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2.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3.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3"/>
    <p:sldMasterId id="2147483705" r:id="rId4"/>
    <p:sldMasterId id="2147483746" r:id="rId5"/>
    <p:sldMasterId id="2147483760" r:id="rId6"/>
  </p:sldMasterIdLst>
  <p:notesMasterIdLst>
    <p:notesMasterId r:id="rId31"/>
  </p:notesMasterIdLst>
  <p:sldIdLst>
    <p:sldId id="2145707753" r:id="rId7"/>
    <p:sldId id="2145708042" r:id="rId8"/>
    <p:sldId id="2145708041" r:id="rId9"/>
    <p:sldId id="2145707786" r:id="rId10"/>
    <p:sldId id="794" r:id="rId11"/>
    <p:sldId id="294" r:id="rId12"/>
    <p:sldId id="2145708043" r:id="rId13"/>
    <p:sldId id="296" r:id="rId14"/>
    <p:sldId id="370" r:id="rId15"/>
    <p:sldId id="875" r:id="rId16"/>
    <p:sldId id="314" r:id="rId17"/>
    <p:sldId id="398" r:id="rId18"/>
    <p:sldId id="840" r:id="rId19"/>
    <p:sldId id="2145708040" r:id="rId20"/>
    <p:sldId id="2145707755" r:id="rId21"/>
    <p:sldId id="2145707756" r:id="rId22"/>
    <p:sldId id="361" r:id="rId23"/>
    <p:sldId id="362" r:id="rId24"/>
    <p:sldId id="397" r:id="rId25"/>
    <p:sldId id="2145708044" r:id="rId26"/>
    <p:sldId id="369" r:id="rId27"/>
    <p:sldId id="310" r:id="rId28"/>
    <p:sldId id="359" r:id="rId29"/>
    <p:sldId id="373" r:id="rId30"/>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381"/>
    <a:srgbClr val="00407B"/>
    <a:srgbClr val="FFC622"/>
    <a:srgbClr val="FDC912"/>
    <a:srgbClr val="008DE5"/>
    <a:srgbClr val="00A987"/>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179" autoAdjust="0"/>
    <p:restoredTop sz="93878" autoAdjust="0"/>
  </p:normalViewPr>
  <p:slideViewPr>
    <p:cSldViewPr snapToGrid="0" snapToObjects="1">
      <p:cViewPr varScale="1">
        <p:scale>
          <a:sx n="115" d="100"/>
          <a:sy n="115" d="100"/>
        </p:scale>
        <p:origin x="896" y="208"/>
      </p:cViewPr>
      <p:guideLst/>
    </p:cSldViewPr>
  </p:slideViewPr>
  <p:notesTextViewPr>
    <p:cViewPr>
      <p:scale>
        <a:sx n="1" d="1"/>
        <a:sy n="1" d="1"/>
      </p:scale>
      <p:origin x="0" y="0"/>
    </p:cViewPr>
  </p:notesTextViewPr>
  <p:notesViewPr>
    <p:cSldViewPr snapToGrid="0" snapToObjects="1">
      <p:cViewPr varScale="1">
        <p:scale>
          <a:sx n="49" d="100"/>
          <a:sy n="49" d="100"/>
        </p:scale>
        <p:origin x="2668" y="4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1.xml"/><Relationship Id="rId21" Type="http://schemas.openxmlformats.org/officeDocument/2006/relationships/slide" Target="slides/slide15.xml"/><Relationship Id="rId34"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4.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presProps" Target="presProps.xml"/><Relationship Id="rId5"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notesMaster" Target="notesMasters/notesMaster1.xml"/><Relationship Id="rId4" Type="http://schemas.openxmlformats.org/officeDocument/2006/relationships/slideMaster" Target="slideMasters/slideMaster2.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tableStyles" Target="tableStyles.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640DF1-030A-DF41-B891-2CF008806A63}" type="datetimeFigureOut">
              <a:rPr lang="de-DE" smtClean="0"/>
              <a:t>11.11.23</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86EFDB-5478-F94E-A34E-151094ECE832}" type="slidenum">
              <a:rPr lang="de-DE" smtClean="0"/>
              <a:t>‹#›</a:t>
            </a:fld>
            <a:endParaRPr lang="de-DE"/>
          </a:p>
        </p:txBody>
      </p:sp>
    </p:spTree>
    <p:extLst>
      <p:ext uri="{BB962C8B-B14F-4D97-AF65-F5344CB8AC3E}">
        <p14:creationId xmlns:p14="http://schemas.microsoft.com/office/powerpoint/2010/main" val="28186526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5"/>
          </p:nvPr>
        </p:nvSpPr>
        <p:spPr/>
        <p:txBody>
          <a:bodyPr/>
          <a:lstStyle/>
          <a:p>
            <a:fld id="{4886EFDB-5478-F94E-A34E-151094ECE832}" type="slidenum">
              <a:rPr lang="de-DE" smtClean="0"/>
              <a:t>1</a:t>
            </a:fld>
            <a:endParaRPr lang="de-DE"/>
          </a:p>
        </p:txBody>
      </p:sp>
    </p:spTree>
    <p:extLst>
      <p:ext uri="{BB962C8B-B14F-4D97-AF65-F5344CB8AC3E}">
        <p14:creationId xmlns:p14="http://schemas.microsoft.com/office/powerpoint/2010/main" val="8045374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5"/>
          </p:nvPr>
        </p:nvSpPr>
        <p:spPr/>
        <p:txBody>
          <a:bodyPr/>
          <a:lstStyle/>
          <a:p>
            <a:fld id="{4886EFDB-5478-F94E-A34E-151094ECE832}" type="slidenum">
              <a:rPr lang="de-DE" smtClean="0"/>
              <a:t>6</a:t>
            </a:fld>
            <a:endParaRPr lang="de-DE"/>
          </a:p>
        </p:txBody>
      </p:sp>
    </p:spTree>
    <p:extLst>
      <p:ext uri="{BB962C8B-B14F-4D97-AF65-F5344CB8AC3E}">
        <p14:creationId xmlns:p14="http://schemas.microsoft.com/office/powerpoint/2010/main" val="5249386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886EFDB-5478-F94E-A34E-151094ECE832}" type="slidenum">
              <a:rPr lang="de-DE" smtClean="0"/>
              <a:t>9</a:t>
            </a:fld>
            <a:endParaRPr lang="de-DE"/>
          </a:p>
        </p:txBody>
      </p:sp>
    </p:spTree>
    <p:extLst>
      <p:ext uri="{BB962C8B-B14F-4D97-AF65-F5344CB8AC3E}">
        <p14:creationId xmlns:p14="http://schemas.microsoft.com/office/powerpoint/2010/main" val="20128080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86EFDB-5478-F94E-A34E-151094ECE832}" type="slidenum">
              <a:rPr lang="de-DE" smtClean="0"/>
              <a:t>15</a:t>
            </a:fld>
            <a:endParaRPr lang="de-DE"/>
          </a:p>
        </p:txBody>
      </p:sp>
    </p:spTree>
    <p:extLst>
      <p:ext uri="{BB962C8B-B14F-4D97-AF65-F5344CB8AC3E}">
        <p14:creationId xmlns:p14="http://schemas.microsoft.com/office/powerpoint/2010/main" val="6953896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T" dirty="0"/>
          </a:p>
        </p:txBody>
      </p:sp>
      <p:sp>
        <p:nvSpPr>
          <p:cNvPr id="4" name="Slide Number Placeholder 3"/>
          <p:cNvSpPr>
            <a:spLocks noGrp="1"/>
          </p:cNvSpPr>
          <p:nvPr>
            <p:ph type="sldNum" sz="quarter" idx="5"/>
          </p:nvPr>
        </p:nvSpPr>
        <p:spPr/>
        <p:txBody>
          <a:bodyPr/>
          <a:lstStyle/>
          <a:p>
            <a:fld id="{4886EFDB-5478-F94E-A34E-151094ECE832}" type="slidenum">
              <a:rPr lang="de-DE" smtClean="0"/>
              <a:t>20</a:t>
            </a:fld>
            <a:endParaRPr lang="de-DE"/>
          </a:p>
        </p:txBody>
      </p:sp>
    </p:spTree>
    <p:extLst>
      <p:ext uri="{BB962C8B-B14F-4D97-AF65-F5344CB8AC3E}">
        <p14:creationId xmlns:p14="http://schemas.microsoft.com/office/powerpoint/2010/main" val="30932903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886EFDB-5478-F94E-A34E-151094ECE832}" type="slidenum">
              <a:rPr lang="de-DE" smtClean="0"/>
              <a:t>23</a:t>
            </a:fld>
            <a:endParaRPr lang="de-DE"/>
          </a:p>
        </p:txBody>
      </p:sp>
    </p:spTree>
    <p:extLst>
      <p:ext uri="{BB962C8B-B14F-4D97-AF65-F5344CB8AC3E}">
        <p14:creationId xmlns:p14="http://schemas.microsoft.com/office/powerpoint/2010/main" val="18080458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7.png"/></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9.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11.png"/></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6.png"/></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1A57E567-1EB9-554D-BFCF-4C54E3FF230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8" name="Grafik 7" descr="Ein Bild, das Text enthält.&#10;&#10;Automatisch generierte Beschreibung">
            <a:extLst>
              <a:ext uri="{FF2B5EF4-FFF2-40B4-BE49-F238E27FC236}">
                <a16:creationId xmlns:a16="http://schemas.microsoft.com/office/drawing/2014/main" id="{456675B8-8C58-7647-A1B5-F0C8230EE23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02336" y="424096"/>
            <a:ext cx="4425696" cy="974492"/>
          </a:xfrm>
          <a:prstGeom prst="rect">
            <a:avLst/>
          </a:prstGeom>
        </p:spPr>
      </p:pic>
      <p:sp>
        <p:nvSpPr>
          <p:cNvPr id="2" name="Titel 1">
            <a:extLst>
              <a:ext uri="{FF2B5EF4-FFF2-40B4-BE49-F238E27FC236}">
                <a16:creationId xmlns:a16="http://schemas.microsoft.com/office/drawing/2014/main" id="{F6FD633F-81E1-454A-86B3-0FF4BCC980D2}"/>
              </a:ext>
            </a:extLst>
          </p:cNvPr>
          <p:cNvSpPr>
            <a:spLocks noGrp="1"/>
          </p:cNvSpPr>
          <p:nvPr>
            <p:ph type="ctrTitle" hasCustomPrompt="1"/>
          </p:nvPr>
        </p:nvSpPr>
        <p:spPr>
          <a:xfrm>
            <a:off x="360000" y="2340000"/>
            <a:ext cx="10080000" cy="2070000"/>
          </a:xfrm>
        </p:spPr>
        <p:txBody>
          <a:bodyPr lIns="90000" anchor="ctr" anchorCtr="0">
            <a:normAutofit/>
          </a:bodyPr>
          <a:lstStyle>
            <a:lvl1pPr algn="l">
              <a:lnSpc>
                <a:spcPct val="90000"/>
              </a:lnSpc>
              <a:defRPr sz="6600">
                <a:solidFill>
                  <a:schemeClr val="bg1"/>
                </a:solidFill>
              </a:defRPr>
            </a:lvl1pPr>
          </a:lstStyle>
          <a:p>
            <a:r>
              <a:rPr lang="de-DE" dirty="0" err="1"/>
              <a:t>Educating</a:t>
            </a:r>
            <a:r>
              <a:rPr lang="de-DE" dirty="0"/>
              <a:t> global </a:t>
            </a:r>
            <a:r>
              <a:rPr lang="de-DE" dirty="0" err="1"/>
              <a:t>talents</a:t>
            </a:r>
            <a:r>
              <a:rPr lang="de-DE" dirty="0"/>
              <a:t> </a:t>
            </a:r>
            <a:br>
              <a:rPr lang="de-DE" dirty="0"/>
            </a:br>
            <a:r>
              <a:rPr lang="de-DE" dirty="0" err="1"/>
              <a:t>to</a:t>
            </a:r>
            <a:r>
              <a:rPr lang="de-DE" dirty="0"/>
              <a:t> </a:t>
            </a:r>
            <a:r>
              <a:rPr lang="de-DE" dirty="0" err="1"/>
              <a:t>make</a:t>
            </a:r>
            <a:r>
              <a:rPr lang="de-DE" dirty="0"/>
              <a:t> a </a:t>
            </a:r>
            <a:r>
              <a:rPr lang="de-DE" dirty="0" err="1"/>
              <a:t>difference</a:t>
            </a:r>
            <a:endParaRPr lang="de-DE" dirty="0"/>
          </a:p>
        </p:txBody>
      </p:sp>
    </p:spTree>
    <p:extLst>
      <p:ext uri="{BB962C8B-B14F-4D97-AF65-F5344CB8AC3E}">
        <p14:creationId xmlns:p14="http://schemas.microsoft.com/office/powerpoint/2010/main" val="3319955050"/>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raphics and Icons Navy">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555228-5DA6-404A-9B01-BD34EBA789F7}"/>
              </a:ext>
            </a:extLst>
          </p:cNvPr>
          <p:cNvSpPr>
            <a:spLocks noGrp="1"/>
          </p:cNvSpPr>
          <p:nvPr>
            <p:ph type="title"/>
          </p:nvPr>
        </p:nvSpPr>
        <p:spPr>
          <a:xfrm>
            <a:off x="7127999" y="1296000"/>
            <a:ext cx="4679999" cy="720000"/>
          </a:xfrm>
        </p:spPr>
        <p:txBody>
          <a:bodyPr anchor="t" anchorCtr="0">
            <a:spAutoFit/>
          </a:bodyPr>
          <a:lstStyle>
            <a:lvl1pPr>
              <a:defRPr>
                <a:solidFill>
                  <a:schemeClr val="bg1"/>
                </a:solidFill>
              </a:defRPr>
            </a:lvl1pPr>
          </a:lstStyle>
          <a:p>
            <a:r>
              <a:rPr lang="en-US" noProof="0" dirty="0" err="1"/>
              <a:t>Mastertitel</a:t>
            </a:r>
            <a:endParaRPr lang="en-US" noProof="0" dirty="0"/>
          </a:p>
        </p:txBody>
      </p:sp>
      <p:sp>
        <p:nvSpPr>
          <p:cNvPr id="3" name="Inhaltsplatzhalter 2">
            <a:extLst>
              <a:ext uri="{FF2B5EF4-FFF2-40B4-BE49-F238E27FC236}">
                <a16:creationId xmlns:a16="http://schemas.microsoft.com/office/drawing/2014/main" id="{B7970389-B25A-3248-8668-B316F64E854F}"/>
              </a:ext>
            </a:extLst>
          </p:cNvPr>
          <p:cNvSpPr>
            <a:spLocks noGrp="1"/>
          </p:cNvSpPr>
          <p:nvPr>
            <p:ph idx="1"/>
          </p:nvPr>
        </p:nvSpPr>
        <p:spPr>
          <a:xfrm>
            <a:off x="7127999" y="2016000"/>
            <a:ext cx="4680000" cy="1747743"/>
          </a:xfrm>
        </p:spPr>
        <p:txBody>
          <a:bodyPr tIns="90000">
            <a:spAutoFit/>
          </a:bodyPr>
          <a:lstStyle>
            <a:lvl1pPr>
              <a:defRPr sz="2000">
                <a:solidFill>
                  <a:schemeClr val="bg1"/>
                </a:solidFill>
              </a:defRPr>
            </a:lvl1pPr>
            <a:lvl2pPr>
              <a:lnSpc>
                <a:spcPct val="100000"/>
              </a:lnSpc>
              <a:defRPr sz="1500">
                <a:solidFill>
                  <a:schemeClr val="bg1"/>
                </a:solidFill>
              </a:defRPr>
            </a:lvl2pPr>
            <a:lvl3pPr marL="0" indent="-228600">
              <a:lnSpc>
                <a:spcPct val="100000"/>
              </a:lnSpc>
              <a:buFontTx/>
              <a:buBlip>
                <a:blip r:embed="rId2"/>
              </a:buBlip>
              <a:defRPr sz="1500">
                <a:solidFill>
                  <a:schemeClr val="bg1"/>
                </a:solidFill>
              </a:defRPr>
            </a:lvl3pPr>
            <a:lvl4pPr>
              <a:lnSpc>
                <a:spcPct val="100000"/>
              </a:lnSpc>
              <a:defRPr sz="1500">
                <a:solidFill>
                  <a:schemeClr val="bg1"/>
                </a:solidFill>
              </a:defRPr>
            </a:lvl4pPr>
            <a:lvl5pPr>
              <a:lnSpc>
                <a:spcPct val="100000"/>
              </a:lnSpc>
              <a:defRPr sz="1500">
                <a:solidFill>
                  <a:schemeClr val="bg1"/>
                </a:solidFill>
              </a:defRPr>
            </a:lvl5pPr>
          </a:lstStyle>
          <a:p>
            <a:pPr lvl="0"/>
            <a:r>
              <a:rPr lang="en-US" noProof="0" dirty="0" err="1"/>
              <a:t>Mastertextformat</a:t>
            </a:r>
            <a:r>
              <a:rPr lang="en-US" noProof="0" dirty="0"/>
              <a:t> </a:t>
            </a:r>
            <a:r>
              <a:rPr lang="en-US" noProof="0" dirty="0" err="1"/>
              <a:t>bearbeiten</a:t>
            </a:r>
            <a:endParaRPr lang="en-US" noProof="0" dirty="0"/>
          </a:p>
          <a:p>
            <a:pPr lvl="1"/>
            <a:r>
              <a:rPr lang="en-US" noProof="0" dirty="0" err="1"/>
              <a:t>Zweite</a:t>
            </a:r>
            <a:r>
              <a:rPr lang="en-US" noProof="0" dirty="0"/>
              <a:t> </a:t>
            </a:r>
            <a:r>
              <a:rPr lang="en-US" noProof="0" dirty="0" err="1"/>
              <a:t>Ebene</a:t>
            </a:r>
            <a:endParaRPr lang="en-US" noProof="0" dirty="0"/>
          </a:p>
          <a:p>
            <a:pPr lvl="2"/>
            <a:r>
              <a:rPr lang="en-US" noProof="0" dirty="0" err="1"/>
              <a:t>Dritte</a:t>
            </a:r>
            <a:r>
              <a:rPr lang="en-US" noProof="0" dirty="0"/>
              <a:t> </a:t>
            </a:r>
            <a:r>
              <a:rPr lang="en-US" noProof="0" dirty="0" err="1"/>
              <a:t>Ebene</a:t>
            </a:r>
            <a:endParaRPr lang="en-US" noProof="0" dirty="0"/>
          </a:p>
          <a:p>
            <a:pPr lvl="3"/>
            <a:r>
              <a:rPr lang="en-US" noProof="0" dirty="0" err="1"/>
              <a:t>Vierte</a:t>
            </a:r>
            <a:r>
              <a:rPr lang="en-US" noProof="0" dirty="0"/>
              <a:t> </a:t>
            </a:r>
            <a:r>
              <a:rPr lang="en-US" noProof="0" dirty="0" err="1"/>
              <a:t>Ebene</a:t>
            </a:r>
            <a:endParaRPr lang="en-US" noProof="0" dirty="0"/>
          </a:p>
          <a:p>
            <a:pPr lvl="4"/>
            <a:r>
              <a:rPr lang="en-US" noProof="0" dirty="0" err="1"/>
              <a:t>Fünfte</a:t>
            </a:r>
            <a:r>
              <a:rPr lang="en-US" noProof="0" dirty="0"/>
              <a:t> </a:t>
            </a:r>
            <a:r>
              <a:rPr lang="en-US" noProof="0" dirty="0" err="1"/>
              <a:t>Ebene</a:t>
            </a:r>
            <a:endParaRPr lang="en-US" noProof="0" dirty="0"/>
          </a:p>
        </p:txBody>
      </p:sp>
      <p:sp>
        <p:nvSpPr>
          <p:cNvPr id="5" name="Fußzeilenplatzhalter 4">
            <a:extLst>
              <a:ext uri="{FF2B5EF4-FFF2-40B4-BE49-F238E27FC236}">
                <a16:creationId xmlns:a16="http://schemas.microsoft.com/office/drawing/2014/main" id="{0FD22F95-CAFD-694D-A017-A722CEF45F7E}"/>
              </a:ext>
            </a:extLst>
          </p:cNvPr>
          <p:cNvSpPr>
            <a:spLocks noGrp="1"/>
          </p:cNvSpPr>
          <p:nvPr>
            <p:ph type="ftr" sz="quarter" idx="11"/>
          </p:nvPr>
        </p:nvSpPr>
        <p:spPr>
          <a:xfrm>
            <a:off x="9838265" y="6239309"/>
            <a:ext cx="2243665" cy="295775"/>
          </a:xfrm>
        </p:spPr>
        <p:txBody>
          <a:bodyPr/>
          <a:lstStyle>
            <a:lvl1pPr marL="171450" indent="-171450" algn="l">
              <a:buFontTx/>
              <a:buBlip>
                <a:blip r:embed="rId3"/>
              </a:buBlip>
              <a:defRPr sz="1000" b="0" i="0">
                <a:solidFill>
                  <a:schemeClr val="bg1"/>
                </a:solidFill>
                <a:latin typeface="ALS Hauss Medium" pitchFamily="2" charset="0"/>
              </a:defRPr>
            </a:lvl1pPr>
          </a:lstStyle>
          <a:p>
            <a:r>
              <a:rPr lang="de-DE" dirty="0" err="1"/>
              <a:t>www.constructor.university</a:t>
            </a:r>
            <a:endParaRPr lang="de-DE" dirty="0"/>
          </a:p>
        </p:txBody>
      </p:sp>
      <p:sp>
        <p:nvSpPr>
          <p:cNvPr id="6" name="Foliennummernplatzhalter 5">
            <a:extLst>
              <a:ext uri="{FF2B5EF4-FFF2-40B4-BE49-F238E27FC236}">
                <a16:creationId xmlns:a16="http://schemas.microsoft.com/office/drawing/2014/main" id="{7C720D6E-BA84-A044-B5CE-14C3D8BA7C53}"/>
              </a:ext>
            </a:extLst>
          </p:cNvPr>
          <p:cNvSpPr>
            <a:spLocks noGrp="1"/>
          </p:cNvSpPr>
          <p:nvPr>
            <p:ph type="sldNum" sz="quarter" idx="12"/>
          </p:nvPr>
        </p:nvSpPr>
        <p:spPr>
          <a:xfrm>
            <a:off x="10890000" y="252000"/>
            <a:ext cx="945265" cy="365125"/>
          </a:xfrm>
        </p:spPr>
        <p:txBody>
          <a:bodyPr/>
          <a:lstStyle>
            <a:lvl1pPr>
              <a:defRPr sz="900" b="0" i="0">
                <a:solidFill>
                  <a:schemeClr val="bg1"/>
                </a:solidFill>
                <a:latin typeface="ALS Hauss Book" pitchFamily="2" charset="0"/>
              </a:defRPr>
            </a:lvl1pPr>
          </a:lstStyle>
          <a:p>
            <a:fld id="{00D43EF4-6218-3547-8660-65847C42B0C0}" type="slidenum">
              <a:rPr lang="de-DE" smtClean="0"/>
              <a:pPr/>
              <a:t>‹#›</a:t>
            </a:fld>
            <a:endParaRPr lang="de-DE" dirty="0"/>
          </a:p>
        </p:txBody>
      </p:sp>
      <p:pic>
        <p:nvPicPr>
          <p:cNvPr id="10" name="Grafik 9" descr="Ein Bild, das Text enthält.&#10;&#10;Automatisch generierte Beschreibung">
            <a:extLst>
              <a:ext uri="{FF2B5EF4-FFF2-40B4-BE49-F238E27FC236}">
                <a16:creationId xmlns:a16="http://schemas.microsoft.com/office/drawing/2014/main" id="{ADFD97B8-8AFB-7F45-8D0A-12C3C9BD32C0}"/>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215716" y="340607"/>
            <a:ext cx="1843617" cy="502258"/>
          </a:xfrm>
          <a:prstGeom prst="rect">
            <a:avLst/>
          </a:prstGeom>
        </p:spPr>
      </p:pic>
      <p:cxnSp>
        <p:nvCxnSpPr>
          <p:cNvPr id="7" name="Gerade Verbindung 6">
            <a:extLst>
              <a:ext uri="{FF2B5EF4-FFF2-40B4-BE49-F238E27FC236}">
                <a16:creationId xmlns:a16="http://schemas.microsoft.com/office/drawing/2014/main" id="{F0302C35-AFB4-8B41-ACD3-94D8611E75B7}"/>
              </a:ext>
            </a:extLst>
          </p:cNvPr>
          <p:cNvCxnSpPr>
            <a:cxnSpLocks/>
          </p:cNvCxnSpPr>
          <p:nvPr userDrawn="1"/>
        </p:nvCxnSpPr>
        <p:spPr>
          <a:xfrm>
            <a:off x="6849835" y="409212"/>
            <a:ext cx="0" cy="602651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3" name="Grafik 12">
            <a:extLst>
              <a:ext uri="{FF2B5EF4-FFF2-40B4-BE49-F238E27FC236}">
                <a16:creationId xmlns:a16="http://schemas.microsoft.com/office/drawing/2014/main" id="{98CEBA2E-AA7F-F24A-B5A1-CDA70E6BDCDB}"/>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7209366" y="6184680"/>
            <a:ext cx="557259" cy="280203"/>
          </a:xfrm>
          <a:prstGeom prst="rect">
            <a:avLst/>
          </a:prstGeom>
        </p:spPr>
      </p:pic>
      <p:sp>
        <p:nvSpPr>
          <p:cNvPr id="14" name="Textplatzhalter 13">
            <a:extLst>
              <a:ext uri="{FF2B5EF4-FFF2-40B4-BE49-F238E27FC236}">
                <a16:creationId xmlns:a16="http://schemas.microsoft.com/office/drawing/2014/main" id="{827451FF-32C7-EB4F-B58F-23E223304C2D}"/>
              </a:ext>
            </a:extLst>
          </p:cNvPr>
          <p:cNvSpPr>
            <a:spLocks noGrp="1"/>
          </p:cNvSpPr>
          <p:nvPr>
            <p:ph type="body" sz="quarter" idx="13" hasCustomPrompt="1"/>
          </p:nvPr>
        </p:nvSpPr>
        <p:spPr>
          <a:xfrm>
            <a:off x="3844800" y="5361703"/>
            <a:ext cx="2743200" cy="1141851"/>
          </a:xfrm>
        </p:spPr>
        <p:txBody>
          <a:bodyPr anchor="b" anchorCtr="0">
            <a:spAutoFit/>
          </a:bodyPr>
          <a:lstStyle>
            <a:lvl1pPr>
              <a:lnSpc>
                <a:spcPct val="25000"/>
              </a:lnSpc>
              <a:spcBef>
                <a:spcPts val="0"/>
              </a:spcBef>
              <a:defRPr sz="10000">
                <a:solidFill>
                  <a:schemeClr val="bg1"/>
                </a:solidFill>
              </a:defRPr>
            </a:lvl1pPr>
            <a:lvl2pPr marL="36000">
              <a:lnSpc>
                <a:spcPct val="90000"/>
              </a:lnSpc>
              <a:spcBef>
                <a:spcPts val="0"/>
              </a:spcBef>
              <a:buFontTx/>
              <a:buNone/>
              <a:defRPr sz="2400" b="0" i="0">
                <a:solidFill>
                  <a:schemeClr val="bg1"/>
                </a:solidFill>
                <a:latin typeface="ALS Hauss Book" pitchFamily="2" charset="0"/>
              </a:defRPr>
            </a:lvl2pPr>
            <a:lvl3pPr marL="0" indent="0">
              <a:lnSpc>
                <a:spcPct val="110000"/>
              </a:lnSpc>
              <a:spcBef>
                <a:spcPts val="25"/>
              </a:spcBef>
              <a:buFontTx/>
              <a:buNone/>
              <a:defRPr>
                <a:solidFill>
                  <a:schemeClr val="bg1"/>
                </a:solidFill>
              </a:defRPr>
            </a:lvl3pPr>
            <a:lvl4pPr marL="0" indent="0">
              <a:lnSpc>
                <a:spcPct val="110000"/>
              </a:lnSpc>
              <a:spcBef>
                <a:spcPts val="0"/>
              </a:spcBef>
              <a:buFontTx/>
              <a:buNone/>
              <a:defRPr>
                <a:solidFill>
                  <a:schemeClr val="bg1"/>
                </a:solidFill>
              </a:defRPr>
            </a:lvl4pPr>
            <a:lvl5pPr marL="0" indent="0">
              <a:lnSpc>
                <a:spcPct val="110000"/>
              </a:lnSpc>
              <a:spcBef>
                <a:spcPts val="0"/>
              </a:spcBef>
              <a:buFontTx/>
              <a:buNone/>
              <a:defRPr>
                <a:solidFill>
                  <a:schemeClr val="bg1"/>
                </a:solidFill>
              </a:defRPr>
            </a:lvl5pPr>
          </a:lstStyle>
          <a:p>
            <a:pPr lvl="0"/>
            <a:r>
              <a:rPr lang="en-US" noProof="0" dirty="0"/>
              <a:t>4</a:t>
            </a:r>
          </a:p>
          <a:p>
            <a:pPr lvl="1"/>
            <a:r>
              <a:rPr lang="en-US" noProof="0" dirty="0" err="1"/>
              <a:t>Zweite</a:t>
            </a:r>
            <a:r>
              <a:rPr lang="en-US" noProof="0" dirty="0"/>
              <a:t> </a:t>
            </a:r>
            <a:r>
              <a:rPr lang="en-US" noProof="0" dirty="0" err="1"/>
              <a:t>Ebene</a:t>
            </a:r>
            <a:endParaRPr lang="en-US" noProof="0" dirty="0"/>
          </a:p>
          <a:p>
            <a:pPr lvl="1"/>
            <a:r>
              <a:rPr lang="en-US" noProof="0" dirty="0" err="1"/>
              <a:t>Dritte</a:t>
            </a:r>
            <a:r>
              <a:rPr lang="en-US" noProof="0" dirty="0"/>
              <a:t> </a:t>
            </a:r>
            <a:r>
              <a:rPr lang="en-US" noProof="0" dirty="0" err="1"/>
              <a:t>Ebene</a:t>
            </a:r>
            <a:endParaRPr lang="en-US" noProof="0" dirty="0"/>
          </a:p>
        </p:txBody>
      </p:sp>
      <p:sp>
        <p:nvSpPr>
          <p:cNvPr id="15" name="Textplatzhalter 13">
            <a:extLst>
              <a:ext uri="{FF2B5EF4-FFF2-40B4-BE49-F238E27FC236}">
                <a16:creationId xmlns:a16="http://schemas.microsoft.com/office/drawing/2014/main" id="{F20AF759-2B70-874A-A7FE-1564397567EB}"/>
              </a:ext>
            </a:extLst>
          </p:cNvPr>
          <p:cNvSpPr>
            <a:spLocks noGrp="1"/>
          </p:cNvSpPr>
          <p:nvPr>
            <p:ph type="body" sz="quarter" idx="14" hasCustomPrompt="1"/>
          </p:nvPr>
        </p:nvSpPr>
        <p:spPr>
          <a:xfrm>
            <a:off x="3844800" y="2538493"/>
            <a:ext cx="2743200" cy="1141851"/>
          </a:xfrm>
        </p:spPr>
        <p:txBody>
          <a:bodyPr anchor="b" anchorCtr="0">
            <a:spAutoFit/>
          </a:bodyPr>
          <a:lstStyle>
            <a:lvl1pPr>
              <a:lnSpc>
                <a:spcPct val="25000"/>
              </a:lnSpc>
              <a:spcBef>
                <a:spcPts val="0"/>
              </a:spcBef>
              <a:defRPr sz="10000">
                <a:solidFill>
                  <a:schemeClr val="bg1"/>
                </a:solidFill>
              </a:defRPr>
            </a:lvl1pPr>
            <a:lvl2pPr marL="36000">
              <a:lnSpc>
                <a:spcPct val="90000"/>
              </a:lnSpc>
              <a:spcBef>
                <a:spcPts val="0"/>
              </a:spcBef>
              <a:buFontTx/>
              <a:buNone/>
              <a:defRPr sz="2400" b="0" i="0">
                <a:solidFill>
                  <a:schemeClr val="bg1"/>
                </a:solidFill>
                <a:latin typeface="ALS Hauss Book" pitchFamily="2" charset="0"/>
              </a:defRPr>
            </a:lvl2pPr>
            <a:lvl3pPr marL="0" indent="0">
              <a:lnSpc>
                <a:spcPct val="110000"/>
              </a:lnSpc>
              <a:spcBef>
                <a:spcPts val="25"/>
              </a:spcBef>
              <a:buFontTx/>
              <a:buNone/>
              <a:defRPr>
                <a:solidFill>
                  <a:schemeClr val="bg1"/>
                </a:solidFill>
              </a:defRPr>
            </a:lvl3pPr>
            <a:lvl4pPr marL="0" indent="0">
              <a:lnSpc>
                <a:spcPct val="110000"/>
              </a:lnSpc>
              <a:spcBef>
                <a:spcPts val="0"/>
              </a:spcBef>
              <a:buFontTx/>
              <a:buNone/>
              <a:defRPr>
                <a:solidFill>
                  <a:schemeClr val="bg1"/>
                </a:solidFill>
              </a:defRPr>
            </a:lvl4pPr>
            <a:lvl5pPr marL="0" indent="0">
              <a:lnSpc>
                <a:spcPct val="110000"/>
              </a:lnSpc>
              <a:spcBef>
                <a:spcPts val="0"/>
              </a:spcBef>
              <a:buFontTx/>
              <a:buNone/>
              <a:defRPr>
                <a:solidFill>
                  <a:schemeClr val="bg1"/>
                </a:solidFill>
              </a:defRPr>
            </a:lvl5pPr>
          </a:lstStyle>
          <a:p>
            <a:pPr lvl="0"/>
            <a:r>
              <a:rPr lang="en-US" noProof="0" dirty="0"/>
              <a:t>2</a:t>
            </a:r>
          </a:p>
          <a:p>
            <a:pPr lvl="1"/>
            <a:r>
              <a:rPr lang="en-US" noProof="0" dirty="0" err="1"/>
              <a:t>Zweite</a:t>
            </a:r>
            <a:r>
              <a:rPr lang="en-US" noProof="0" dirty="0"/>
              <a:t> </a:t>
            </a:r>
            <a:r>
              <a:rPr lang="en-US" noProof="0" dirty="0" err="1"/>
              <a:t>Ebene</a:t>
            </a:r>
            <a:endParaRPr lang="en-US" noProof="0" dirty="0"/>
          </a:p>
          <a:p>
            <a:pPr lvl="1"/>
            <a:r>
              <a:rPr lang="en-US" noProof="0" dirty="0" err="1"/>
              <a:t>Dritte</a:t>
            </a:r>
            <a:r>
              <a:rPr lang="en-US" noProof="0" dirty="0"/>
              <a:t> </a:t>
            </a:r>
            <a:r>
              <a:rPr lang="en-US" noProof="0" dirty="0" err="1"/>
              <a:t>Ebene</a:t>
            </a:r>
            <a:endParaRPr lang="en-US" noProof="0" dirty="0"/>
          </a:p>
        </p:txBody>
      </p:sp>
      <p:sp>
        <p:nvSpPr>
          <p:cNvPr id="16" name="Textplatzhalter 13">
            <a:extLst>
              <a:ext uri="{FF2B5EF4-FFF2-40B4-BE49-F238E27FC236}">
                <a16:creationId xmlns:a16="http://schemas.microsoft.com/office/drawing/2014/main" id="{6C1CFBE7-F092-4649-88AF-1598BCC7FD48}"/>
              </a:ext>
            </a:extLst>
          </p:cNvPr>
          <p:cNvSpPr>
            <a:spLocks noGrp="1"/>
          </p:cNvSpPr>
          <p:nvPr>
            <p:ph type="body" sz="quarter" idx="15" hasCustomPrompt="1"/>
          </p:nvPr>
        </p:nvSpPr>
        <p:spPr>
          <a:xfrm>
            <a:off x="827280" y="5361703"/>
            <a:ext cx="2743200" cy="1141851"/>
          </a:xfrm>
        </p:spPr>
        <p:txBody>
          <a:bodyPr anchor="b" anchorCtr="0">
            <a:spAutoFit/>
          </a:bodyPr>
          <a:lstStyle>
            <a:lvl1pPr>
              <a:lnSpc>
                <a:spcPct val="25000"/>
              </a:lnSpc>
              <a:spcBef>
                <a:spcPts val="0"/>
              </a:spcBef>
              <a:defRPr sz="10000">
                <a:solidFill>
                  <a:schemeClr val="bg1"/>
                </a:solidFill>
              </a:defRPr>
            </a:lvl1pPr>
            <a:lvl2pPr marL="36000">
              <a:lnSpc>
                <a:spcPct val="90000"/>
              </a:lnSpc>
              <a:spcBef>
                <a:spcPts val="0"/>
              </a:spcBef>
              <a:buFontTx/>
              <a:buNone/>
              <a:defRPr sz="2400" b="0" i="0">
                <a:solidFill>
                  <a:schemeClr val="bg1"/>
                </a:solidFill>
                <a:latin typeface="ALS Hauss Book" pitchFamily="2" charset="0"/>
              </a:defRPr>
            </a:lvl2pPr>
            <a:lvl3pPr marL="0" indent="0">
              <a:lnSpc>
                <a:spcPct val="110000"/>
              </a:lnSpc>
              <a:spcBef>
                <a:spcPts val="25"/>
              </a:spcBef>
              <a:buFontTx/>
              <a:buNone/>
              <a:defRPr>
                <a:solidFill>
                  <a:schemeClr val="bg1"/>
                </a:solidFill>
              </a:defRPr>
            </a:lvl3pPr>
            <a:lvl4pPr marL="0" indent="0">
              <a:lnSpc>
                <a:spcPct val="110000"/>
              </a:lnSpc>
              <a:spcBef>
                <a:spcPts val="0"/>
              </a:spcBef>
              <a:buFontTx/>
              <a:buNone/>
              <a:defRPr>
                <a:solidFill>
                  <a:schemeClr val="bg1"/>
                </a:solidFill>
              </a:defRPr>
            </a:lvl4pPr>
            <a:lvl5pPr marL="0" indent="0">
              <a:lnSpc>
                <a:spcPct val="110000"/>
              </a:lnSpc>
              <a:spcBef>
                <a:spcPts val="0"/>
              </a:spcBef>
              <a:buFontTx/>
              <a:buNone/>
              <a:defRPr>
                <a:solidFill>
                  <a:schemeClr val="bg1"/>
                </a:solidFill>
              </a:defRPr>
            </a:lvl5pPr>
          </a:lstStyle>
          <a:p>
            <a:pPr lvl="0"/>
            <a:r>
              <a:rPr lang="en-US" noProof="0" dirty="0"/>
              <a:t>3</a:t>
            </a:r>
          </a:p>
          <a:p>
            <a:pPr lvl="1"/>
            <a:r>
              <a:rPr lang="en-US" noProof="0" dirty="0" err="1"/>
              <a:t>Zweite</a:t>
            </a:r>
            <a:r>
              <a:rPr lang="en-US" noProof="0" dirty="0"/>
              <a:t> </a:t>
            </a:r>
            <a:r>
              <a:rPr lang="en-US" noProof="0" dirty="0" err="1"/>
              <a:t>Ebene</a:t>
            </a:r>
            <a:endParaRPr lang="en-US" noProof="0" dirty="0"/>
          </a:p>
          <a:p>
            <a:pPr lvl="1"/>
            <a:r>
              <a:rPr lang="en-US" noProof="0" dirty="0" err="1"/>
              <a:t>Dritte</a:t>
            </a:r>
            <a:r>
              <a:rPr lang="en-US" noProof="0" dirty="0"/>
              <a:t> </a:t>
            </a:r>
            <a:r>
              <a:rPr lang="en-US" noProof="0" dirty="0" err="1"/>
              <a:t>Ebene</a:t>
            </a:r>
            <a:endParaRPr lang="en-US" noProof="0" dirty="0"/>
          </a:p>
        </p:txBody>
      </p:sp>
      <p:sp>
        <p:nvSpPr>
          <p:cNvPr id="17" name="Textplatzhalter 13">
            <a:extLst>
              <a:ext uri="{FF2B5EF4-FFF2-40B4-BE49-F238E27FC236}">
                <a16:creationId xmlns:a16="http://schemas.microsoft.com/office/drawing/2014/main" id="{2F79658E-24D2-EE48-B155-CD70530E8B4F}"/>
              </a:ext>
            </a:extLst>
          </p:cNvPr>
          <p:cNvSpPr>
            <a:spLocks noGrp="1"/>
          </p:cNvSpPr>
          <p:nvPr>
            <p:ph type="body" sz="quarter" idx="16" hasCustomPrompt="1"/>
          </p:nvPr>
        </p:nvSpPr>
        <p:spPr>
          <a:xfrm>
            <a:off x="827280" y="2538493"/>
            <a:ext cx="2743200" cy="1141851"/>
          </a:xfrm>
        </p:spPr>
        <p:txBody>
          <a:bodyPr anchor="b" anchorCtr="0">
            <a:spAutoFit/>
          </a:bodyPr>
          <a:lstStyle>
            <a:lvl1pPr>
              <a:lnSpc>
                <a:spcPct val="25000"/>
              </a:lnSpc>
              <a:spcBef>
                <a:spcPts val="0"/>
              </a:spcBef>
              <a:defRPr sz="10000">
                <a:solidFill>
                  <a:schemeClr val="bg1"/>
                </a:solidFill>
              </a:defRPr>
            </a:lvl1pPr>
            <a:lvl2pPr marL="36000">
              <a:lnSpc>
                <a:spcPct val="90000"/>
              </a:lnSpc>
              <a:spcBef>
                <a:spcPts val="0"/>
              </a:spcBef>
              <a:buFontTx/>
              <a:buNone/>
              <a:defRPr sz="2400" b="0" i="0">
                <a:solidFill>
                  <a:schemeClr val="bg1"/>
                </a:solidFill>
                <a:latin typeface="ALS Hauss Book" pitchFamily="2" charset="0"/>
              </a:defRPr>
            </a:lvl2pPr>
            <a:lvl3pPr marL="0" indent="0">
              <a:lnSpc>
                <a:spcPct val="110000"/>
              </a:lnSpc>
              <a:spcBef>
                <a:spcPts val="25"/>
              </a:spcBef>
              <a:buFontTx/>
              <a:buNone/>
              <a:defRPr>
                <a:solidFill>
                  <a:schemeClr val="bg1"/>
                </a:solidFill>
              </a:defRPr>
            </a:lvl3pPr>
            <a:lvl4pPr marL="0" indent="0">
              <a:lnSpc>
                <a:spcPct val="110000"/>
              </a:lnSpc>
              <a:spcBef>
                <a:spcPts val="0"/>
              </a:spcBef>
              <a:buFontTx/>
              <a:buNone/>
              <a:defRPr>
                <a:solidFill>
                  <a:schemeClr val="bg1"/>
                </a:solidFill>
              </a:defRPr>
            </a:lvl4pPr>
            <a:lvl5pPr marL="0" indent="0">
              <a:lnSpc>
                <a:spcPct val="110000"/>
              </a:lnSpc>
              <a:spcBef>
                <a:spcPts val="0"/>
              </a:spcBef>
              <a:buFontTx/>
              <a:buNone/>
              <a:defRPr>
                <a:solidFill>
                  <a:schemeClr val="bg1"/>
                </a:solidFill>
              </a:defRPr>
            </a:lvl5pPr>
          </a:lstStyle>
          <a:p>
            <a:pPr lvl="0"/>
            <a:r>
              <a:rPr lang="en-US" noProof="0" dirty="0"/>
              <a:t>1</a:t>
            </a:r>
          </a:p>
          <a:p>
            <a:pPr lvl="1"/>
            <a:r>
              <a:rPr lang="en-US" noProof="0" dirty="0" err="1"/>
              <a:t>Zweite</a:t>
            </a:r>
            <a:r>
              <a:rPr lang="en-US" noProof="0" dirty="0"/>
              <a:t> </a:t>
            </a:r>
            <a:r>
              <a:rPr lang="en-US" noProof="0" dirty="0" err="1"/>
              <a:t>Ebene</a:t>
            </a:r>
            <a:endParaRPr lang="en-US" noProof="0" dirty="0"/>
          </a:p>
          <a:p>
            <a:pPr lvl="1"/>
            <a:r>
              <a:rPr lang="en-US" noProof="0" dirty="0" err="1"/>
              <a:t>Dritte</a:t>
            </a:r>
            <a:r>
              <a:rPr lang="en-US" noProof="0" dirty="0"/>
              <a:t> </a:t>
            </a:r>
            <a:r>
              <a:rPr lang="en-US" noProof="0" dirty="0" err="1"/>
              <a:t>Ebene</a:t>
            </a:r>
            <a:endParaRPr lang="en-US" noProof="0" dirty="0"/>
          </a:p>
        </p:txBody>
      </p:sp>
    </p:spTree>
    <p:extLst>
      <p:ext uri="{BB962C8B-B14F-4D97-AF65-F5344CB8AC3E}">
        <p14:creationId xmlns:p14="http://schemas.microsoft.com/office/powerpoint/2010/main" val="1424591008"/>
      </p:ext>
    </p:extLst>
  </p:cSld>
  <p:clrMapOvr>
    <a:masterClrMapping/>
  </p:clrMapOvr>
  <p:transition>
    <p:fade/>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Huge phrase">
    <p:spTree>
      <p:nvGrpSpPr>
        <p:cNvPr id="1" name=""/>
        <p:cNvGrpSpPr/>
        <p:nvPr/>
      </p:nvGrpSpPr>
      <p:grpSpPr>
        <a:xfrm>
          <a:off x="0" y="0"/>
          <a:ext cx="0" cy="0"/>
          <a:chOff x="0" y="0"/>
          <a:chExt cx="0" cy="0"/>
        </a:xfrm>
      </p:grpSpPr>
      <p:sp>
        <p:nvSpPr>
          <p:cNvPr id="6" name="Text Placeholder 5"/>
          <p:cNvSpPr>
            <a:spLocks noGrp="1"/>
          </p:cNvSpPr>
          <p:nvPr>
            <p:ph type="body" sz="quarter" idx="17" hasCustomPrompt="1"/>
          </p:nvPr>
        </p:nvSpPr>
        <p:spPr>
          <a:xfrm>
            <a:off x="506197" y="1915885"/>
            <a:ext cx="11158755" cy="3082835"/>
          </a:xfrm>
          <a:prstGeom prst="rect">
            <a:avLst/>
          </a:prstGeom>
        </p:spPr>
        <p:txBody>
          <a:bodyPr anchor="ctr"/>
          <a:lstStyle>
            <a:lvl1pPr marL="0" indent="0" algn="ctr">
              <a:lnSpc>
                <a:spcPct val="100000"/>
              </a:lnSpc>
              <a:spcBef>
                <a:spcPts val="0"/>
              </a:spcBef>
              <a:buNone/>
              <a:defRPr sz="3200">
                <a:solidFill>
                  <a:schemeClr val="accent3"/>
                </a:solidFill>
                <a:latin typeface="+mj-lt"/>
              </a:defRPr>
            </a:lvl1pPr>
            <a:lvl2pPr marL="457189" indent="0" algn="ctr">
              <a:lnSpc>
                <a:spcPct val="100000"/>
              </a:lnSpc>
              <a:spcBef>
                <a:spcPts val="0"/>
              </a:spcBef>
              <a:buNone/>
              <a:defRPr/>
            </a:lvl2pPr>
            <a:lvl3pPr marL="914377" indent="0" algn="ctr">
              <a:lnSpc>
                <a:spcPct val="100000"/>
              </a:lnSpc>
              <a:spcBef>
                <a:spcPts val="0"/>
              </a:spcBef>
              <a:buNone/>
              <a:defRPr/>
            </a:lvl3pPr>
            <a:lvl4pPr marL="1371566" indent="0" algn="ctr">
              <a:lnSpc>
                <a:spcPct val="100000"/>
              </a:lnSpc>
              <a:spcBef>
                <a:spcPts val="0"/>
              </a:spcBef>
              <a:buNone/>
              <a:defRPr/>
            </a:lvl4pPr>
            <a:lvl5pPr marL="1828754" indent="0" algn="ctr">
              <a:lnSpc>
                <a:spcPct val="100000"/>
              </a:lnSpc>
              <a:spcBef>
                <a:spcPts val="0"/>
              </a:spcBef>
              <a:buNone/>
              <a:defRPr/>
            </a:lvl5pPr>
          </a:lstStyle>
          <a:p>
            <a:pPr lvl="0"/>
            <a:r>
              <a:rPr lang="en-US" dirty="0"/>
              <a:t>Click to add a quote or a phrase</a:t>
            </a:r>
          </a:p>
        </p:txBody>
      </p:sp>
      <p:sp>
        <p:nvSpPr>
          <p:cNvPr id="12" name="Text Placeholder 11"/>
          <p:cNvSpPr>
            <a:spLocks noGrp="1"/>
          </p:cNvSpPr>
          <p:nvPr>
            <p:ph type="body" sz="quarter" idx="18" hasCustomPrompt="1"/>
          </p:nvPr>
        </p:nvSpPr>
        <p:spPr>
          <a:xfrm>
            <a:off x="506197" y="5202767"/>
            <a:ext cx="11158755" cy="865717"/>
          </a:xfrm>
          <a:prstGeom prst="rect">
            <a:avLst/>
          </a:prstGeom>
        </p:spPr>
        <p:txBody>
          <a:bodyPr/>
          <a:lstStyle>
            <a:lvl1pPr marL="0" indent="0" algn="ctr">
              <a:buNone/>
              <a:defRPr sz="2133" baseline="0">
                <a:solidFill>
                  <a:schemeClr val="accent2"/>
                </a:solidFill>
              </a:defRPr>
            </a:lvl1pPr>
          </a:lstStyle>
          <a:p>
            <a:pPr lvl="0"/>
            <a:r>
              <a:rPr lang="en-US" dirty="0"/>
              <a:t>Click to add an author or delete if not needed</a:t>
            </a:r>
          </a:p>
        </p:txBody>
      </p:sp>
      <p:grpSp>
        <p:nvGrpSpPr>
          <p:cNvPr id="14" name="Group 13">
            <a:extLst>
              <a:ext uri="{FF2B5EF4-FFF2-40B4-BE49-F238E27FC236}">
                <a16:creationId xmlns:a16="http://schemas.microsoft.com/office/drawing/2014/main" id="{245E9193-BAD9-094B-A2BC-37AA419179E5}"/>
              </a:ext>
            </a:extLst>
          </p:cNvPr>
          <p:cNvGrpSpPr/>
          <p:nvPr userDrawn="1"/>
        </p:nvGrpSpPr>
        <p:grpSpPr>
          <a:xfrm>
            <a:off x="5510499" y="618670"/>
            <a:ext cx="1074576" cy="1041765"/>
            <a:chOff x="7170738" y="2066925"/>
            <a:chExt cx="623887" cy="604838"/>
          </a:xfrm>
          <a:solidFill>
            <a:schemeClr val="accent3"/>
          </a:solidFill>
        </p:grpSpPr>
        <p:sp>
          <p:nvSpPr>
            <p:cNvPr id="15" name="Freeform 5">
              <a:extLst>
                <a:ext uri="{FF2B5EF4-FFF2-40B4-BE49-F238E27FC236}">
                  <a16:creationId xmlns:a16="http://schemas.microsoft.com/office/drawing/2014/main" id="{76F83AAC-8FA9-8042-B1A3-6A231450C900}"/>
                </a:ext>
              </a:extLst>
            </p:cNvPr>
            <p:cNvSpPr>
              <a:spLocks/>
            </p:cNvSpPr>
            <p:nvPr/>
          </p:nvSpPr>
          <p:spPr bwMode="auto">
            <a:xfrm>
              <a:off x="7170738" y="2066925"/>
              <a:ext cx="303212" cy="604838"/>
            </a:xfrm>
            <a:custGeom>
              <a:avLst/>
              <a:gdLst>
                <a:gd name="T0" fmla="*/ 431 w 466"/>
                <a:gd name="T1" fmla="*/ 932 h 932"/>
                <a:gd name="T2" fmla="*/ 0 w 466"/>
                <a:gd name="T3" fmla="*/ 932 h 932"/>
                <a:gd name="T4" fmla="*/ 0 w 466"/>
                <a:gd name="T5" fmla="*/ 624 h 932"/>
                <a:gd name="T6" fmla="*/ 33 w 466"/>
                <a:gd name="T7" fmla="*/ 329 h 932"/>
                <a:gd name="T8" fmla="*/ 155 w 466"/>
                <a:gd name="T9" fmla="*/ 135 h 932"/>
                <a:gd name="T10" fmla="*/ 382 w 466"/>
                <a:gd name="T11" fmla="*/ 0 h 932"/>
                <a:gd name="T12" fmla="*/ 466 w 466"/>
                <a:gd name="T13" fmla="*/ 178 h 932"/>
                <a:gd name="T14" fmla="*/ 281 w 466"/>
                <a:gd name="T15" fmla="*/ 297 h 932"/>
                <a:gd name="T16" fmla="*/ 222 w 466"/>
                <a:gd name="T17" fmla="*/ 501 h 932"/>
                <a:gd name="T18" fmla="*/ 431 w 466"/>
                <a:gd name="T19" fmla="*/ 501 h 932"/>
                <a:gd name="T20" fmla="*/ 431 w 466"/>
                <a:gd name="T21" fmla="*/ 932 h 9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6" h="932">
                  <a:moveTo>
                    <a:pt x="431" y="932"/>
                  </a:moveTo>
                  <a:cubicBezTo>
                    <a:pt x="0" y="932"/>
                    <a:pt x="0" y="932"/>
                    <a:pt x="0" y="932"/>
                  </a:cubicBezTo>
                  <a:cubicBezTo>
                    <a:pt x="0" y="624"/>
                    <a:pt x="0" y="624"/>
                    <a:pt x="0" y="624"/>
                  </a:cubicBezTo>
                  <a:cubicBezTo>
                    <a:pt x="0" y="499"/>
                    <a:pt x="11" y="401"/>
                    <a:pt x="33" y="329"/>
                  </a:cubicBezTo>
                  <a:cubicBezTo>
                    <a:pt x="55" y="257"/>
                    <a:pt x="96" y="192"/>
                    <a:pt x="155" y="135"/>
                  </a:cubicBezTo>
                  <a:cubicBezTo>
                    <a:pt x="214" y="78"/>
                    <a:pt x="290" y="33"/>
                    <a:pt x="382" y="0"/>
                  </a:cubicBezTo>
                  <a:cubicBezTo>
                    <a:pt x="466" y="178"/>
                    <a:pt x="466" y="178"/>
                    <a:pt x="466" y="178"/>
                  </a:cubicBezTo>
                  <a:cubicBezTo>
                    <a:pt x="380" y="207"/>
                    <a:pt x="319" y="246"/>
                    <a:pt x="281" y="297"/>
                  </a:cubicBezTo>
                  <a:cubicBezTo>
                    <a:pt x="244" y="349"/>
                    <a:pt x="224" y="416"/>
                    <a:pt x="222" y="501"/>
                  </a:cubicBezTo>
                  <a:cubicBezTo>
                    <a:pt x="431" y="501"/>
                    <a:pt x="431" y="501"/>
                    <a:pt x="431" y="501"/>
                  </a:cubicBezTo>
                  <a:lnTo>
                    <a:pt x="431" y="9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16" name="Freeform 6">
              <a:extLst>
                <a:ext uri="{FF2B5EF4-FFF2-40B4-BE49-F238E27FC236}">
                  <a16:creationId xmlns:a16="http://schemas.microsoft.com/office/drawing/2014/main" id="{6DB38667-321D-A24F-BD62-BB076AC2A803}"/>
                </a:ext>
              </a:extLst>
            </p:cNvPr>
            <p:cNvSpPr>
              <a:spLocks/>
            </p:cNvSpPr>
            <p:nvPr/>
          </p:nvSpPr>
          <p:spPr bwMode="auto">
            <a:xfrm>
              <a:off x="7491413" y="2066925"/>
              <a:ext cx="303212" cy="604838"/>
            </a:xfrm>
            <a:custGeom>
              <a:avLst/>
              <a:gdLst>
                <a:gd name="T0" fmla="*/ 431 w 466"/>
                <a:gd name="T1" fmla="*/ 932 h 932"/>
                <a:gd name="T2" fmla="*/ 0 w 466"/>
                <a:gd name="T3" fmla="*/ 932 h 932"/>
                <a:gd name="T4" fmla="*/ 0 w 466"/>
                <a:gd name="T5" fmla="*/ 624 h 932"/>
                <a:gd name="T6" fmla="*/ 33 w 466"/>
                <a:gd name="T7" fmla="*/ 329 h 932"/>
                <a:gd name="T8" fmla="*/ 155 w 466"/>
                <a:gd name="T9" fmla="*/ 135 h 932"/>
                <a:gd name="T10" fmla="*/ 382 w 466"/>
                <a:gd name="T11" fmla="*/ 0 h 932"/>
                <a:gd name="T12" fmla="*/ 466 w 466"/>
                <a:gd name="T13" fmla="*/ 178 h 932"/>
                <a:gd name="T14" fmla="*/ 281 w 466"/>
                <a:gd name="T15" fmla="*/ 297 h 932"/>
                <a:gd name="T16" fmla="*/ 222 w 466"/>
                <a:gd name="T17" fmla="*/ 501 h 932"/>
                <a:gd name="T18" fmla="*/ 431 w 466"/>
                <a:gd name="T19" fmla="*/ 501 h 932"/>
                <a:gd name="T20" fmla="*/ 431 w 466"/>
                <a:gd name="T21" fmla="*/ 932 h 9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6" h="932">
                  <a:moveTo>
                    <a:pt x="431" y="932"/>
                  </a:moveTo>
                  <a:cubicBezTo>
                    <a:pt x="0" y="932"/>
                    <a:pt x="0" y="932"/>
                    <a:pt x="0" y="932"/>
                  </a:cubicBezTo>
                  <a:cubicBezTo>
                    <a:pt x="0" y="624"/>
                    <a:pt x="0" y="624"/>
                    <a:pt x="0" y="624"/>
                  </a:cubicBezTo>
                  <a:cubicBezTo>
                    <a:pt x="0" y="499"/>
                    <a:pt x="11" y="401"/>
                    <a:pt x="33" y="329"/>
                  </a:cubicBezTo>
                  <a:cubicBezTo>
                    <a:pt x="55" y="257"/>
                    <a:pt x="96" y="192"/>
                    <a:pt x="155" y="135"/>
                  </a:cubicBezTo>
                  <a:cubicBezTo>
                    <a:pt x="214" y="78"/>
                    <a:pt x="290" y="33"/>
                    <a:pt x="382" y="0"/>
                  </a:cubicBezTo>
                  <a:cubicBezTo>
                    <a:pt x="466" y="178"/>
                    <a:pt x="466" y="178"/>
                    <a:pt x="466" y="178"/>
                  </a:cubicBezTo>
                  <a:cubicBezTo>
                    <a:pt x="380" y="207"/>
                    <a:pt x="319" y="246"/>
                    <a:pt x="281" y="297"/>
                  </a:cubicBezTo>
                  <a:cubicBezTo>
                    <a:pt x="244" y="349"/>
                    <a:pt x="224" y="416"/>
                    <a:pt x="222" y="501"/>
                  </a:cubicBezTo>
                  <a:cubicBezTo>
                    <a:pt x="431" y="501"/>
                    <a:pt x="431" y="501"/>
                    <a:pt x="431" y="501"/>
                  </a:cubicBezTo>
                  <a:lnTo>
                    <a:pt x="431" y="9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grpSp>
      <p:sp>
        <p:nvSpPr>
          <p:cNvPr id="17" name="Text Placeholder 23">
            <a:extLst>
              <a:ext uri="{FF2B5EF4-FFF2-40B4-BE49-F238E27FC236}">
                <a16:creationId xmlns:a16="http://schemas.microsoft.com/office/drawing/2014/main" id="{CE32CDB3-D363-4E85-8C78-285F331946B9}"/>
              </a:ext>
            </a:extLst>
          </p:cNvPr>
          <p:cNvSpPr>
            <a:spLocks noGrp="1"/>
          </p:cNvSpPr>
          <p:nvPr>
            <p:ph type="body" sz="quarter" idx="12" hasCustomPrompt="1"/>
          </p:nvPr>
        </p:nvSpPr>
        <p:spPr>
          <a:xfrm>
            <a:off x="131233" y="-1085145"/>
            <a:ext cx="1680000" cy="624000"/>
          </a:xfrm>
          <a:prstGeom prst="rect">
            <a:avLst/>
          </a:prstGeom>
          <a:solidFill>
            <a:srgbClr val="FFFFFF"/>
          </a:solidFill>
          <a:ln>
            <a:noFill/>
          </a:ln>
        </p:spPr>
        <p:txBody>
          <a:bodyPr anchor="ctr"/>
          <a:lstStyle>
            <a:lvl1pPr marL="0" indent="0" algn="ctr">
              <a:buNone/>
              <a:defRPr sz="3733" b="1">
                <a:solidFill>
                  <a:schemeClr val="accent3"/>
                </a:solidFill>
                <a:latin typeface="+mj-lt"/>
              </a:defRPr>
            </a:lvl1pPr>
            <a:lvl2pPr marL="457189" indent="0">
              <a:buNone/>
              <a:defRPr sz="3733" b="1">
                <a:solidFill>
                  <a:schemeClr val="bg2"/>
                </a:solidFill>
              </a:defRPr>
            </a:lvl2pPr>
            <a:lvl3pPr marL="914377" indent="0">
              <a:buNone/>
              <a:defRPr sz="3733" b="1">
                <a:solidFill>
                  <a:schemeClr val="bg2"/>
                </a:solidFill>
              </a:defRPr>
            </a:lvl3pPr>
            <a:lvl4pPr marL="1371566" indent="0">
              <a:buNone/>
              <a:defRPr sz="3733" b="1">
                <a:solidFill>
                  <a:schemeClr val="bg2"/>
                </a:solidFill>
              </a:defRPr>
            </a:lvl4pPr>
            <a:lvl5pPr marL="1828754" indent="0">
              <a:buNone/>
              <a:defRPr sz="3733" b="1">
                <a:solidFill>
                  <a:schemeClr val="bg2"/>
                </a:solidFill>
              </a:defRPr>
            </a:lvl5pPr>
          </a:lstStyle>
          <a:p>
            <a:pPr lvl="0"/>
            <a:r>
              <a:rPr lang="en-US" dirty="0"/>
              <a:t>Title</a:t>
            </a:r>
          </a:p>
        </p:txBody>
      </p:sp>
      <p:sp>
        <p:nvSpPr>
          <p:cNvPr id="18" name="Text Placeholder 26">
            <a:extLst>
              <a:ext uri="{FF2B5EF4-FFF2-40B4-BE49-F238E27FC236}">
                <a16:creationId xmlns:a16="http://schemas.microsoft.com/office/drawing/2014/main" id="{35F970F3-16A4-4DF0-9603-A0C531A852FF}"/>
              </a:ext>
            </a:extLst>
          </p:cNvPr>
          <p:cNvSpPr>
            <a:spLocks noGrp="1"/>
          </p:cNvSpPr>
          <p:nvPr>
            <p:ph type="body" sz="quarter" idx="13" hasCustomPrompt="1"/>
          </p:nvPr>
        </p:nvSpPr>
        <p:spPr>
          <a:xfrm>
            <a:off x="1839856" y="-1085145"/>
            <a:ext cx="1680000" cy="624000"/>
          </a:xfrm>
          <a:prstGeom prst="rect">
            <a:avLst/>
          </a:prstGeom>
          <a:solidFill>
            <a:srgbClr val="FFFFFF"/>
          </a:solidFill>
          <a:ln>
            <a:noFill/>
          </a:ln>
        </p:spPr>
        <p:txBody>
          <a:bodyPr anchor="ctr"/>
          <a:lstStyle>
            <a:lvl1pPr marL="0" indent="0" algn="ctr">
              <a:buNone/>
              <a:defRPr sz="2400" b="0">
                <a:solidFill>
                  <a:schemeClr val="accent2"/>
                </a:solidFill>
                <a:latin typeface="+mj-lt"/>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Subtitle</a:t>
            </a:r>
          </a:p>
        </p:txBody>
      </p:sp>
      <p:sp>
        <p:nvSpPr>
          <p:cNvPr id="19" name="Text Placeholder 26">
            <a:extLst>
              <a:ext uri="{FF2B5EF4-FFF2-40B4-BE49-F238E27FC236}">
                <a16:creationId xmlns:a16="http://schemas.microsoft.com/office/drawing/2014/main" id="{C25BE17C-F6D4-4484-8B27-A6C075193DFB}"/>
              </a:ext>
            </a:extLst>
          </p:cNvPr>
          <p:cNvSpPr>
            <a:spLocks noGrp="1"/>
          </p:cNvSpPr>
          <p:nvPr>
            <p:ph type="body" sz="quarter" idx="14" hasCustomPrompt="1"/>
          </p:nvPr>
        </p:nvSpPr>
        <p:spPr>
          <a:xfrm>
            <a:off x="3548479" y="-1085145"/>
            <a:ext cx="1680000" cy="624000"/>
          </a:xfrm>
          <a:prstGeom prst="rect">
            <a:avLst/>
          </a:prstGeom>
          <a:solidFill>
            <a:srgbClr val="FFFFFF"/>
          </a:solidFill>
          <a:ln>
            <a:noFill/>
          </a:ln>
        </p:spPr>
        <p:txBody>
          <a:bodyPr anchor="ctr"/>
          <a:lstStyle>
            <a:lvl1pPr marL="0" indent="0" algn="ctr">
              <a:buNone/>
              <a:defRPr sz="1867" b="0">
                <a:solidFill>
                  <a:schemeClr val="accent2"/>
                </a:solidFill>
                <a:latin typeface="+mj-lt"/>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Lead</a:t>
            </a:r>
          </a:p>
        </p:txBody>
      </p:sp>
      <p:sp>
        <p:nvSpPr>
          <p:cNvPr id="20" name="Text Placeholder 26">
            <a:extLst>
              <a:ext uri="{FF2B5EF4-FFF2-40B4-BE49-F238E27FC236}">
                <a16:creationId xmlns:a16="http://schemas.microsoft.com/office/drawing/2014/main" id="{C244DF4E-C960-44D1-B02F-2EAFD36FA6CA}"/>
              </a:ext>
            </a:extLst>
          </p:cNvPr>
          <p:cNvSpPr>
            <a:spLocks noGrp="1"/>
          </p:cNvSpPr>
          <p:nvPr>
            <p:ph type="body" sz="quarter" idx="15" hasCustomPrompt="1"/>
          </p:nvPr>
        </p:nvSpPr>
        <p:spPr>
          <a:xfrm>
            <a:off x="5257101" y="-1085145"/>
            <a:ext cx="1680000" cy="624000"/>
          </a:xfrm>
          <a:prstGeom prst="rect">
            <a:avLst/>
          </a:prstGeom>
          <a:solidFill>
            <a:srgbClr val="FFFFFF"/>
          </a:solidFill>
          <a:ln>
            <a:noFill/>
          </a:ln>
        </p:spPr>
        <p:txBody>
          <a:bodyPr anchor="ctr"/>
          <a:lstStyle>
            <a:lvl1pPr marL="0" indent="0" algn="ctr">
              <a:buNone/>
              <a:defRPr sz="2133" b="1">
                <a:solidFill>
                  <a:schemeClr val="accent3"/>
                </a:solidFill>
                <a:latin typeface="+mj-lt"/>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Text title 1</a:t>
            </a:r>
          </a:p>
        </p:txBody>
      </p:sp>
      <p:sp>
        <p:nvSpPr>
          <p:cNvPr id="21" name="Text Placeholder 26">
            <a:extLst>
              <a:ext uri="{FF2B5EF4-FFF2-40B4-BE49-F238E27FC236}">
                <a16:creationId xmlns:a16="http://schemas.microsoft.com/office/drawing/2014/main" id="{E69C9DB0-4EF5-4B9C-B044-56DA28FD1FC5}"/>
              </a:ext>
            </a:extLst>
          </p:cNvPr>
          <p:cNvSpPr>
            <a:spLocks noGrp="1"/>
          </p:cNvSpPr>
          <p:nvPr>
            <p:ph type="body" sz="quarter" idx="16" hasCustomPrompt="1"/>
          </p:nvPr>
        </p:nvSpPr>
        <p:spPr>
          <a:xfrm>
            <a:off x="8674347" y="-1085145"/>
            <a:ext cx="1680000" cy="624000"/>
          </a:xfrm>
          <a:prstGeom prst="rect">
            <a:avLst/>
          </a:prstGeom>
          <a:solidFill>
            <a:srgbClr val="FFFFFF"/>
          </a:solidFill>
          <a:ln>
            <a:noFill/>
          </a:ln>
        </p:spPr>
        <p:txBody>
          <a:bodyPr anchor="ctr"/>
          <a:lstStyle>
            <a:lvl1pPr marL="0" indent="0" algn="ctr">
              <a:buNone/>
              <a:defRPr sz="1600" b="0">
                <a:solidFill>
                  <a:schemeClr val="accent3"/>
                </a:solidFill>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Text</a:t>
            </a:r>
          </a:p>
        </p:txBody>
      </p:sp>
      <p:sp>
        <p:nvSpPr>
          <p:cNvPr id="22" name="Text Placeholder 26">
            <a:extLst>
              <a:ext uri="{FF2B5EF4-FFF2-40B4-BE49-F238E27FC236}">
                <a16:creationId xmlns:a16="http://schemas.microsoft.com/office/drawing/2014/main" id="{882B6DD0-E595-46D4-A379-2A91B48FD143}"/>
              </a:ext>
            </a:extLst>
          </p:cNvPr>
          <p:cNvSpPr>
            <a:spLocks noGrp="1"/>
          </p:cNvSpPr>
          <p:nvPr>
            <p:ph type="body" sz="quarter" idx="19" hasCustomPrompt="1"/>
          </p:nvPr>
        </p:nvSpPr>
        <p:spPr>
          <a:xfrm>
            <a:off x="10382973" y="-1085145"/>
            <a:ext cx="1680000" cy="624000"/>
          </a:xfrm>
          <a:prstGeom prst="rect">
            <a:avLst/>
          </a:prstGeom>
          <a:solidFill>
            <a:srgbClr val="FFFFFF"/>
          </a:solidFill>
          <a:ln>
            <a:noFill/>
          </a:ln>
        </p:spPr>
        <p:txBody>
          <a:bodyPr anchor="ctr"/>
          <a:lstStyle>
            <a:lvl1pPr marL="0" indent="0" algn="ctr">
              <a:buNone/>
              <a:defRPr sz="1067" b="0">
                <a:solidFill>
                  <a:schemeClr val="accent3"/>
                </a:solidFill>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Caption</a:t>
            </a:r>
          </a:p>
        </p:txBody>
      </p:sp>
      <p:sp>
        <p:nvSpPr>
          <p:cNvPr id="23" name="Text Placeholder 26">
            <a:extLst>
              <a:ext uri="{FF2B5EF4-FFF2-40B4-BE49-F238E27FC236}">
                <a16:creationId xmlns:a16="http://schemas.microsoft.com/office/drawing/2014/main" id="{214E8992-3EC4-40BD-969F-64B324C3AB6E}"/>
              </a:ext>
            </a:extLst>
          </p:cNvPr>
          <p:cNvSpPr>
            <a:spLocks noGrp="1"/>
          </p:cNvSpPr>
          <p:nvPr>
            <p:ph type="body" sz="quarter" idx="20" hasCustomPrompt="1"/>
          </p:nvPr>
        </p:nvSpPr>
        <p:spPr>
          <a:xfrm>
            <a:off x="6965724" y="-1085145"/>
            <a:ext cx="1680000" cy="624000"/>
          </a:xfrm>
          <a:prstGeom prst="rect">
            <a:avLst/>
          </a:prstGeom>
          <a:solidFill>
            <a:srgbClr val="FFFFFF"/>
          </a:solidFill>
          <a:ln>
            <a:noFill/>
          </a:ln>
        </p:spPr>
        <p:txBody>
          <a:bodyPr anchor="ctr"/>
          <a:lstStyle>
            <a:lvl1pPr marL="0" indent="0" algn="ctr">
              <a:buNone/>
              <a:defRPr sz="1867" b="1">
                <a:solidFill>
                  <a:schemeClr val="accent3"/>
                </a:solidFill>
                <a:latin typeface="+mj-lt"/>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Text title 2</a:t>
            </a:r>
          </a:p>
        </p:txBody>
      </p:sp>
    </p:spTree>
    <p:extLst>
      <p:ext uri="{BB962C8B-B14F-4D97-AF65-F5344CB8AC3E}">
        <p14:creationId xmlns:p14="http://schemas.microsoft.com/office/powerpoint/2010/main" val="171553697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hasCustomPrompt="1"/>
          </p:nvPr>
        </p:nvSpPr>
        <p:spPr>
          <a:xfrm>
            <a:off x="6239933" y="309621"/>
            <a:ext cx="5952067" cy="5758863"/>
          </a:xfrm>
          <a:prstGeom prst="rect">
            <a:avLst/>
          </a:prstGeom>
          <a:solidFill>
            <a:schemeClr val="tx1">
              <a:lumMod val="10000"/>
              <a:lumOff val="90000"/>
            </a:schemeClr>
          </a:solidFill>
        </p:spPr>
        <p:txBody>
          <a:bodyPr lIns="0" tIns="0" rIns="0" bIns="0" anchor="ctr">
            <a:noAutofit/>
          </a:bodyPr>
          <a:lstStyle>
            <a:lvl1pPr marL="0" indent="0" algn="ctr">
              <a:buNone/>
              <a:defRPr sz="1067">
                <a:solidFill>
                  <a:schemeClr val="accent3"/>
                </a:solidFill>
                <a:latin typeface="+mn-lt"/>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a:t>Click to add a picture</a:t>
            </a:r>
          </a:p>
        </p:txBody>
      </p:sp>
      <p:sp>
        <p:nvSpPr>
          <p:cNvPr id="5" name="Title 1">
            <a:extLst>
              <a:ext uri="{FF2B5EF4-FFF2-40B4-BE49-F238E27FC236}">
                <a16:creationId xmlns:a16="http://schemas.microsoft.com/office/drawing/2014/main" id="{6AB8503B-202C-F74A-92E0-21BBEDB5F56E}"/>
              </a:ext>
            </a:extLst>
          </p:cNvPr>
          <p:cNvSpPr>
            <a:spLocks noGrp="1"/>
          </p:cNvSpPr>
          <p:nvPr>
            <p:ph type="title" hasCustomPrompt="1"/>
          </p:nvPr>
        </p:nvSpPr>
        <p:spPr>
          <a:xfrm>
            <a:off x="514311" y="317012"/>
            <a:ext cx="5437756" cy="950873"/>
          </a:xfrm>
        </p:spPr>
        <p:txBody>
          <a:bodyPr>
            <a:noAutofit/>
          </a:bodyPr>
          <a:lstStyle>
            <a:lvl1pPr>
              <a:defRPr>
                <a:solidFill>
                  <a:schemeClr val="accent3"/>
                </a:solidFill>
                <a:latin typeface="+mj-lt"/>
              </a:defRPr>
            </a:lvl1pPr>
          </a:lstStyle>
          <a:p>
            <a:r>
              <a:rPr lang="en-US" dirty="0"/>
              <a:t>Click to add a title</a:t>
            </a:r>
          </a:p>
        </p:txBody>
      </p:sp>
      <p:sp>
        <p:nvSpPr>
          <p:cNvPr id="19" name="Content Placeholder 2">
            <a:extLst>
              <a:ext uri="{FF2B5EF4-FFF2-40B4-BE49-F238E27FC236}">
                <a16:creationId xmlns:a16="http://schemas.microsoft.com/office/drawing/2014/main" id="{1D312E8C-BE32-5F45-A5AB-57FDA3272178}"/>
              </a:ext>
            </a:extLst>
          </p:cNvPr>
          <p:cNvSpPr>
            <a:spLocks noGrp="1"/>
          </p:cNvSpPr>
          <p:nvPr>
            <p:ph sz="quarter" idx="10" hasCustomPrompt="1"/>
          </p:nvPr>
        </p:nvSpPr>
        <p:spPr>
          <a:xfrm>
            <a:off x="499535" y="1555751"/>
            <a:ext cx="5452533" cy="4512732"/>
          </a:xfrm>
          <a:prstGeom prst="rect">
            <a:avLst/>
          </a:prstGeom>
        </p:spPr>
        <p:txBody>
          <a:bodyPr lIns="0" tIns="0" rIns="0" bIns="0">
            <a:noAutofit/>
          </a:bodyPr>
          <a:lstStyle>
            <a:lvl1pPr marL="191995" indent="-191995">
              <a:lnSpc>
                <a:spcPct val="100000"/>
              </a:lnSpc>
              <a:spcBef>
                <a:spcPts val="800"/>
              </a:spcBef>
              <a:buFont typeface="Wingdings" panose="05000000000000000000" pitchFamily="2" charset="2"/>
              <a:buChar char="§"/>
              <a:defRPr sz="1600">
                <a:solidFill>
                  <a:schemeClr val="accent3"/>
                </a:solidFill>
                <a:latin typeface="+mn-lt"/>
              </a:defRPr>
            </a:lvl1pPr>
            <a:lvl2pPr marL="383990" indent="-191995">
              <a:lnSpc>
                <a:spcPct val="100000"/>
              </a:lnSpc>
              <a:spcBef>
                <a:spcPts val="800"/>
              </a:spcBef>
              <a:buSzPct val="100000"/>
              <a:buFont typeface="Arial" panose="020B0604020202020204" pitchFamily="34" charset="0"/>
              <a:buChar char="•"/>
              <a:defRPr sz="1600">
                <a:solidFill>
                  <a:schemeClr val="accent3"/>
                </a:solidFill>
                <a:latin typeface="+mn-lt"/>
              </a:defRPr>
            </a:lvl2pPr>
            <a:lvl3pPr marL="671983" indent="-287993">
              <a:lnSpc>
                <a:spcPct val="100000"/>
              </a:lnSpc>
              <a:spcBef>
                <a:spcPts val="800"/>
              </a:spcBef>
              <a:buFont typeface="+mj-lt"/>
              <a:buAutoNum type="alphaLcParenR"/>
              <a:defRPr sz="1600">
                <a:solidFill>
                  <a:schemeClr val="accent3"/>
                </a:solidFill>
                <a:latin typeface="+mn-lt"/>
              </a:defRPr>
            </a:lvl3pPr>
            <a:lvl4pPr marL="863978" indent="-191995">
              <a:lnSpc>
                <a:spcPct val="100000"/>
              </a:lnSpc>
              <a:spcBef>
                <a:spcPts val="800"/>
              </a:spcBef>
              <a:buSzPct val="90000"/>
              <a:buFont typeface="+mj-lt"/>
              <a:buAutoNum type="romanLcPeriod"/>
              <a:defRPr sz="1600">
                <a:solidFill>
                  <a:schemeClr val="accent3"/>
                </a:solidFill>
                <a:latin typeface="+mn-lt"/>
              </a:defRPr>
            </a:lvl4pPr>
            <a:lvl5pPr marL="1055974" indent="-191995">
              <a:lnSpc>
                <a:spcPct val="100000"/>
              </a:lnSpc>
              <a:spcBef>
                <a:spcPts val="800"/>
              </a:spcBef>
              <a:defRPr sz="1600">
                <a:solidFill>
                  <a:schemeClr val="accent3"/>
                </a:solidFill>
                <a:latin typeface="+mn-lt"/>
              </a:defRPr>
            </a:lvl5pPr>
            <a:lvl6pPr marL="2285943" indent="0">
              <a:buNone/>
              <a:defRPr sz="1600">
                <a:solidFill>
                  <a:schemeClr val="bg2"/>
                </a:solidFill>
              </a:defRPr>
            </a:lvl6pPr>
          </a:lstStyle>
          <a:p>
            <a:pPr lvl="0"/>
            <a:r>
              <a:rPr lang="en-GB" dirty="0"/>
              <a:t>Click to start texting</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2" name="Text Placeholder 23">
            <a:extLst>
              <a:ext uri="{FF2B5EF4-FFF2-40B4-BE49-F238E27FC236}">
                <a16:creationId xmlns:a16="http://schemas.microsoft.com/office/drawing/2014/main" id="{98249FEC-8250-43FF-829D-C32687C4A513}"/>
              </a:ext>
            </a:extLst>
          </p:cNvPr>
          <p:cNvSpPr>
            <a:spLocks noGrp="1"/>
          </p:cNvSpPr>
          <p:nvPr>
            <p:ph type="body" sz="quarter" idx="12" hasCustomPrompt="1"/>
          </p:nvPr>
        </p:nvSpPr>
        <p:spPr>
          <a:xfrm>
            <a:off x="131233" y="-1085145"/>
            <a:ext cx="1680000" cy="624000"/>
          </a:xfrm>
          <a:prstGeom prst="rect">
            <a:avLst/>
          </a:prstGeom>
          <a:solidFill>
            <a:srgbClr val="FFFFFF"/>
          </a:solidFill>
          <a:ln>
            <a:noFill/>
          </a:ln>
        </p:spPr>
        <p:txBody>
          <a:bodyPr anchor="ctr"/>
          <a:lstStyle>
            <a:lvl1pPr marL="0" indent="0" algn="ctr">
              <a:buNone/>
              <a:defRPr sz="3733" b="1">
                <a:solidFill>
                  <a:schemeClr val="accent3"/>
                </a:solidFill>
                <a:latin typeface="+mj-lt"/>
              </a:defRPr>
            </a:lvl1pPr>
            <a:lvl2pPr marL="457189" indent="0">
              <a:buNone/>
              <a:defRPr sz="3733" b="1">
                <a:solidFill>
                  <a:schemeClr val="bg2"/>
                </a:solidFill>
              </a:defRPr>
            </a:lvl2pPr>
            <a:lvl3pPr marL="914377" indent="0">
              <a:buNone/>
              <a:defRPr sz="3733" b="1">
                <a:solidFill>
                  <a:schemeClr val="bg2"/>
                </a:solidFill>
              </a:defRPr>
            </a:lvl3pPr>
            <a:lvl4pPr marL="1371566" indent="0">
              <a:buNone/>
              <a:defRPr sz="3733" b="1">
                <a:solidFill>
                  <a:schemeClr val="bg2"/>
                </a:solidFill>
              </a:defRPr>
            </a:lvl4pPr>
            <a:lvl5pPr marL="1828754" indent="0">
              <a:buNone/>
              <a:defRPr sz="3733" b="1">
                <a:solidFill>
                  <a:schemeClr val="bg2"/>
                </a:solidFill>
              </a:defRPr>
            </a:lvl5pPr>
          </a:lstStyle>
          <a:p>
            <a:pPr lvl="0"/>
            <a:r>
              <a:rPr lang="en-US" dirty="0"/>
              <a:t>Title</a:t>
            </a:r>
          </a:p>
        </p:txBody>
      </p:sp>
      <p:sp>
        <p:nvSpPr>
          <p:cNvPr id="13" name="Text Placeholder 26">
            <a:extLst>
              <a:ext uri="{FF2B5EF4-FFF2-40B4-BE49-F238E27FC236}">
                <a16:creationId xmlns:a16="http://schemas.microsoft.com/office/drawing/2014/main" id="{6ACC219F-A626-4878-8989-D1C50DD7F931}"/>
              </a:ext>
            </a:extLst>
          </p:cNvPr>
          <p:cNvSpPr>
            <a:spLocks noGrp="1"/>
          </p:cNvSpPr>
          <p:nvPr>
            <p:ph type="body" sz="quarter" idx="13" hasCustomPrompt="1"/>
          </p:nvPr>
        </p:nvSpPr>
        <p:spPr>
          <a:xfrm>
            <a:off x="1839856" y="-1085145"/>
            <a:ext cx="1680000" cy="624000"/>
          </a:xfrm>
          <a:prstGeom prst="rect">
            <a:avLst/>
          </a:prstGeom>
          <a:solidFill>
            <a:srgbClr val="FFFFFF"/>
          </a:solidFill>
          <a:ln>
            <a:noFill/>
          </a:ln>
        </p:spPr>
        <p:txBody>
          <a:bodyPr anchor="ctr"/>
          <a:lstStyle>
            <a:lvl1pPr marL="0" indent="0" algn="ctr">
              <a:buNone/>
              <a:defRPr sz="2400" b="0">
                <a:solidFill>
                  <a:schemeClr val="accent2"/>
                </a:solidFill>
                <a:latin typeface="+mj-lt"/>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Subtitle</a:t>
            </a:r>
          </a:p>
        </p:txBody>
      </p:sp>
      <p:sp>
        <p:nvSpPr>
          <p:cNvPr id="14" name="Text Placeholder 26">
            <a:extLst>
              <a:ext uri="{FF2B5EF4-FFF2-40B4-BE49-F238E27FC236}">
                <a16:creationId xmlns:a16="http://schemas.microsoft.com/office/drawing/2014/main" id="{286356B5-1C53-49D2-8BDA-1CF1F94FEAB4}"/>
              </a:ext>
            </a:extLst>
          </p:cNvPr>
          <p:cNvSpPr>
            <a:spLocks noGrp="1"/>
          </p:cNvSpPr>
          <p:nvPr>
            <p:ph type="body" sz="quarter" idx="14" hasCustomPrompt="1"/>
          </p:nvPr>
        </p:nvSpPr>
        <p:spPr>
          <a:xfrm>
            <a:off x="3548479" y="-1085145"/>
            <a:ext cx="1680000" cy="624000"/>
          </a:xfrm>
          <a:prstGeom prst="rect">
            <a:avLst/>
          </a:prstGeom>
          <a:solidFill>
            <a:srgbClr val="FFFFFF"/>
          </a:solidFill>
          <a:ln>
            <a:noFill/>
          </a:ln>
        </p:spPr>
        <p:txBody>
          <a:bodyPr anchor="ctr"/>
          <a:lstStyle>
            <a:lvl1pPr marL="0" indent="0" algn="ctr">
              <a:buNone/>
              <a:defRPr sz="1867" b="0">
                <a:solidFill>
                  <a:schemeClr val="accent2"/>
                </a:solidFill>
                <a:latin typeface="+mj-lt"/>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Lead</a:t>
            </a:r>
          </a:p>
        </p:txBody>
      </p:sp>
      <p:sp>
        <p:nvSpPr>
          <p:cNvPr id="15" name="Text Placeholder 26">
            <a:extLst>
              <a:ext uri="{FF2B5EF4-FFF2-40B4-BE49-F238E27FC236}">
                <a16:creationId xmlns:a16="http://schemas.microsoft.com/office/drawing/2014/main" id="{3AF916B2-942A-46CC-936B-04D79E926B2C}"/>
              </a:ext>
            </a:extLst>
          </p:cNvPr>
          <p:cNvSpPr>
            <a:spLocks noGrp="1"/>
          </p:cNvSpPr>
          <p:nvPr>
            <p:ph type="body" sz="quarter" idx="15" hasCustomPrompt="1"/>
          </p:nvPr>
        </p:nvSpPr>
        <p:spPr>
          <a:xfrm>
            <a:off x="5257101" y="-1085145"/>
            <a:ext cx="1680000" cy="624000"/>
          </a:xfrm>
          <a:prstGeom prst="rect">
            <a:avLst/>
          </a:prstGeom>
          <a:solidFill>
            <a:srgbClr val="FFFFFF"/>
          </a:solidFill>
          <a:ln>
            <a:noFill/>
          </a:ln>
        </p:spPr>
        <p:txBody>
          <a:bodyPr anchor="ctr"/>
          <a:lstStyle>
            <a:lvl1pPr marL="0" indent="0" algn="ctr">
              <a:buNone/>
              <a:defRPr sz="2133" b="1">
                <a:solidFill>
                  <a:schemeClr val="accent3"/>
                </a:solidFill>
                <a:latin typeface="+mj-lt"/>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Text title 1</a:t>
            </a:r>
          </a:p>
        </p:txBody>
      </p:sp>
      <p:sp>
        <p:nvSpPr>
          <p:cNvPr id="16" name="Text Placeholder 26">
            <a:extLst>
              <a:ext uri="{FF2B5EF4-FFF2-40B4-BE49-F238E27FC236}">
                <a16:creationId xmlns:a16="http://schemas.microsoft.com/office/drawing/2014/main" id="{5C0D1EA1-105A-430A-AA89-295115429774}"/>
              </a:ext>
            </a:extLst>
          </p:cNvPr>
          <p:cNvSpPr>
            <a:spLocks noGrp="1"/>
          </p:cNvSpPr>
          <p:nvPr>
            <p:ph type="body" sz="quarter" idx="16" hasCustomPrompt="1"/>
          </p:nvPr>
        </p:nvSpPr>
        <p:spPr>
          <a:xfrm>
            <a:off x="8674347" y="-1085145"/>
            <a:ext cx="1680000" cy="624000"/>
          </a:xfrm>
          <a:prstGeom prst="rect">
            <a:avLst/>
          </a:prstGeom>
          <a:solidFill>
            <a:srgbClr val="FFFFFF"/>
          </a:solidFill>
          <a:ln>
            <a:noFill/>
          </a:ln>
        </p:spPr>
        <p:txBody>
          <a:bodyPr anchor="ctr"/>
          <a:lstStyle>
            <a:lvl1pPr marL="0" indent="0" algn="ctr">
              <a:buNone/>
              <a:defRPr sz="1600" b="0">
                <a:solidFill>
                  <a:schemeClr val="accent3"/>
                </a:solidFill>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Text</a:t>
            </a:r>
          </a:p>
        </p:txBody>
      </p:sp>
      <p:sp>
        <p:nvSpPr>
          <p:cNvPr id="17" name="Text Placeholder 26">
            <a:extLst>
              <a:ext uri="{FF2B5EF4-FFF2-40B4-BE49-F238E27FC236}">
                <a16:creationId xmlns:a16="http://schemas.microsoft.com/office/drawing/2014/main" id="{3A280072-C342-4AD7-8053-D617197BD9A4}"/>
              </a:ext>
            </a:extLst>
          </p:cNvPr>
          <p:cNvSpPr>
            <a:spLocks noGrp="1"/>
          </p:cNvSpPr>
          <p:nvPr>
            <p:ph type="body" sz="quarter" idx="17" hasCustomPrompt="1"/>
          </p:nvPr>
        </p:nvSpPr>
        <p:spPr>
          <a:xfrm>
            <a:off x="10382973" y="-1085145"/>
            <a:ext cx="1680000" cy="624000"/>
          </a:xfrm>
          <a:prstGeom prst="rect">
            <a:avLst/>
          </a:prstGeom>
          <a:solidFill>
            <a:srgbClr val="FFFFFF"/>
          </a:solidFill>
          <a:ln>
            <a:noFill/>
          </a:ln>
        </p:spPr>
        <p:txBody>
          <a:bodyPr anchor="ctr"/>
          <a:lstStyle>
            <a:lvl1pPr marL="0" indent="0" algn="ctr">
              <a:buNone/>
              <a:defRPr sz="1067" b="0">
                <a:solidFill>
                  <a:schemeClr val="accent3"/>
                </a:solidFill>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Caption</a:t>
            </a:r>
          </a:p>
        </p:txBody>
      </p:sp>
      <p:sp>
        <p:nvSpPr>
          <p:cNvPr id="18" name="Text Placeholder 26">
            <a:extLst>
              <a:ext uri="{FF2B5EF4-FFF2-40B4-BE49-F238E27FC236}">
                <a16:creationId xmlns:a16="http://schemas.microsoft.com/office/drawing/2014/main" id="{5073E479-6300-45B0-B03C-AFAC0D4BFC16}"/>
              </a:ext>
            </a:extLst>
          </p:cNvPr>
          <p:cNvSpPr>
            <a:spLocks noGrp="1"/>
          </p:cNvSpPr>
          <p:nvPr>
            <p:ph type="body" sz="quarter" idx="18" hasCustomPrompt="1"/>
          </p:nvPr>
        </p:nvSpPr>
        <p:spPr>
          <a:xfrm>
            <a:off x="6965724" y="-1085145"/>
            <a:ext cx="1680000" cy="624000"/>
          </a:xfrm>
          <a:prstGeom prst="rect">
            <a:avLst/>
          </a:prstGeom>
          <a:solidFill>
            <a:srgbClr val="FFFFFF"/>
          </a:solidFill>
          <a:ln>
            <a:noFill/>
          </a:ln>
        </p:spPr>
        <p:txBody>
          <a:bodyPr anchor="ctr"/>
          <a:lstStyle>
            <a:lvl1pPr marL="0" indent="0" algn="ctr">
              <a:buNone/>
              <a:defRPr sz="1867" b="1">
                <a:solidFill>
                  <a:schemeClr val="accent3"/>
                </a:solidFill>
                <a:latin typeface="+mj-lt"/>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Text title 2</a:t>
            </a:r>
          </a:p>
        </p:txBody>
      </p:sp>
    </p:spTree>
    <p:extLst>
      <p:ext uri="{BB962C8B-B14F-4D97-AF65-F5344CB8AC3E}">
        <p14:creationId xmlns:p14="http://schemas.microsoft.com/office/powerpoint/2010/main" val="405010796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2 Pictures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hasCustomPrompt="1"/>
          </p:nvPr>
        </p:nvSpPr>
        <p:spPr>
          <a:xfrm>
            <a:off x="6250580" y="1555751"/>
            <a:ext cx="5414371" cy="3969728"/>
          </a:xfrm>
          <a:prstGeom prst="rect">
            <a:avLst/>
          </a:prstGeom>
          <a:solidFill>
            <a:schemeClr val="tx1">
              <a:lumMod val="10000"/>
              <a:lumOff val="90000"/>
            </a:schemeClr>
          </a:solidFill>
        </p:spPr>
        <p:txBody>
          <a:bodyPr lIns="0" tIns="0" rIns="0" bIns="46800" anchor="ctr">
            <a:noAutofit/>
          </a:bodyPr>
          <a:lstStyle>
            <a:lvl1pPr marL="0" indent="0" algn="ctr">
              <a:buNone/>
              <a:defRPr sz="1067">
                <a:solidFill>
                  <a:schemeClr val="accent3"/>
                </a:solidFill>
                <a:latin typeface="+mn-lt"/>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a:t>Click to add a picture</a:t>
            </a:r>
          </a:p>
        </p:txBody>
      </p:sp>
      <p:sp>
        <p:nvSpPr>
          <p:cNvPr id="4" name="Text Placeholder 3"/>
          <p:cNvSpPr>
            <a:spLocks noGrp="1"/>
          </p:cNvSpPr>
          <p:nvPr>
            <p:ph type="body" sz="half" idx="2" hasCustomPrompt="1"/>
          </p:nvPr>
        </p:nvSpPr>
        <p:spPr>
          <a:xfrm>
            <a:off x="506923" y="5794945"/>
            <a:ext cx="5445144" cy="273539"/>
          </a:xfrm>
          <a:prstGeom prst="rect">
            <a:avLst/>
          </a:prstGeom>
        </p:spPr>
        <p:txBody>
          <a:bodyPr lIns="0" tIns="0" rIns="0" bIns="0">
            <a:noAutofit/>
          </a:bodyPr>
          <a:lstStyle>
            <a:lvl1pPr marL="0" indent="0">
              <a:lnSpc>
                <a:spcPct val="100000"/>
              </a:lnSpc>
              <a:spcBef>
                <a:spcPts val="800"/>
              </a:spcBef>
              <a:buNone/>
              <a:defRPr sz="1600">
                <a:solidFill>
                  <a:schemeClr val="accent3"/>
                </a:solidFill>
                <a:latin typeface="+mn-lt"/>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Click to add a caption</a:t>
            </a:r>
          </a:p>
        </p:txBody>
      </p:sp>
      <p:sp>
        <p:nvSpPr>
          <p:cNvPr id="5" name="Title 1">
            <a:extLst>
              <a:ext uri="{FF2B5EF4-FFF2-40B4-BE49-F238E27FC236}">
                <a16:creationId xmlns:a16="http://schemas.microsoft.com/office/drawing/2014/main" id="{6AB8503B-202C-F74A-92E0-21BBEDB5F56E}"/>
              </a:ext>
            </a:extLst>
          </p:cNvPr>
          <p:cNvSpPr>
            <a:spLocks noGrp="1"/>
          </p:cNvSpPr>
          <p:nvPr>
            <p:ph type="title" hasCustomPrompt="1"/>
          </p:nvPr>
        </p:nvSpPr>
        <p:spPr>
          <a:xfrm>
            <a:off x="514311" y="317012"/>
            <a:ext cx="11150640" cy="950873"/>
          </a:xfrm>
        </p:spPr>
        <p:txBody>
          <a:bodyPr>
            <a:noAutofit/>
          </a:bodyPr>
          <a:lstStyle>
            <a:lvl1pPr>
              <a:defRPr>
                <a:solidFill>
                  <a:schemeClr val="accent3"/>
                </a:solidFill>
                <a:latin typeface="+mj-lt"/>
              </a:defRPr>
            </a:lvl1pPr>
          </a:lstStyle>
          <a:p>
            <a:r>
              <a:rPr lang="en-US" dirty="0"/>
              <a:t>Click to add a title</a:t>
            </a:r>
          </a:p>
        </p:txBody>
      </p:sp>
      <p:sp>
        <p:nvSpPr>
          <p:cNvPr id="6" name="Picture Placeholder 2">
            <a:extLst>
              <a:ext uri="{FF2B5EF4-FFF2-40B4-BE49-F238E27FC236}">
                <a16:creationId xmlns:a16="http://schemas.microsoft.com/office/drawing/2014/main" id="{2F268005-949A-104A-88C9-50A2B2128201}"/>
              </a:ext>
            </a:extLst>
          </p:cNvPr>
          <p:cNvSpPr>
            <a:spLocks noGrp="1" noChangeAspect="1"/>
          </p:cNvSpPr>
          <p:nvPr>
            <p:ph type="pic" idx="10" hasCustomPrompt="1"/>
          </p:nvPr>
        </p:nvSpPr>
        <p:spPr>
          <a:xfrm>
            <a:off x="506923" y="1555751"/>
            <a:ext cx="5445144" cy="3969728"/>
          </a:xfrm>
          <a:prstGeom prst="rect">
            <a:avLst/>
          </a:prstGeom>
          <a:solidFill>
            <a:schemeClr val="tx1">
              <a:lumMod val="10000"/>
              <a:lumOff val="90000"/>
            </a:schemeClr>
          </a:solidFill>
        </p:spPr>
        <p:txBody>
          <a:bodyPr lIns="0" tIns="0" rIns="0" bIns="46800" anchor="ctr">
            <a:noAutofit/>
          </a:bodyPr>
          <a:lstStyle>
            <a:lvl1pPr marL="0" indent="0" algn="ctr">
              <a:buNone/>
              <a:defRPr sz="1067">
                <a:solidFill>
                  <a:schemeClr val="accent3"/>
                </a:solidFill>
                <a:latin typeface="+mn-lt"/>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a:t>Click to add a picture</a:t>
            </a:r>
          </a:p>
        </p:txBody>
      </p:sp>
      <p:sp>
        <p:nvSpPr>
          <p:cNvPr id="7" name="Text Placeholder 3">
            <a:extLst>
              <a:ext uri="{FF2B5EF4-FFF2-40B4-BE49-F238E27FC236}">
                <a16:creationId xmlns:a16="http://schemas.microsoft.com/office/drawing/2014/main" id="{2C063763-F00D-D84B-A55B-3441C4F98F3B}"/>
              </a:ext>
            </a:extLst>
          </p:cNvPr>
          <p:cNvSpPr>
            <a:spLocks noGrp="1"/>
          </p:cNvSpPr>
          <p:nvPr>
            <p:ph type="body" sz="half" idx="11" hasCustomPrompt="1"/>
          </p:nvPr>
        </p:nvSpPr>
        <p:spPr>
          <a:xfrm>
            <a:off x="6243414" y="5794945"/>
            <a:ext cx="5421537" cy="273539"/>
          </a:xfrm>
          <a:prstGeom prst="rect">
            <a:avLst/>
          </a:prstGeom>
        </p:spPr>
        <p:txBody>
          <a:bodyPr lIns="0" tIns="0" rIns="0" bIns="0">
            <a:noAutofit/>
          </a:bodyPr>
          <a:lstStyle>
            <a:lvl1pPr marL="0" indent="0">
              <a:lnSpc>
                <a:spcPct val="100000"/>
              </a:lnSpc>
              <a:spcBef>
                <a:spcPts val="800"/>
              </a:spcBef>
              <a:buNone/>
              <a:defRPr sz="1600">
                <a:solidFill>
                  <a:schemeClr val="accent3"/>
                </a:solidFill>
                <a:latin typeface="+mn-lt"/>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Click to add a caption</a:t>
            </a:r>
          </a:p>
        </p:txBody>
      </p:sp>
      <p:sp>
        <p:nvSpPr>
          <p:cNvPr id="14" name="Text Placeholder 23">
            <a:extLst>
              <a:ext uri="{FF2B5EF4-FFF2-40B4-BE49-F238E27FC236}">
                <a16:creationId xmlns:a16="http://schemas.microsoft.com/office/drawing/2014/main" id="{D6C97B1C-1905-4A1B-A8CE-587B0ABA79BD}"/>
              </a:ext>
            </a:extLst>
          </p:cNvPr>
          <p:cNvSpPr>
            <a:spLocks noGrp="1"/>
          </p:cNvSpPr>
          <p:nvPr>
            <p:ph type="body" sz="quarter" idx="12" hasCustomPrompt="1"/>
          </p:nvPr>
        </p:nvSpPr>
        <p:spPr>
          <a:xfrm>
            <a:off x="131233" y="-1085145"/>
            <a:ext cx="1680000" cy="624000"/>
          </a:xfrm>
          <a:prstGeom prst="rect">
            <a:avLst/>
          </a:prstGeom>
          <a:solidFill>
            <a:srgbClr val="FFFFFF"/>
          </a:solidFill>
          <a:ln>
            <a:noFill/>
          </a:ln>
        </p:spPr>
        <p:txBody>
          <a:bodyPr anchor="ctr"/>
          <a:lstStyle>
            <a:lvl1pPr marL="0" indent="0" algn="ctr">
              <a:buNone/>
              <a:defRPr sz="3733" b="1">
                <a:solidFill>
                  <a:schemeClr val="accent3"/>
                </a:solidFill>
                <a:latin typeface="+mj-lt"/>
              </a:defRPr>
            </a:lvl1pPr>
            <a:lvl2pPr marL="457189" indent="0">
              <a:buNone/>
              <a:defRPr sz="3733" b="1">
                <a:solidFill>
                  <a:schemeClr val="bg2"/>
                </a:solidFill>
              </a:defRPr>
            </a:lvl2pPr>
            <a:lvl3pPr marL="914377" indent="0">
              <a:buNone/>
              <a:defRPr sz="3733" b="1">
                <a:solidFill>
                  <a:schemeClr val="bg2"/>
                </a:solidFill>
              </a:defRPr>
            </a:lvl3pPr>
            <a:lvl4pPr marL="1371566" indent="0">
              <a:buNone/>
              <a:defRPr sz="3733" b="1">
                <a:solidFill>
                  <a:schemeClr val="bg2"/>
                </a:solidFill>
              </a:defRPr>
            </a:lvl4pPr>
            <a:lvl5pPr marL="1828754" indent="0">
              <a:buNone/>
              <a:defRPr sz="3733" b="1">
                <a:solidFill>
                  <a:schemeClr val="bg2"/>
                </a:solidFill>
              </a:defRPr>
            </a:lvl5pPr>
          </a:lstStyle>
          <a:p>
            <a:pPr lvl="0"/>
            <a:r>
              <a:rPr lang="en-US" dirty="0"/>
              <a:t>Title</a:t>
            </a:r>
          </a:p>
        </p:txBody>
      </p:sp>
      <p:sp>
        <p:nvSpPr>
          <p:cNvPr id="15" name="Text Placeholder 26">
            <a:extLst>
              <a:ext uri="{FF2B5EF4-FFF2-40B4-BE49-F238E27FC236}">
                <a16:creationId xmlns:a16="http://schemas.microsoft.com/office/drawing/2014/main" id="{7C7809C3-22F0-40F7-A103-DCA3499E410B}"/>
              </a:ext>
            </a:extLst>
          </p:cNvPr>
          <p:cNvSpPr>
            <a:spLocks noGrp="1"/>
          </p:cNvSpPr>
          <p:nvPr>
            <p:ph type="body" sz="quarter" idx="13" hasCustomPrompt="1"/>
          </p:nvPr>
        </p:nvSpPr>
        <p:spPr>
          <a:xfrm>
            <a:off x="1839856" y="-1085145"/>
            <a:ext cx="1680000" cy="624000"/>
          </a:xfrm>
          <a:prstGeom prst="rect">
            <a:avLst/>
          </a:prstGeom>
          <a:solidFill>
            <a:srgbClr val="FFFFFF"/>
          </a:solidFill>
          <a:ln>
            <a:noFill/>
          </a:ln>
        </p:spPr>
        <p:txBody>
          <a:bodyPr anchor="ctr"/>
          <a:lstStyle>
            <a:lvl1pPr marL="0" indent="0" algn="ctr">
              <a:buNone/>
              <a:defRPr sz="2400" b="0">
                <a:solidFill>
                  <a:schemeClr val="accent2"/>
                </a:solidFill>
                <a:latin typeface="+mj-lt"/>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Subtitle</a:t>
            </a:r>
          </a:p>
        </p:txBody>
      </p:sp>
      <p:sp>
        <p:nvSpPr>
          <p:cNvPr id="16" name="Text Placeholder 26">
            <a:extLst>
              <a:ext uri="{FF2B5EF4-FFF2-40B4-BE49-F238E27FC236}">
                <a16:creationId xmlns:a16="http://schemas.microsoft.com/office/drawing/2014/main" id="{2FF7DEE9-CD67-49C8-9228-BFE7546579EA}"/>
              </a:ext>
            </a:extLst>
          </p:cNvPr>
          <p:cNvSpPr>
            <a:spLocks noGrp="1"/>
          </p:cNvSpPr>
          <p:nvPr>
            <p:ph type="body" sz="quarter" idx="14" hasCustomPrompt="1"/>
          </p:nvPr>
        </p:nvSpPr>
        <p:spPr>
          <a:xfrm>
            <a:off x="3548479" y="-1085145"/>
            <a:ext cx="1680000" cy="624000"/>
          </a:xfrm>
          <a:prstGeom prst="rect">
            <a:avLst/>
          </a:prstGeom>
          <a:solidFill>
            <a:srgbClr val="FFFFFF"/>
          </a:solidFill>
          <a:ln>
            <a:noFill/>
          </a:ln>
        </p:spPr>
        <p:txBody>
          <a:bodyPr anchor="ctr"/>
          <a:lstStyle>
            <a:lvl1pPr marL="0" indent="0" algn="ctr">
              <a:buNone/>
              <a:defRPr sz="1867" b="0">
                <a:solidFill>
                  <a:schemeClr val="accent2"/>
                </a:solidFill>
                <a:latin typeface="+mj-lt"/>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Lead</a:t>
            </a:r>
          </a:p>
        </p:txBody>
      </p:sp>
      <p:sp>
        <p:nvSpPr>
          <p:cNvPr id="17" name="Text Placeholder 26">
            <a:extLst>
              <a:ext uri="{FF2B5EF4-FFF2-40B4-BE49-F238E27FC236}">
                <a16:creationId xmlns:a16="http://schemas.microsoft.com/office/drawing/2014/main" id="{5EB0E434-9593-463D-97E1-6003AD1294B6}"/>
              </a:ext>
            </a:extLst>
          </p:cNvPr>
          <p:cNvSpPr>
            <a:spLocks noGrp="1"/>
          </p:cNvSpPr>
          <p:nvPr>
            <p:ph type="body" sz="quarter" idx="15" hasCustomPrompt="1"/>
          </p:nvPr>
        </p:nvSpPr>
        <p:spPr>
          <a:xfrm>
            <a:off x="5257101" y="-1085145"/>
            <a:ext cx="1680000" cy="624000"/>
          </a:xfrm>
          <a:prstGeom prst="rect">
            <a:avLst/>
          </a:prstGeom>
          <a:solidFill>
            <a:srgbClr val="FFFFFF"/>
          </a:solidFill>
          <a:ln>
            <a:noFill/>
          </a:ln>
        </p:spPr>
        <p:txBody>
          <a:bodyPr anchor="ctr"/>
          <a:lstStyle>
            <a:lvl1pPr marL="0" indent="0" algn="ctr">
              <a:buNone/>
              <a:defRPr sz="2133" b="1">
                <a:solidFill>
                  <a:schemeClr val="accent3"/>
                </a:solidFill>
                <a:latin typeface="+mj-lt"/>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Text title 1</a:t>
            </a:r>
          </a:p>
        </p:txBody>
      </p:sp>
      <p:sp>
        <p:nvSpPr>
          <p:cNvPr id="18" name="Text Placeholder 26">
            <a:extLst>
              <a:ext uri="{FF2B5EF4-FFF2-40B4-BE49-F238E27FC236}">
                <a16:creationId xmlns:a16="http://schemas.microsoft.com/office/drawing/2014/main" id="{29B09CAB-8ECD-40A9-8690-F91C77E8A5F0}"/>
              </a:ext>
            </a:extLst>
          </p:cNvPr>
          <p:cNvSpPr>
            <a:spLocks noGrp="1"/>
          </p:cNvSpPr>
          <p:nvPr>
            <p:ph type="body" sz="quarter" idx="16" hasCustomPrompt="1"/>
          </p:nvPr>
        </p:nvSpPr>
        <p:spPr>
          <a:xfrm>
            <a:off x="8674347" y="-1085145"/>
            <a:ext cx="1680000" cy="624000"/>
          </a:xfrm>
          <a:prstGeom prst="rect">
            <a:avLst/>
          </a:prstGeom>
          <a:solidFill>
            <a:srgbClr val="FFFFFF"/>
          </a:solidFill>
          <a:ln>
            <a:noFill/>
          </a:ln>
        </p:spPr>
        <p:txBody>
          <a:bodyPr anchor="ctr"/>
          <a:lstStyle>
            <a:lvl1pPr marL="0" indent="0" algn="ctr">
              <a:buNone/>
              <a:defRPr sz="1600" b="0">
                <a:solidFill>
                  <a:schemeClr val="accent3"/>
                </a:solidFill>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Text</a:t>
            </a:r>
          </a:p>
        </p:txBody>
      </p:sp>
      <p:sp>
        <p:nvSpPr>
          <p:cNvPr id="19" name="Text Placeholder 26">
            <a:extLst>
              <a:ext uri="{FF2B5EF4-FFF2-40B4-BE49-F238E27FC236}">
                <a16:creationId xmlns:a16="http://schemas.microsoft.com/office/drawing/2014/main" id="{B66B330C-569A-4F43-8B88-9975D9B1141F}"/>
              </a:ext>
            </a:extLst>
          </p:cNvPr>
          <p:cNvSpPr>
            <a:spLocks noGrp="1"/>
          </p:cNvSpPr>
          <p:nvPr>
            <p:ph type="body" sz="quarter" idx="17" hasCustomPrompt="1"/>
          </p:nvPr>
        </p:nvSpPr>
        <p:spPr>
          <a:xfrm>
            <a:off x="10382973" y="-1085145"/>
            <a:ext cx="1680000" cy="624000"/>
          </a:xfrm>
          <a:prstGeom prst="rect">
            <a:avLst/>
          </a:prstGeom>
          <a:solidFill>
            <a:srgbClr val="FFFFFF"/>
          </a:solidFill>
          <a:ln>
            <a:noFill/>
          </a:ln>
        </p:spPr>
        <p:txBody>
          <a:bodyPr anchor="ctr"/>
          <a:lstStyle>
            <a:lvl1pPr marL="0" indent="0" algn="ctr">
              <a:buNone/>
              <a:defRPr sz="1067" b="0">
                <a:solidFill>
                  <a:schemeClr val="accent3"/>
                </a:solidFill>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Caption</a:t>
            </a:r>
          </a:p>
        </p:txBody>
      </p:sp>
      <p:sp>
        <p:nvSpPr>
          <p:cNvPr id="20" name="Text Placeholder 26">
            <a:extLst>
              <a:ext uri="{FF2B5EF4-FFF2-40B4-BE49-F238E27FC236}">
                <a16:creationId xmlns:a16="http://schemas.microsoft.com/office/drawing/2014/main" id="{767D88D4-2393-4B9E-B27A-7D480D8FD91B}"/>
              </a:ext>
            </a:extLst>
          </p:cNvPr>
          <p:cNvSpPr>
            <a:spLocks noGrp="1"/>
          </p:cNvSpPr>
          <p:nvPr>
            <p:ph type="body" sz="quarter" idx="18" hasCustomPrompt="1"/>
          </p:nvPr>
        </p:nvSpPr>
        <p:spPr>
          <a:xfrm>
            <a:off x="6965724" y="-1085145"/>
            <a:ext cx="1680000" cy="624000"/>
          </a:xfrm>
          <a:prstGeom prst="rect">
            <a:avLst/>
          </a:prstGeom>
          <a:solidFill>
            <a:srgbClr val="FFFFFF"/>
          </a:solidFill>
          <a:ln>
            <a:noFill/>
          </a:ln>
        </p:spPr>
        <p:txBody>
          <a:bodyPr anchor="ctr"/>
          <a:lstStyle>
            <a:lvl1pPr marL="0" indent="0" algn="ctr">
              <a:buNone/>
              <a:defRPr sz="1867" b="1">
                <a:solidFill>
                  <a:schemeClr val="accent3"/>
                </a:solidFill>
                <a:latin typeface="+mj-lt"/>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Text title 2</a:t>
            </a:r>
          </a:p>
        </p:txBody>
      </p:sp>
    </p:spTree>
    <p:extLst>
      <p:ext uri="{BB962C8B-B14F-4D97-AF65-F5344CB8AC3E}">
        <p14:creationId xmlns:p14="http://schemas.microsoft.com/office/powerpoint/2010/main" val="237132456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Long Picture with Caption">
    <p:spTree>
      <p:nvGrpSpPr>
        <p:cNvPr id="1" name=""/>
        <p:cNvGrpSpPr/>
        <p:nvPr/>
      </p:nvGrpSpPr>
      <p:grpSpPr>
        <a:xfrm>
          <a:off x="0" y="0"/>
          <a:ext cx="0" cy="0"/>
          <a:chOff x="0" y="0"/>
          <a:chExt cx="0" cy="0"/>
        </a:xfrm>
      </p:grpSpPr>
      <p:sp>
        <p:nvSpPr>
          <p:cNvPr id="4" name="Text Placeholder 3"/>
          <p:cNvSpPr>
            <a:spLocks noGrp="1"/>
          </p:cNvSpPr>
          <p:nvPr>
            <p:ph type="body" sz="half" idx="2" hasCustomPrompt="1"/>
          </p:nvPr>
        </p:nvSpPr>
        <p:spPr>
          <a:xfrm>
            <a:off x="506923" y="5799015"/>
            <a:ext cx="5445144" cy="273539"/>
          </a:xfrm>
          <a:prstGeom prst="rect">
            <a:avLst/>
          </a:prstGeom>
        </p:spPr>
        <p:txBody>
          <a:bodyPr lIns="0" tIns="0" rIns="0" bIns="0">
            <a:noAutofit/>
          </a:bodyPr>
          <a:lstStyle>
            <a:lvl1pPr marL="0" indent="0">
              <a:lnSpc>
                <a:spcPct val="100000"/>
              </a:lnSpc>
              <a:spcBef>
                <a:spcPts val="800"/>
              </a:spcBef>
              <a:buNone/>
              <a:defRPr sz="1600">
                <a:solidFill>
                  <a:schemeClr val="accent3"/>
                </a:solidFill>
                <a:latin typeface="+mn-lt"/>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Click to add a caption</a:t>
            </a:r>
          </a:p>
        </p:txBody>
      </p:sp>
      <p:sp>
        <p:nvSpPr>
          <p:cNvPr id="5" name="Title 1">
            <a:extLst>
              <a:ext uri="{FF2B5EF4-FFF2-40B4-BE49-F238E27FC236}">
                <a16:creationId xmlns:a16="http://schemas.microsoft.com/office/drawing/2014/main" id="{6AB8503B-202C-F74A-92E0-21BBEDB5F56E}"/>
              </a:ext>
            </a:extLst>
          </p:cNvPr>
          <p:cNvSpPr>
            <a:spLocks noGrp="1"/>
          </p:cNvSpPr>
          <p:nvPr>
            <p:ph type="title" hasCustomPrompt="1"/>
          </p:nvPr>
        </p:nvSpPr>
        <p:spPr>
          <a:xfrm>
            <a:off x="514311" y="317012"/>
            <a:ext cx="11150640" cy="950873"/>
          </a:xfrm>
        </p:spPr>
        <p:txBody>
          <a:bodyPr>
            <a:noAutofit/>
          </a:bodyPr>
          <a:lstStyle>
            <a:lvl1pPr>
              <a:defRPr>
                <a:solidFill>
                  <a:schemeClr val="accent3"/>
                </a:solidFill>
                <a:latin typeface="+mj-lt"/>
              </a:defRPr>
            </a:lvl1pPr>
          </a:lstStyle>
          <a:p>
            <a:r>
              <a:rPr lang="en-US" dirty="0"/>
              <a:t>Click to add a title</a:t>
            </a:r>
          </a:p>
        </p:txBody>
      </p:sp>
      <p:sp>
        <p:nvSpPr>
          <p:cNvPr id="6" name="Picture Placeholder 2">
            <a:extLst>
              <a:ext uri="{FF2B5EF4-FFF2-40B4-BE49-F238E27FC236}">
                <a16:creationId xmlns:a16="http://schemas.microsoft.com/office/drawing/2014/main" id="{2F268005-949A-104A-88C9-50A2B2128201}"/>
              </a:ext>
            </a:extLst>
          </p:cNvPr>
          <p:cNvSpPr>
            <a:spLocks noGrp="1" noChangeAspect="1"/>
          </p:cNvSpPr>
          <p:nvPr>
            <p:ph type="pic" idx="10" hasCustomPrompt="1"/>
          </p:nvPr>
        </p:nvSpPr>
        <p:spPr>
          <a:xfrm>
            <a:off x="506922" y="1555751"/>
            <a:ext cx="11158028" cy="3969728"/>
          </a:xfrm>
          <a:prstGeom prst="rect">
            <a:avLst/>
          </a:prstGeom>
          <a:solidFill>
            <a:schemeClr val="tx1">
              <a:lumMod val="10000"/>
              <a:lumOff val="90000"/>
            </a:schemeClr>
          </a:solidFill>
        </p:spPr>
        <p:txBody>
          <a:bodyPr lIns="0" tIns="0" rIns="0" bIns="46800" anchor="ctr">
            <a:noAutofit/>
          </a:bodyPr>
          <a:lstStyle>
            <a:lvl1pPr marL="0" indent="0" algn="ctr">
              <a:buNone/>
              <a:defRPr sz="1067">
                <a:solidFill>
                  <a:schemeClr val="accent3"/>
                </a:solidFill>
                <a:latin typeface="+mn-lt"/>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a:t>Click to add a picture</a:t>
            </a:r>
          </a:p>
        </p:txBody>
      </p:sp>
      <p:sp>
        <p:nvSpPr>
          <p:cNvPr id="12" name="Text Placeholder 23">
            <a:extLst>
              <a:ext uri="{FF2B5EF4-FFF2-40B4-BE49-F238E27FC236}">
                <a16:creationId xmlns:a16="http://schemas.microsoft.com/office/drawing/2014/main" id="{262F55D6-050F-4604-AB9E-E45764934C09}"/>
              </a:ext>
            </a:extLst>
          </p:cNvPr>
          <p:cNvSpPr>
            <a:spLocks noGrp="1"/>
          </p:cNvSpPr>
          <p:nvPr>
            <p:ph type="body" sz="quarter" idx="12" hasCustomPrompt="1"/>
          </p:nvPr>
        </p:nvSpPr>
        <p:spPr>
          <a:xfrm>
            <a:off x="131233" y="-1085145"/>
            <a:ext cx="1680000" cy="624000"/>
          </a:xfrm>
          <a:prstGeom prst="rect">
            <a:avLst/>
          </a:prstGeom>
          <a:solidFill>
            <a:srgbClr val="FFFFFF"/>
          </a:solidFill>
          <a:ln>
            <a:noFill/>
          </a:ln>
        </p:spPr>
        <p:txBody>
          <a:bodyPr anchor="ctr"/>
          <a:lstStyle>
            <a:lvl1pPr marL="0" indent="0" algn="ctr">
              <a:buNone/>
              <a:defRPr sz="3733" b="1">
                <a:solidFill>
                  <a:schemeClr val="accent3"/>
                </a:solidFill>
                <a:latin typeface="+mj-lt"/>
              </a:defRPr>
            </a:lvl1pPr>
            <a:lvl2pPr marL="457189" indent="0">
              <a:buNone/>
              <a:defRPr sz="3733" b="1">
                <a:solidFill>
                  <a:schemeClr val="bg2"/>
                </a:solidFill>
              </a:defRPr>
            </a:lvl2pPr>
            <a:lvl3pPr marL="914377" indent="0">
              <a:buNone/>
              <a:defRPr sz="3733" b="1">
                <a:solidFill>
                  <a:schemeClr val="bg2"/>
                </a:solidFill>
              </a:defRPr>
            </a:lvl3pPr>
            <a:lvl4pPr marL="1371566" indent="0">
              <a:buNone/>
              <a:defRPr sz="3733" b="1">
                <a:solidFill>
                  <a:schemeClr val="bg2"/>
                </a:solidFill>
              </a:defRPr>
            </a:lvl4pPr>
            <a:lvl5pPr marL="1828754" indent="0">
              <a:buNone/>
              <a:defRPr sz="3733" b="1">
                <a:solidFill>
                  <a:schemeClr val="bg2"/>
                </a:solidFill>
              </a:defRPr>
            </a:lvl5pPr>
          </a:lstStyle>
          <a:p>
            <a:pPr lvl="0"/>
            <a:r>
              <a:rPr lang="en-US" dirty="0"/>
              <a:t>Title</a:t>
            </a:r>
          </a:p>
        </p:txBody>
      </p:sp>
      <p:sp>
        <p:nvSpPr>
          <p:cNvPr id="13" name="Text Placeholder 26">
            <a:extLst>
              <a:ext uri="{FF2B5EF4-FFF2-40B4-BE49-F238E27FC236}">
                <a16:creationId xmlns:a16="http://schemas.microsoft.com/office/drawing/2014/main" id="{F71B3528-E39D-4F0F-BC1D-A116A41B6767}"/>
              </a:ext>
            </a:extLst>
          </p:cNvPr>
          <p:cNvSpPr>
            <a:spLocks noGrp="1"/>
          </p:cNvSpPr>
          <p:nvPr>
            <p:ph type="body" sz="quarter" idx="13" hasCustomPrompt="1"/>
          </p:nvPr>
        </p:nvSpPr>
        <p:spPr>
          <a:xfrm>
            <a:off x="1839856" y="-1085145"/>
            <a:ext cx="1680000" cy="624000"/>
          </a:xfrm>
          <a:prstGeom prst="rect">
            <a:avLst/>
          </a:prstGeom>
          <a:solidFill>
            <a:srgbClr val="FFFFFF"/>
          </a:solidFill>
          <a:ln>
            <a:noFill/>
          </a:ln>
        </p:spPr>
        <p:txBody>
          <a:bodyPr anchor="ctr"/>
          <a:lstStyle>
            <a:lvl1pPr marL="0" indent="0" algn="ctr">
              <a:buNone/>
              <a:defRPr sz="2400" b="0">
                <a:solidFill>
                  <a:schemeClr val="accent2"/>
                </a:solidFill>
                <a:latin typeface="+mj-lt"/>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Subtitle</a:t>
            </a:r>
          </a:p>
        </p:txBody>
      </p:sp>
      <p:sp>
        <p:nvSpPr>
          <p:cNvPr id="14" name="Text Placeholder 26">
            <a:extLst>
              <a:ext uri="{FF2B5EF4-FFF2-40B4-BE49-F238E27FC236}">
                <a16:creationId xmlns:a16="http://schemas.microsoft.com/office/drawing/2014/main" id="{716E7FEE-CE79-4FA7-8FF8-1301FEBFBE71}"/>
              </a:ext>
            </a:extLst>
          </p:cNvPr>
          <p:cNvSpPr>
            <a:spLocks noGrp="1"/>
          </p:cNvSpPr>
          <p:nvPr>
            <p:ph type="body" sz="quarter" idx="14" hasCustomPrompt="1"/>
          </p:nvPr>
        </p:nvSpPr>
        <p:spPr>
          <a:xfrm>
            <a:off x="3548479" y="-1085145"/>
            <a:ext cx="1680000" cy="624000"/>
          </a:xfrm>
          <a:prstGeom prst="rect">
            <a:avLst/>
          </a:prstGeom>
          <a:solidFill>
            <a:srgbClr val="FFFFFF"/>
          </a:solidFill>
          <a:ln>
            <a:noFill/>
          </a:ln>
        </p:spPr>
        <p:txBody>
          <a:bodyPr anchor="ctr"/>
          <a:lstStyle>
            <a:lvl1pPr marL="0" indent="0" algn="ctr">
              <a:buNone/>
              <a:defRPr sz="1867" b="0">
                <a:solidFill>
                  <a:schemeClr val="accent2"/>
                </a:solidFill>
                <a:latin typeface="+mj-lt"/>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Lead</a:t>
            </a:r>
          </a:p>
        </p:txBody>
      </p:sp>
      <p:sp>
        <p:nvSpPr>
          <p:cNvPr id="15" name="Text Placeholder 26">
            <a:extLst>
              <a:ext uri="{FF2B5EF4-FFF2-40B4-BE49-F238E27FC236}">
                <a16:creationId xmlns:a16="http://schemas.microsoft.com/office/drawing/2014/main" id="{0A583FDA-BD9E-462D-9ED9-3BF5D74A9C12}"/>
              </a:ext>
            </a:extLst>
          </p:cNvPr>
          <p:cNvSpPr>
            <a:spLocks noGrp="1"/>
          </p:cNvSpPr>
          <p:nvPr>
            <p:ph type="body" sz="quarter" idx="15" hasCustomPrompt="1"/>
          </p:nvPr>
        </p:nvSpPr>
        <p:spPr>
          <a:xfrm>
            <a:off x="5257101" y="-1085145"/>
            <a:ext cx="1680000" cy="624000"/>
          </a:xfrm>
          <a:prstGeom prst="rect">
            <a:avLst/>
          </a:prstGeom>
          <a:solidFill>
            <a:srgbClr val="FFFFFF"/>
          </a:solidFill>
          <a:ln>
            <a:noFill/>
          </a:ln>
        </p:spPr>
        <p:txBody>
          <a:bodyPr anchor="ctr"/>
          <a:lstStyle>
            <a:lvl1pPr marL="0" indent="0" algn="ctr">
              <a:buNone/>
              <a:defRPr sz="2133" b="1">
                <a:solidFill>
                  <a:schemeClr val="accent3"/>
                </a:solidFill>
                <a:latin typeface="+mj-lt"/>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Text title 1</a:t>
            </a:r>
          </a:p>
        </p:txBody>
      </p:sp>
      <p:sp>
        <p:nvSpPr>
          <p:cNvPr id="16" name="Text Placeholder 26">
            <a:extLst>
              <a:ext uri="{FF2B5EF4-FFF2-40B4-BE49-F238E27FC236}">
                <a16:creationId xmlns:a16="http://schemas.microsoft.com/office/drawing/2014/main" id="{6C5D53F2-D625-4B98-B0D1-F56FC9A85363}"/>
              </a:ext>
            </a:extLst>
          </p:cNvPr>
          <p:cNvSpPr>
            <a:spLocks noGrp="1"/>
          </p:cNvSpPr>
          <p:nvPr>
            <p:ph type="body" sz="quarter" idx="16" hasCustomPrompt="1"/>
          </p:nvPr>
        </p:nvSpPr>
        <p:spPr>
          <a:xfrm>
            <a:off x="8674347" y="-1085145"/>
            <a:ext cx="1680000" cy="624000"/>
          </a:xfrm>
          <a:prstGeom prst="rect">
            <a:avLst/>
          </a:prstGeom>
          <a:solidFill>
            <a:srgbClr val="FFFFFF"/>
          </a:solidFill>
          <a:ln>
            <a:noFill/>
          </a:ln>
        </p:spPr>
        <p:txBody>
          <a:bodyPr anchor="ctr"/>
          <a:lstStyle>
            <a:lvl1pPr marL="0" indent="0" algn="ctr">
              <a:buNone/>
              <a:defRPr sz="1600" b="0">
                <a:solidFill>
                  <a:schemeClr val="accent3"/>
                </a:solidFill>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Text</a:t>
            </a:r>
          </a:p>
        </p:txBody>
      </p:sp>
      <p:sp>
        <p:nvSpPr>
          <p:cNvPr id="17" name="Text Placeholder 26">
            <a:extLst>
              <a:ext uri="{FF2B5EF4-FFF2-40B4-BE49-F238E27FC236}">
                <a16:creationId xmlns:a16="http://schemas.microsoft.com/office/drawing/2014/main" id="{B99676D4-3E9D-4CC4-9F33-9E00E74FD458}"/>
              </a:ext>
            </a:extLst>
          </p:cNvPr>
          <p:cNvSpPr>
            <a:spLocks noGrp="1"/>
          </p:cNvSpPr>
          <p:nvPr>
            <p:ph type="body" sz="quarter" idx="17" hasCustomPrompt="1"/>
          </p:nvPr>
        </p:nvSpPr>
        <p:spPr>
          <a:xfrm>
            <a:off x="10382973" y="-1085145"/>
            <a:ext cx="1680000" cy="624000"/>
          </a:xfrm>
          <a:prstGeom prst="rect">
            <a:avLst/>
          </a:prstGeom>
          <a:solidFill>
            <a:srgbClr val="FFFFFF"/>
          </a:solidFill>
          <a:ln>
            <a:noFill/>
          </a:ln>
        </p:spPr>
        <p:txBody>
          <a:bodyPr anchor="ctr"/>
          <a:lstStyle>
            <a:lvl1pPr marL="0" indent="0" algn="ctr">
              <a:buNone/>
              <a:defRPr sz="1067" b="0">
                <a:solidFill>
                  <a:schemeClr val="accent3"/>
                </a:solidFill>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Caption</a:t>
            </a:r>
          </a:p>
        </p:txBody>
      </p:sp>
      <p:sp>
        <p:nvSpPr>
          <p:cNvPr id="18" name="Text Placeholder 26">
            <a:extLst>
              <a:ext uri="{FF2B5EF4-FFF2-40B4-BE49-F238E27FC236}">
                <a16:creationId xmlns:a16="http://schemas.microsoft.com/office/drawing/2014/main" id="{5047B46D-159D-4E76-962F-DE29C502A462}"/>
              </a:ext>
            </a:extLst>
          </p:cNvPr>
          <p:cNvSpPr>
            <a:spLocks noGrp="1"/>
          </p:cNvSpPr>
          <p:nvPr>
            <p:ph type="body" sz="quarter" idx="18" hasCustomPrompt="1"/>
          </p:nvPr>
        </p:nvSpPr>
        <p:spPr>
          <a:xfrm>
            <a:off x="6965724" y="-1085145"/>
            <a:ext cx="1680000" cy="624000"/>
          </a:xfrm>
          <a:prstGeom prst="rect">
            <a:avLst/>
          </a:prstGeom>
          <a:solidFill>
            <a:srgbClr val="FFFFFF"/>
          </a:solidFill>
          <a:ln>
            <a:noFill/>
          </a:ln>
        </p:spPr>
        <p:txBody>
          <a:bodyPr anchor="ctr"/>
          <a:lstStyle>
            <a:lvl1pPr marL="0" indent="0" algn="ctr">
              <a:buNone/>
              <a:defRPr sz="1867" b="1">
                <a:solidFill>
                  <a:schemeClr val="accent3"/>
                </a:solidFill>
                <a:latin typeface="+mj-lt"/>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Text title 2</a:t>
            </a:r>
          </a:p>
        </p:txBody>
      </p:sp>
    </p:spTree>
    <p:extLst>
      <p:ext uri="{BB962C8B-B14F-4D97-AF65-F5344CB8AC3E}">
        <p14:creationId xmlns:p14="http://schemas.microsoft.com/office/powerpoint/2010/main" val="265162945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9" name="Text Placeholder 23">
            <a:extLst>
              <a:ext uri="{FF2B5EF4-FFF2-40B4-BE49-F238E27FC236}">
                <a16:creationId xmlns:a16="http://schemas.microsoft.com/office/drawing/2014/main" id="{BA0E5465-F6B3-4B38-84E0-29375051F54E}"/>
              </a:ext>
            </a:extLst>
          </p:cNvPr>
          <p:cNvSpPr>
            <a:spLocks noGrp="1"/>
          </p:cNvSpPr>
          <p:nvPr>
            <p:ph type="body" sz="quarter" idx="12" hasCustomPrompt="1"/>
          </p:nvPr>
        </p:nvSpPr>
        <p:spPr>
          <a:xfrm>
            <a:off x="131233" y="-1085145"/>
            <a:ext cx="1680000" cy="624000"/>
          </a:xfrm>
          <a:prstGeom prst="rect">
            <a:avLst/>
          </a:prstGeom>
          <a:solidFill>
            <a:srgbClr val="FFFFFF"/>
          </a:solidFill>
          <a:ln>
            <a:noFill/>
          </a:ln>
        </p:spPr>
        <p:txBody>
          <a:bodyPr anchor="ctr"/>
          <a:lstStyle>
            <a:lvl1pPr marL="0" indent="0" algn="ctr">
              <a:buNone/>
              <a:defRPr sz="3733" b="1">
                <a:solidFill>
                  <a:schemeClr val="accent3"/>
                </a:solidFill>
                <a:latin typeface="+mj-lt"/>
              </a:defRPr>
            </a:lvl1pPr>
            <a:lvl2pPr marL="457189" indent="0">
              <a:buNone/>
              <a:defRPr sz="3733" b="1">
                <a:solidFill>
                  <a:schemeClr val="bg2"/>
                </a:solidFill>
              </a:defRPr>
            </a:lvl2pPr>
            <a:lvl3pPr marL="914377" indent="0">
              <a:buNone/>
              <a:defRPr sz="3733" b="1">
                <a:solidFill>
                  <a:schemeClr val="bg2"/>
                </a:solidFill>
              </a:defRPr>
            </a:lvl3pPr>
            <a:lvl4pPr marL="1371566" indent="0">
              <a:buNone/>
              <a:defRPr sz="3733" b="1">
                <a:solidFill>
                  <a:schemeClr val="bg2"/>
                </a:solidFill>
              </a:defRPr>
            </a:lvl4pPr>
            <a:lvl5pPr marL="1828754" indent="0">
              <a:buNone/>
              <a:defRPr sz="3733" b="1">
                <a:solidFill>
                  <a:schemeClr val="bg2"/>
                </a:solidFill>
              </a:defRPr>
            </a:lvl5pPr>
          </a:lstStyle>
          <a:p>
            <a:pPr lvl="0"/>
            <a:r>
              <a:rPr lang="en-US" dirty="0"/>
              <a:t>Title</a:t>
            </a:r>
          </a:p>
        </p:txBody>
      </p:sp>
      <p:sp>
        <p:nvSpPr>
          <p:cNvPr id="10" name="Text Placeholder 26">
            <a:extLst>
              <a:ext uri="{FF2B5EF4-FFF2-40B4-BE49-F238E27FC236}">
                <a16:creationId xmlns:a16="http://schemas.microsoft.com/office/drawing/2014/main" id="{0E9EF598-EC9D-40A3-9868-EAA671513BE1}"/>
              </a:ext>
            </a:extLst>
          </p:cNvPr>
          <p:cNvSpPr>
            <a:spLocks noGrp="1"/>
          </p:cNvSpPr>
          <p:nvPr>
            <p:ph type="body" sz="quarter" idx="13" hasCustomPrompt="1"/>
          </p:nvPr>
        </p:nvSpPr>
        <p:spPr>
          <a:xfrm>
            <a:off x="1839856" y="-1085145"/>
            <a:ext cx="1680000" cy="624000"/>
          </a:xfrm>
          <a:prstGeom prst="rect">
            <a:avLst/>
          </a:prstGeom>
          <a:solidFill>
            <a:srgbClr val="FFFFFF"/>
          </a:solidFill>
          <a:ln>
            <a:noFill/>
          </a:ln>
        </p:spPr>
        <p:txBody>
          <a:bodyPr anchor="ctr"/>
          <a:lstStyle>
            <a:lvl1pPr marL="0" indent="0" algn="ctr">
              <a:buNone/>
              <a:defRPr sz="2400" b="0">
                <a:solidFill>
                  <a:schemeClr val="accent2"/>
                </a:solidFill>
                <a:latin typeface="+mj-lt"/>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Subtitle</a:t>
            </a:r>
          </a:p>
        </p:txBody>
      </p:sp>
      <p:sp>
        <p:nvSpPr>
          <p:cNvPr id="11" name="Text Placeholder 26">
            <a:extLst>
              <a:ext uri="{FF2B5EF4-FFF2-40B4-BE49-F238E27FC236}">
                <a16:creationId xmlns:a16="http://schemas.microsoft.com/office/drawing/2014/main" id="{A2B2B008-A1F9-4FAB-8159-6926A568000A}"/>
              </a:ext>
            </a:extLst>
          </p:cNvPr>
          <p:cNvSpPr>
            <a:spLocks noGrp="1"/>
          </p:cNvSpPr>
          <p:nvPr>
            <p:ph type="body" sz="quarter" idx="14" hasCustomPrompt="1"/>
          </p:nvPr>
        </p:nvSpPr>
        <p:spPr>
          <a:xfrm>
            <a:off x="3548479" y="-1085145"/>
            <a:ext cx="1680000" cy="624000"/>
          </a:xfrm>
          <a:prstGeom prst="rect">
            <a:avLst/>
          </a:prstGeom>
          <a:solidFill>
            <a:srgbClr val="FFFFFF"/>
          </a:solidFill>
          <a:ln>
            <a:noFill/>
          </a:ln>
        </p:spPr>
        <p:txBody>
          <a:bodyPr anchor="ctr"/>
          <a:lstStyle>
            <a:lvl1pPr marL="0" indent="0" algn="ctr">
              <a:buNone/>
              <a:defRPr sz="1867" b="0">
                <a:solidFill>
                  <a:schemeClr val="accent2"/>
                </a:solidFill>
                <a:latin typeface="+mj-lt"/>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Lead</a:t>
            </a:r>
          </a:p>
        </p:txBody>
      </p:sp>
      <p:sp>
        <p:nvSpPr>
          <p:cNvPr id="12" name="Text Placeholder 26">
            <a:extLst>
              <a:ext uri="{FF2B5EF4-FFF2-40B4-BE49-F238E27FC236}">
                <a16:creationId xmlns:a16="http://schemas.microsoft.com/office/drawing/2014/main" id="{E0703B44-015F-4E83-858D-9AD6A93DABF0}"/>
              </a:ext>
            </a:extLst>
          </p:cNvPr>
          <p:cNvSpPr>
            <a:spLocks noGrp="1"/>
          </p:cNvSpPr>
          <p:nvPr>
            <p:ph type="body" sz="quarter" idx="15" hasCustomPrompt="1"/>
          </p:nvPr>
        </p:nvSpPr>
        <p:spPr>
          <a:xfrm>
            <a:off x="5257101" y="-1085145"/>
            <a:ext cx="1680000" cy="624000"/>
          </a:xfrm>
          <a:prstGeom prst="rect">
            <a:avLst/>
          </a:prstGeom>
          <a:solidFill>
            <a:srgbClr val="FFFFFF"/>
          </a:solidFill>
          <a:ln>
            <a:noFill/>
          </a:ln>
        </p:spPr>
        <p:txBody>
          <a:bodyPr anchor="ctr"/>
          <a:lstStyle>
            <a:lvl1pPr marL="0" indent="0" algn="ctr">
              <a:buNone/>
              <a:defRPr sz="2133" b="1">
                <a:solidFill>
                  <a:schemeClr val="accent3"/>
                </a:solidFill>
                <a:latin typeface="+mj-lt"/>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Text title 1</a:t>
            </a:r>
          </a:p>
        </p:txBody>
      </p:sp>
      <p:sp>
        <p:nvSpPr>
          <p:cNvPr id="13" name="Text Placeholder 26">
            <a:extLst>
              <a:ext uri="{FF2B5EF4-FFF2-40B4-BE49-F238E27FC236}">
                <a16:creationId xmlns:a16="http://schemas.microsoft.com/office/drawing/2014/main" id="{CBBA166E-7442-4105-A99B-E9C750D4A57D}"/>
              </a:ext>
            </a:extLst>
          </p:cNvPr>
          <p:cNvSpPr>
            <a:spLocks noGrp="1"/>
          </p:cNvSpPr>
          <p:nvPr>
            <p:ph type="body" sz="quarter" idx="16" hasCustomPrompt="1"/>
          </p:nvPr>
        </p:nvSpPr>
        <p:spPr>
          <a:xfrm>
            <a:off x="8674347" y="-1085145"/>
            <a:ext cx="1680000" cy="624000"/>
          </a:xfrm>
          <a:prstGeom prst="rect">
            <a:avLst/>
          </a:prstGeom>
          <a:solidFill>
            <a:srgbClr val="FFFFFF"/>
          </a:solidFill>
          <a:ln>
            <a:noFill/>
          </a:ln>
        </p:spPr>
        <p:txBody>
          <a:bodyPr anchor="ctr"/>
          <a:lstStyle>
            <a:lvl1pPr marL="0" indent="0" algn="ctr">
              <a:buNone/>
              <a:defRPr sz="1600" b="0">
                <a:solidFill>
                  <a:schemeClr val="accent3"/>
                </a:solidFill>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Text</a:t>
            </a:r>
          </a:p>
        </p:txBody>
      </p:sp>
      <p:sp>
        <p:nvSpPr>
          <p:cNvPr id="14" name="Text Placeholder 26">
            <a:extLst>
              <a:ext uri="{FF2B5EF4-FFF2-40B4-BE49-F238E27FC236}">
                <a16:creationId xmlns:a16="http://schemas.microsoft.com/office/drawing/2014/main" id="{0CE106A7-3000-4282-ABD3-00E95BC7CB3E}"/>
              </a:ext>
            </a:extLst>
          </p:cNvPr>
          <p:cNvSpPr>
            <a:spLocks noGrp="1"/>
          </p:cNvSpPr>
          <p:nvPr>
            <p:ph type="body" sz="quarter" idx="17" hasCustomPrompt="1"/>
          </p:nvPr>
        </p:nvSpPr>
        <p:spPr>
          <a:xfrm>
            <a:off x="10382973" y="-1085145"/>
            <a:ext cx="1680000" cy="624000"/>
          </a:xfrm>
          <a:prstGeom prst="rect">
            <a:avLst/>
          </a:prstGeom>
          <a:solidFill>
            <a:srgbClr val="FFFFFF"/>
          </a:solidFill>
          <a:ln>
            <a:noFill/>
          </a:ln>
        </p:spPr>
        <p:txBody>
          <a:bodyPr anchor="ctr"/>
          <a:lstStyle>
            <a:lvl1pPr marL="0" indent="0" algn="ctr">
              <a:buNone/>
              <a:defRPr sz="1067" b="0">
                <a:solidFill>
                  <a:schemeClr val="accent3"/>
                </a:solidFill>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Caption</a:t>
            </a:r>
          </a:p>
        </p:txBody>
      </p:sp>
      <p:sp>
        <p:nvSpPr>
          <p:cNvPr id="15" name="Text Placeholder 26">
            <a:extLst>
              <a:ext uri="{FF2B5EF4-FFF2-40B4-BE49-F238E27FC236}">
                <a16:creationId xmlns:a16="http://schemas.microsoft.com/office/drawing/2014/main" id="{55D696E0-73A3-4677-AC98-81311BAA1AB6}"/>
              </a:ext>
            </a:extLst>
          </p:cNvPr>
          <p:cNvSpPr>
            <a:spLocks noGrp="1"/>
          </p:cNvSpPr>
          <p:nvPr>
            <p:ph type="body" sz="quarter" idx="18" hasCustomPrompt="1"/>
          </p:nvPr>
        </p:nvSpPr>
        <p:spPr>
          <a:xfrm>
            <a:off x="6965724" y="-1085145"/>
            <a:ext cx="1680000" cy="624000"/>
          </a:xfrm>
          <a:prstGeom prst="rect">
            <a:avLst/>
          </a:prstGeom>
          <a:solidFill>
            <a:srgbClr val="FFFFFF"/>
          </a:solidFill>
          <a:ln>
            <a:noFill/>
          </a:ln>
        </p:spPr>
        <p:txBody>
          <a:bodyPr anchor="ctr"/>
          <a:lstStyle>
            <a:lvl1pPr marL="0" indent="0" algn="ctr">
              <a:buNone/>
              <a:defRPr sz="1867" b="1">
                <a:solidFill>
                  <a:schemeClr val="accent3"/>
                </a:solidFill>
                <a:latin typeface="+mj-lt"/>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Text title 2</a:t>
            </a:r>
          </a:p>
        </p:txBody>
      </p:sp>
    </p:spTree>
    <p:extLst>
      <p:ext uri="{BB962C8B-B14F-4D97-AF65-F5344CB8AC3E}">
        <p14:creationId xmlns:p14="http://schemas.microsoft.com/office/powerpoint/2010/main" val="323467560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matchingName=" Head + Subl. Content">
  <p:cSld name=" Head + Subl. Content">
    <p:spTree>
      <p:nvGrpSpPr>
        <p:cNvPr id="1" name="Shape 12"/>
        <p:cNvGrpSpPr/>
        <p:nvPr/>
      </p:nvGrpSpPr>
      <p:grpSpPr>
        <a:xfrm>
          <a:off x="0" y="0"/>
          <a:ext cx="0" cy="0"/>
          <a:chOff x="0" y="0"/>
          <a:chExt cx="0" cy="0"/>
        </a:xfrm>
      </p:grpSpPr>
      <p:sp>
        <p:nvSpPr>
          <p:cNvPr id="13" name="Google Shape;13;p33"/>
          <p:cNvSpPr/>
          <p:nvPr/>
        </p:nvSpPr>
        <p:spPr>
          <a:xfrm>
            <a:off x="0" y="6480600"/>
            <a:ext cx="12192000" cy="377400"/>
          </a:xfrm>
          <a:prstGeom prst="rect">
            <a:avLst/>
          </a:prstGeom>
          <a:solidFill>
            <a:srgbClr val="00204D"/>
          </a:solid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3200"/>
              <a:buFont typeface="Arial"/>
              <a:buNone/>
            </a:pPr>
            <a:endParaRPr sz="3200" b="0" i="0" u="none" strike="noStrike" cap="none">
              <a:solidFill>
                <a:srgbClr val="E04130"/>
              </a:solidFill>
              <a:latin typeface="Arial"/>
              <a:ea typeface="Arial"/>
              <a:cs typeface="Arial"/>
              <a:sym typeface="Arial"/>
            </a:endParaRPr>
          </a:p>
        </p:txBody>
      </p:sp>
      <p:sp>
        <p:nvSpPr>
          <p:cNvPr id="14" name="Google Shape;14;p33"/>
          <p:cNvSpPr txBox="1">
            <a:spLocks noGrp="1"/>
          </p:cNvSpPr>
          <p:nvPr>
            <p:ph type="subTitle" idx="1"/>
          </p:nvPr>
        </p:nvSpPr>
        <p:spPr>
          <a:xfrm>
            <a:off x="540002" y="1152000"/>
            <a:ext cx="9930615" cy="396000"/>
          </a:xfrm>
          <a:prstGeom prst="rect">
            <a:avLst/>
          </a:prstGeom>
          <a:noFill/>
          <a:ln>
            <a:noFill/>
          </a:ln>
        </p:spPr>
        <p:txBody>
          <a:bodyPr spcFirstLastPara="1" wrap="square" lIns="0" tIns="0" rIns="0" bIns="0" anchor="t" anchorCtr="0">
            <a:noAutofit/>
          </a:bodyPr>
          <a:lstStyle>
            <a:lvl1pPr lvl="0" algn="l">
              <a:lnSpc>
                <a:spcPct val="109090"/>
              </a:lnSpc>
              <a:spcBef>
                <a:spcPts val="0"/>
              </a:spcBef>
              <a:spcAft>
                <a:spcPts val="0"/>
              </a:spcAft>
              <a:buSzPts val="2200"/>
              <a:buNone/>
              <a:defRPr sz="2200" b="1" cap="none">
                <a:solidFill>
                  <a:schemeClr val="lt1"/>
                </a:solidFill>
                <a:latin typeface="Oswald"/>
                <a:ea typeface="Oswald"/>
                <a:cs typeface="Oswald"/>
                <a:sym typeface="Oswald"/>
              </a:defRPr>
            </a:lvl1pPr>
            <a:lvl2pPr lvl="1" algn="ctr">
              <a:lnSpc>
                <a:spcPct val="90000"/>
              </a:lnSpc>
              <a:spcBef>
                <a:spcPts val="500"/>
              </a:spcBef>
              <a:spcAft>
                <a:spcPts val="0"/>
              </a:spcAft>
              <a:buSzPts val="1800"/>
              <a:buNone/>
              <a:defRPr/>
            </a:lvl2pPr>
            <a:lvl3pPr lvl="2" algn="ctr">
              <a:lnSpc>
                <a:spcPct val="90000"/>
              </a:lnSpc>
              <a:spcBef>
                <a:spcPts val="500"/>
              </a:spcBef>
              <a:spcAft>
                <a:spcPts val="0"/>
              </a:spcAft>
              <a:buSzPts val="1800"/>
              <a:buNone/>
              <a:defRPr/>
            </a:lvl3pPr>
            <a:lvl4pPr lvl="3" algn="ctr">
              <a:lnSpc>
                <a:spcPct val="90000"/>
              </a:lnSpc>
              <a:spcBef>
                <a:spcPts val="500"/>
              </a:spcBef>
              <a:spcAft>
                <a:spcPts val="0"/>
              </a:spcAft>
              <a:buSzPts val="1800"/>
              <a:buNone/>
              <a:defRPr/>
            </a:lvl4pPr>
            <a:lvl5pPr lvl="4" algn="ctr">
              <a:lnSpc>
                <a:spcPct val="90000"/>
              </a:lnSpc>
              <a:spcBef>
                <a:spcPts val="500"/>
              </a:spcBef>
              <a:spcAft>
                <a:spcPts val="0"/>
              </a:spcAft>
              <a:buSzPts val="1800"/>
              <a:buNone/>
              <a:defRPr/>
            </a:lvl5pPr>
            <a:lvl6pPr lvl="5" algn="ctr">
              <a:lnSpc>
                <a:spcPct val="90000"/>
              </a:lnSpc>
              <a:spcBef>
                <a:spcPts val="500"/>
              </a:spcBef>
              <a:spcAft>
                <a:spcPts val="0"/>
              </a:spcAft>
              <a:buClr>
                <a:schemeClr val="lt1"/>
              </a:buClr>
              <a:buSzPts val="1800"/>
              <a:buNone/>
              <a:defRPr/>
            </a:lvl6pPr>
            <a:lvl7pPr lvl="6" algn="ctr">
              <a:lnSpc>
                <a:spcPct val="90000"/>
              </a:lnSpc>
              <a:spcBef>
                <a:spcPts val="500"/>
              </a:spcBef>
              <a:spcAft>
                <a:spcPts val="0"/>
              </a:spcAft>
              <a:buClr>
                <a:schemeClr val="lt1"/>
              </a:buClr>
              <a:buSzPts val="1800"/>
              <a:buNone/>
              <a:defRPr/>
            </a:lvl7pPr>
            <a:lvl8pPr lvl="7" algn="ctr">
              <a:lnSpc>
                <a:spcPct val="90000"/>
              </a:lnSpc>
              <a:spcBef>
                <a:spcPts val="500"/>
              </a:spcBef>
              <a:spcAft>
                <a:spcPts val="0"/>
              </a:spcAft>
              <a:buClr>
                <a:schemeClr val="lt1"/>
              </a:buClr>
              <a:buSzPts val="1800"/>
              <a:buNone/>
              <a:defRPr/>
            </a:lvl8pPr>
            <a:lvl9pPr lvl="8" algn="ctr">
              <a:lnSpc>
                <a:spcPct val="90000"/>
              </a:lnSpc>
              <a:spcBef>
                <a:spcPts val="500"/>
              </a:spcBef>
              <a:spcAft>
                <a:spcPts val="0"/>
              </a:spcAft>
              <a:buClr>
                <a:schemeClr val="lt1"/>
              </a:buClr>
              <a:buSzPts val="1800"/>
              <a:buNone/>
              <a:defRPr/>
            </a:lvl9pPr>
          </a:lstStyle>
          <a:p>
            <a:endParaRPr/>
          </a:p>
        </p:txBody>
      </p:sp>
      <p:sp>
        <p:nvSpPr>
          <p:cNvPr id="15" name="Google Shape;15;p33"/>
          <p:cNvSpPr txBox="1">
            <a:spLocks noGrp="1"/>
          </p:cNvSpPr>
          <p:nvPr>
            <p:ph type="title"/>
          </p:nvPr>
        </p:nvSpPr>
        <p:spPr>
          <a:xfrm>
            <a:off x="539997" y="648000"/>
            <a:ext cx="9930619" cy="506992"/>
          </a:xfrm>
          <a:prstGeom prst="rect">
            <a:avLst/>
          </a:prstGeom>
          <a:noFill/>
          <a:ln>
            <a:noFill/>
          </a:ln>
        </p:spPr>
        <p:txBody>
          <a:bodyPr spcFirstLastPara="1" wrap="square" lIns="0" tIns="18000" rIns="0" bIns="0" anchor="t" anchorCtr="0">
            <a:normAutofit/>
          </a:bodyPr>
          <a:lstStyle>
            <a:lvl1pPr lvl="0" algn="l">
              <a:lnSpc>
                <a:spcPct val="100000"/>
              </a:lnSpc>
              <a:spcBef>
                <a:spcPts val="0"/>
              </a:spcBef>
              <a:spcAft>
                <a:spcPts val="0"/>
              </a:spcAft>
              <a:buClr>
                <a:schemeClr val="lt1"/>
              </a:buClr>
              <a:buSzPts val="4500"/>
              <a:buFont typeface="Oswald"/>
              <a:buNone/>
              <a:defRPr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33"/>
          <p:cNvSpPr txBox="1">
            <a:spLocks noGrp="1"/>
          </p:cNvSpPr>
          <p:nvPr>
            <p:ph type="body" idx="2"/>
          </p:nvPr>
        </p:nvSpPr>
        <p:spPr>
          <a:xfrm>
            <a:off x="539996" y="1764000"/>
            <a:ext cx="9295200" cy="4374000"/>
          </a:xfrm>
          <a:prstGeom prst="rect">
            <a:avLst/>
          </a:prstGeom>
          <a:noFill/>
          <a:ln>
            <a:noFill/>
          </a:ln>
        </p:spPr>
        <p:txBody>
          <a:bodyPr spcFirstLastPara="1" wrap="square" lIns="0" tIns="0" rIns="0" bIns="0" anchor="t" anchorCtr="0">
            <a:normAutofit/>
          </a:bodyPr>
          <a:lstStyle>
            <a:lvl1pPr marL="457189" lvl="0" indent="-355591" algn="l">
              <a:lnSpc>
                <a:spcPct val="90000"/>
              </a:lnSpc>
              <a:spcBef>
                <a:spcPts val="1200"/>
              </a:spcBef>
              <a:spcAft>
                <a:spcPts val="0"/>
              </a:spcAft>
              <a:buSzPts val="2000"/>
              <a:buChar char="-"/>
              <a:defRPr/>
            </a:lvl1pPr>
            <a:lvl2pPr marL="914377" lvl="1" indent="-342891" algn="l">
              <a:lnSpc>
                <a:spcPct val="90000"/>
              </a:lnSpc>
              <a:spcBef>
                <a:spcPts val="500"/>
              </a:spcBef>
              <a:spcAft>
                <a:spcPts val="0"/>
              </a:spcAft>
              <a:buSzPts val="1800"/>
              <a:buChar char="-"/>
              <a:defRPr/>
            </a:lvl2pPr>
            <a:lvl3pPr marL="1371566" lvl="2" indent="-342891" algn="l">
              <a:lnSpc>
                <a:spcPct val="90000"/>
              </a:lnSpc>
              <a:spcBef>
                <a:spcPts val="500"/>
              </a:spcBef>
              <a:spcAft>
                <a:spcPts val="0"/>
              </a:spcAft>
              <a:buSzPts val="1800"/>
              <a:buChar char="-"/>
              <a:defRPr/>
            </a:lvl3pPr>
            <a:lvl4pPr marL="1828754" lvl="3" indent="-342891" algn="l">
              <a:lnSpc>
                <a:spcPct val="90000"/>
              </a:lnSpc>
              <a:spcBef>
                <a:spcPts val="500"/>
              </a:spcBef>
              <a:spcAft>
                <a:spcPts val="0"/>
              </a:spcAft>
              <a:buSzPts val="1800"/>
              <a:buChar char="-"/>
              <a:defRPr/>
            </a:lvl4pPr>
            <a:lvl5pPr marL="2285943" lvl="4" indent="-342891" algn="l">
              <a:lnSpc>
                <a:spcPct val="90000"/>
              </a:lnSpc>
              <a:spcBef>
                <a:spcPts val="500"/>
              </a:spcBef>
              <a:spcAft>
                <a:spcPts val="0"/>
              </a:spcAft>
              <a:buSzPts val="1800"/>
              <a:buChar char="-"/>
              <a:defRPr/>
            </a:lvl5pPr>
            <a:lvl6pPr marL="2743131" lvl="5" indent="-342891" algn="l">
              <a:lnSpc>
                <a:spcPct val="90000"/>
              </a:lnSpc>
              <a:spcBef>
                <a:spcPts val="500"/>
              </a:spcBef>
              <a:spcAft>
                <a:spcPts val="0"/>
              </a:spcAft>
              <a:buClr>
                <a:schemeClr val="lt1"/>
              </a:buClr>
              <a:buSzPts val="1800"/>
              <a:buChar char="•"/>
              <a:defRPr/>
            </a:lvl6pPr>
            <a:lvl7pPr marL="3200320" lvl="6" indent="-342891" algn="l">
              <a:lnSpc>
                <a:spcPct val="90000"/>
              </a:lnSpc>
              <a:spcBef>
                <a:spcPts val="500"/>
              </a:spcBef>
              <a:spcAft>
                <a:spcPts val="0"/>
              </a:spcAft>
              <a:buClr>
                <a:schemeClr val="lt1"/>
              </a:buClr>
              <a:buSzPts val="1800"/>
              <a:buChar char="•"/>
              <a:defRPr/>
            </a:lvl7pPr>
            <a:lvl8pPr marL="3657509" lvl="7" indent="-342891" algn="l">
              <a:lnSpc>
                <a:spcPct val="90000"/>
              </a:lnSpc>
              <a:spcBef>
                <a:spcPts val="500"/>
              </a:spcBef>
              <a:spcAft>
                <a:spcPts val="0"/>
              </a:spcAft>
              <a:buClr>
                <a:schemeClr val="lt1"/>
              </a:buClr>
              <a:buSzPts val="1800"/>
              <a:buChar char="•"/>
              <a:defRPr/>
            </a:lvl8pPr>
            <a:lvl9pPr marL="4114697" lvl="8" indent="-342891" algn="l">
              <a:lnSpc>
                <a:spcPct val="90000"/>
              </a:lnSpc>
              <a:spcBef>
                <a:spcPts val="500"/>
              </a:spcBef>
              <a:spcAft>
                <a:spcPts val="0"/>
              </a:spcAft>
              <a:buClr>
                <a:schemeClr val="lt1"/>
              </a:buClr>
              <a:buSzPts val="1800"/>
              <a:buChar char="•"/>
              <a:defRPr/>
            </a:lvl9pPr>
          </a:lstStyle>
          <a:p>
            <a:endParaRPr/>
          </a:p>
        </p:txBody>
      </p:sp>
      <p:sp>
        <p:nvSpPr>
          <p:cNvPr id="17" name="Google Shape;17;p33"/>
          <p:cNvSpPr/>
          <p:nvPr/>
        </p:nvSpPr>
        <p:spPr>
          <a:xfrm>
            <a:off x="1" y="360001"/>
            <a:ext cx="1586529" cy="10801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swald"/>
              <a:ea typeface="Oswald"/>
              <a:cs typeface="Oswald"/>
              <a:sym typeface="Oswald"/>
            </a:endParaRPr>
          </a:p>
        </p:txBody>
      </p:sp>
      <p:sp>
        <p:nvSpPr>
          <p:cNvPr id="18" name="Google Shape;18;p33"/>
          <p:cNvSpPr txBox="1"/>
          <p:nvPr/>
        </p:nvSpPr>
        <p:spPr>
          <a:xfrm>
            <a:off x="10812351" y="6509404"/>
            <a:ext cx="1262100" cy="3198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000000"/>
              </a:buClr>
              <a:buSzPts val="800"/>
              <a:buFont typeface="Arial"/>
              <a:buNone/>
            </a:pPr>
            <a:fld id="{00000000-1234-1234-1234-123412341234}" type="slidenum">
              <a:rPr lang="en-US" sz="800" b="0" i="0" u="none" strike="noStrike" cap="none">
                <a:solidFill>
                  <a:srgbClr val="FFFFFF"/>
                </a:solidFill>
                <a:latin typeface="Arial"/>
                <a:ea typeface="Arial"/>
                <a:cs typeface="Arial"/>
                <a:sym typeface="Arial"/>
              </a:rPr>
              <a:pPr marL="0" marR="0" lvl="0" indent="0" algn="r" rtl="0">
                <a:lnSpc>
                  <a:spcPct val="100000"/>
                </a:lnSpc>
                <a:spcBef>
                  <a:spcPts val="0"/>
                </a:spcBef>
                <a:spcAft>
                  <a:spcPts val="0"/>
                </a:spcAft>
                <a:buClr>
                  <a:srgbClr val="000000"/>
                </a:buClr>
                <a:buSzPts val="800"/>
                <a:buFont typeface="Arial"/>
                <a:buNone/>
              </a:pPr>
              <a:t>‹#›</a:t>
            </a:fld>
            <a:endParaRPr sz="800" b="0" i="0" u="none" strike="noStrike" cap="none">
              <a:solidFill>
                <a:srgbClr val="FFFFFF"/>
              </a:solidFill>
              <a:latin typeface="Arial"/>
              <a:ea typeface="Arial"/>
              <a:cs typeface="Arial"/>
              <a:sym typeface="Arial"/>
            </a:endParaRPr>
          </a:p>
        </p:txBody>
      </p:sp>
      <p:sp>
        <p:nvSpPr>
          <p:cNvPr id="19" name="Google Shape;19;p33"/>
          <p:cNvSpPr txBox="1"/>
          <p:nvPr/>
        </p:nvSpPr>
        <p:spPr>
          <a:xfrm>
            <a:off x="7317295" y="6533147"/>
            <a:ext cx="4174200" cy="2724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000000"/>
              </a:buClr>
              <a:buSzPts val="800"/>
              <a:buFont typeface="Arial"/>
              <a:buNone/>
            </a:pPr>
            <a:r>
              <a:rPr lang="en-US" sz="800" b="0" i="0" u="sng" strike="noStrike" cap="none">
                <a:solidFill>
                  <a:srgbClr val="FFFFFF"/>
                </a:solidFill>
                <a:latin typeface="Arial"/>
                <a:ea typeface="Arial"/>
                <a:cs typeface="Arial"/>
                <a:sym typeface="Arial"/>
              </a:rPr>
              <a:t>sit.org</a:t>
            </a:r>
            <a:r>
              <a:rPr lang="en-US" sz="800" b="0" i="0" u="none" strike="noStrike" cap="none">
                <a:solidFill>
                  <a:srgbClr val="FFFFFF"/>
                </a:solidFill>
                <a:latin typeface="Arial"/>
                <a:ea typeface="Arial"/>
                <a:cs typeface="Arial"/>
                <a:sym typeface="Arial"/>
              </a:rPr>
              <a:t>   |   © Schaffhausen Institute of Technology 2022</a:t>
            </a:r>
            <a:endParaRPr sz="800" b="0" i="0" u="none" strike="noStrike" cap="none">
              <a:solidFill>
                <a:srgbClr val="FFFFFF"/>
              </a:solidFill>
              <a:latin typeface="Arial"/>
              <a:ea typeface="Arial"/>
              <a:cs typeface="Arial"/>
              <a:sym typeface="Arial"/>
            </a:endParaRPr>
          </a:p>
        </p:txBody>
      </p:sp>
      <p:pic>
        <p:nvPicPr>
          <p:cNvPr id="20" name="Google Shape;20;p33"/>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254101" y="6585100"/>
            <a:ext cx="555924" cy="187425"/>
          </a:xfrm>
          <a:prstGeom prst="rect">
            <a:avLst/>
          </a:prstGeom>
          <a:noFill/>
          <a:ln>
            <a:noFill/>
          </a:ln>
        </p:spPr>
      </p:pic>
      <p:cxnSp>
        <p:nvCxnSpPr>
          <p:cNvPr id="21" name="Google Shape;21;p33"/>
          <p:cNvCxnSpPr/>
          <p:nvPr/>
        </p:nvCxnSpPr>
        <p:spPr>
          <a:xfrm>
            <a:off x="1024275" y="6552188"/>
            <a:ext cx="0" cy="253200"/>
          </a:xfrm>
          <a:prstGeom prst="straightConnector1">
            <a:avLst/>
          </a:prstGeom>
          <a:noFill/>
          <a:ln w="9525" cap="flat" cmpd="sng">
            <a:solidFill>
              <a:schemeClr val="dk1"/>
            </a:solidFill>
            <a:prstDash val="solid"/>
            <a:round/>
            <a:headEnd type="none" w="sm" len="sm"/>
            <a:tailEnd type="none" w="sm" len="sm"/>
          </a:ln>
        </p:spPr>
      </p:cxnSp>
      <p:pic>
        <p:nvPicPr>
          <p:cNvPr id="22" name="Google Shape;22;p33"/>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314577" y="6585076"/>
            <a:ext cx="452201" cy="187427"/>
          </a:xfrm>
          <a:prstGeom prst="rect">
            <a:avLst/>
          </a:prstGeom>
          <a:noFill/>
          <a:ln>
            <a:noFill/>
          </a:ln>
        </p:spPr>
      </p:pic>
    </p:spTree>
    <p:extLst>
      <p:ext uri="{BB962C8B-B14F-4D97-AF65-F5344CB8AC3E}">
        <p14:creationId xmlns:p14="http://schemas.microsoft.com/office/powerpoint/2010/main" val="2913236979"/>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99">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Graphics and Icons White">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555228-5DA6-404A-9B01-BD34EBA789F7}"/>
              </a:ext>
            </a:extLst>
          </p:cNvPr>
          <p:cNvSpPr>
            <a:spLocks noGrp="1"/>
          </p:cNvSpPr>
          <p:nvPr>
            <p:ph type="title"/>
          </p:nvPr>
        </p:nvSpPr>
        <p:spPr>
          <a:xfrm>
            <a:off x="7127999" y="1296000"/>
            <a:ext cx="4679999" cy="720000"/>
          </a:xfrm>
        </p:spPr>
        <p:txBody>
          <a:bodyPr anchor="t" anchorCtr="0">
            <a:spAutoFit/>
          </a:bodyPr>
          <a:lstStyle>
            <a:lvl1pPr>
              <a:defRPr>
                <a:solidFill>
                  <a:schemeClr val="tx1"/>
                </a:solidFill>
              </a:defRPr>
            </a:lvl1pPr>
          </a:lstStyle>
          <a:p>
            <a:r>
              <a:rPr lang="en-US" noProof="0" dirty="0" err="1"/>
              <a:t>Mastertitel</a:t>
            </a:r>
            <a:endParaRPr lang="en-US" noProof="0" dirty="0"/>
          </a:p>
        </p:txBody>
      </p:sp>
      <p:sp>
        <p:nvSpPr>
          <p:cNvPr id="3" name="Inhaltsplatzhalter 2">
            <a:extLst>
              <a:ext uri="{FF2B5EF4-FFF2-40B4-BE49-F238E27FC236}">
                <a16:creationId xmlns:a16="http://schemas.microsoft.com/office/drawing/2014/main" id="{B7970389-B25A-3248-8668-B316F64E854F}"/>
              </a:ext>
            </a:extLst>
          </p:cNvPr>
          <p:cNvSpPr>
            <a:spLocks noGrp="1"/>
          </p:cNvSpPr>
          <p:nvPr>
            <p:ph idx="1"/>
          </p:nvPr>
        </p:nvSpPr>
        <p:spPr>
          <a:xfrm>
            <a:off x="7127999" y="2016000"/>
            <a:ext cx="4680000" cy="1747743"/>
          </a:xfrm>
        </p:spPr>
        <p:txBody>
          <a:bodyPr tIns="90000">
            <a:spAutoFit/>
          </a:bodyPr>
          <a:lstStyle>
            <a:lvl1pPr>
              <a:defRPr sz="2000">
                <a:solidFill>
                  <a:schemeClr val="tx1"/>
                </a:solidFill>
              </a:defRPr>
            </a:lvl1pPr>
            <a:lvl2pPr>
              <a:lnSpc>
                <a:spcPct val="100000"/>
              </a:lnSpc>
              <a:defRPr sz="1500">
                <a:solidFill>
                  <a:schemeClr val="tx1"/>
                </a:solidFill>
              </a:defRPr>
            </a:lvl2pPr>
            <a:lvl3pPr marL="0" indent="-228600">
              <a:lnSpc>
                <a:spcPct val="100000"/>
              </a:lnSpc>
              <a:buFontTx/>
              <a:buBlip>
                <a:blip r:embed="rId2"/>
              </a:buBlip>
              <a:defRPr sz="1500">
                <a:solidFill>
                  <a:schemeClr val="tx1"/>
                </a:solidFill>
              </a:defRPr>
            </a:lvl3pPr>
            <a:lvl4pPr>
              <a:lnSpc>
                <a:spcPct val="100000"/>
              </a:lnSpc>
              <a:defRPr sz="1500">
                <a:solidFill>
                  <a:schemeClr val="tx1"/>
                </a:solidFill>
              </a:defRPr>
            </a:lvl4pPr>
            <a:lvl5pPr>
              <a:lnSpc>
                <a:spcPct val="100000"/>
              </a:lnSpc>
              <a:defRPr sz="1500">
                <a:solidFill>
                  <a:schemeClr val="tx1"/>
                </a:solidFill>
              </a:defRPr>
            </a:lvl5pPr>
          </a:lstStyle>
          <a:p>
            <a:pPr lvl="0"/>
            <a:r>
              <a:rPr lang="en-US" noProof="0" dirty="0" err="1"/>
              <a:t>Mastertextformat</a:t>
            </a:r>
            <a:r>
              <a:rPr lang="en-US" noProof="0" dirty="0"/>
              <a:t> </a:t>
            </a:r>
            <a:r>
              <a:rPr lang="en-US" noProof="0" dirty="0" err="1"/>
              <a:t>bearbeiten</a:t>
            </a:r>
            <a:endParaRPr lang="en-US" noProof="0" dirty="0"/>
          </a:p>
          <a:p>
            <a:pPr lvl="1"/>
            <a:r>
              <a:rPr lang="en-US" noProof="0" dirty="0" err="1"/>
              <a:t>Zweite</a:t>
            </a:r>
            <a:r>
              <a:rPr lang="en-US" noProof="0" dirty="0"/>
              <a:t> </a:t>
            </a:r>
            <a:r>
              <a:rPr lang="en-US" noProof="0" dirty="0" err="1"/>
              <a:t>Ebene</a:t>
            </a:r>
            <a:endParaRPr lang="en-US" noProof="0" dirty="0"/>
          </a:p>
          <a:p>
            <a:pPr lvl="2"/>
            <a:r>
              <a:rPr lang="en-US" noProof="0" dirty="0" err="1"/>
              <a:t>Dritte</a:t>
            </a:r>
            <a:r>
              <a:rPr lang="en-US" noProof="0" dirty="0"/>
              <a:t> </a:t>
            </a:r>
            <a:r>
              <a:rPr lang="en-US" noProof="0" dirty="0" err="1"/>
              <a:t>Ebene</a:t>
            </a:r>
            <a:endParaRPr lang="en-US" noProof="0" dirty="0"/>
          </a:p>
          <a:p>
            <a:pPr lvl="3"/>
            <a:r>
              <a:rPr lang="en-US" noProof="0" dirty="0" err="1"/>
              <a:t>Vierte</a:t>
            </a:r>
            <a:r>
              <a:rPr lang="en-US" noProof="0" dirty="0"/>
              <a:t> </a:t>
            </a:r>
            <a:r>
              <a:rPr lang="en-US" noProof="0" dirty="0" err="1"/>
              <a:t>Ebene</a:t>
            </a:r>
            <a:endParaRPr lang="en-US" noProof="0" dirty="0"/>
          </a:p>
          <a:p>
            <a:pPr lvl="4"/>
            <a:r>
              <a:rPr lang="en-US" noProof="0" dirty="0" err="1"/>
              <a:t>Fünfte</a:t>
            </a:r>
            <a:r>
              <a:rPr lang="en-US" noProof="0" dirty="0"/>
              <a:t> </a:t>
            </a:r>
            <a:r>
              <a:rPr lang="en-US" noProof="0" dirty="0" err="1"/>
              <a:t>Ebene</a:t>
            </a:r>
            <a:endParaRPr lang="en-US" noProof="0" dirty="0"/>
          </a:p>
        </p:txBody>
      </p:sp>
      <p:sp>
        <p:nvSpPr>
          <p:cNvPr id="5" name="Fußzeilenplatzhalter 4">
            <a:extLst>
              <a:ext uri="{FF2B5EF4-FFF2-40B4-BE49-F238E27FC236}">
                <a16:creationId xmlns:a16="http://schemas.microsoft.com/office/drawing/2014/main" id="{0FD22F95-CAFD-694D-A017-A722CEF45F7E}"/>
              </a:ext>
            </a:extLst>
          </p:cNvPr>
          <p:cNvSpPr>
            <a:spLocks noGrp="1"/>
          </p:cNvSpPr>
          <p:nvPr>
            <p:ph type="ftr" sz="quarter" idx="11"/>
          </p:nvPr>
        </p:nvSpPr>
        <p:spPr>
          <a:xfrm>
            <a:off x="9838265" y="6239309"/>
            <a:ext cx="2243665" cy="295775"/>
          </a:xfrm>
        </p:spPr>
        <p:txBody>
          <a:bodyPr/>
          <a:lstStyle>
            <a:lvl1pPr marL="171450" indent="-171450" algn="l">
              <a:buFontTx/>
              <a:buBlip>
                <a:blip r:embed="rId3"/>
              </a:buBlip>
              <a:defRPr sz="1000" b="0" i="0">
                <a:solidFill>
                  <a:schemeClr val="tx1"/>
                </a:solidFill>
                <a:latin typeface="ALS Hauss Medium" pitchFamily="2" charset="0"/>
              </a:defRPr>
            </a:lvl1pPr>
          </a:lstStyle>
          <a:p>
            <a:r>
              <a:rPr lang="de-DE"/>
              <a:t>www.constructor.university</a:t>
            </a:r>
            <a:endParaRPr lang="de-DE" dirty="0"/>
          </a:p>
        </p:txBody>
      </p:sp>
      <p:sp>
        <p:nvSpPr>
          <p:cNvPr id="6" name="Foliennummernplatzhalter 5">
            <a:extLst>
              <a:ext uri="{FF2B5EF4-FFF2-40B4-BE49-F238E27FC236}">
                <a16:creationId xmlns:a16="http://schemas.microsoft.com/office/drawing/2014/main" id="{7C720D6E-BA84-A044-B5CE-14C3D8BA7C53}"/>
              </a:ext>
            </a:extLst>
          </p:cNvPr>
          <p:cNvSpPr>
            <a:spLocks noGrp="1"/>
          </p:cNvSpPr>
          <p:nvPr>
            <p:ph type="sldNum" sz="quarter" idx="12"/>
          </p:nvPr>
        </p:nvSpPr>
        <p:spPr>
          <a:xfrm>
            <a:off x="10890000" y="252000"/>
            <a:ext cx="945265" cy="365125"/>
          </a:xfrm>
        </p:spPr>
        <p:txBody>
          <a:bodyPr/>
          <a:lstStyle>
            <a:lvl1pPr>
              <a:defRPr sz="900" b="0" i="0">
                <a:solidFill>
                  <a:schemeClr val="tx1"/>
                </a:solidFill>
                <a:latin typeface="ALS Hauss Book" pitchFamily="2" charset="0"/>
              </a:defRPr>
            </a:lvl1pPr>
          </a:lstStyle>
          <a:p>
            <a:fld id="{00D43EF4-6218-3547-8660-65847C42B0C0}" type="slidenum">
              <a:rPr lang="de-DE" smtClean="0"/>
              <a:pPr/>
              <a:t>‹#›</a:t>
            </a:fld>
            <a:endParaRPr lang="de-DE" dirty="0"/>
          </a:p>
        </p:txBody>
      </p:sp>
      <p:pic>
        <p:nvPicPr>
          <p:cNvPr id="10" name="Grafik 9" descr="Ein Bild, das Text enthält.&#10;&#10;Automatisch generierte Beschreibung">
            <a:extLst>
              <a:ext uri="{FF2B5EF4-FFF2-40B4-BE49-F238E27FC236}">
                <a16:creationId xmlns:a16="http://schemas.microsoft.com/office/drawing/2014/main" id="{ADFD97B8-8AFB-7F45-8D0A-12C3C9BD32C0}"/>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215716" y="340607"/>
            <a:ext cx="1843617" cy="502258"/>
          </a:xfrm>
          <a:prstGeom prst="rect">
            <a:avLst/>
          </a:prstGeom>
        </p:spPr>
      </p:pic>
      <p:cxnSp>
        <p:nvCxnSpPr>
          <p:cNvPr id="7" name="Gerade Verbindung 6">
            <a:extLst>
              <a:ext uri="{FF2B5EF4-FFF2-40B4-BE49-F238E27FC236}">
                <a16:creationId xmlns:a16="http://schemas.microsoft.com/office/drawing/2014/main" id="{F0302C35-AFB4-8B41-ACD3-94D8611E75B7}"/>
              </a:ext>
            </a:extLst>
          </p:cNvPr>
          <p:cNvCxnSpPr>
            <a:cxnSpLocks/>
          </p:cNvCxnSpPr>
          <p:nvPr userDrawn="1"/>
        </p:nvCxnSpPr>
        <p:spPr>
          <a:xfrm>
            <a:off x="6849835" y="409212"/>
            <a:ext cx="0" cy="602651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Grafik 12">
            <a:extLst>
              <a:ext uri="{FF2B5EF4-FFF2-40B4-BE49-F238E27FC236}">
                <a16:creationId xmlns:a16="http://schemas.microsoft.com/office/drawing/2014/main" id="{98CEBA2E-AA7F-F24A-B5A1-CDA70E6BDCDB}"/>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7209366" y="6184680"/>
            <a:ext cx="557259" cy="280203"/>
          </a:xfrm>
          <a:prstGeom prst="rect">
            <a:avLst/>
          </a:prstGeom>
        </p:spPr>
      </p:pic>
      <p:sp>
        <p:nvSpPr>
          <p:cNvPr id="14" name="Textplatzhalter 13">
            <a:extLst>
              <a:ext uri="{FF2B5EF4-FFF2-40B4-BE49-F238E27FC236}">
                <a16:creationId xmlns:a16="http://schemas.microsoft.com/office/drawing/2014/main" id="{827451FF-32C7-EB4F-B58F-23E223304C2D}"/>
              </a:ext>
            </a:extLst>
          </p:cNvPr>
          <p:cNvSpPr>
            <a:spLocks noGrp="1"/>
          </p:cNvSpPr>
          <p:nvPr>
            <p:ph type="body" sz="quarter" idx="13" hasCustomPrompt="1"/>
          </p:nvPr>
        </p:nvSpPr>
        <p:spPr>
          <a:xfrm>
            <a:off x="3844800" y="5361703"/>
            <a:ext cx="2743200" cy="1141851"/>
          </a:xfrm>
        </p:spPr>
        <p:txBody>
          <a:bodyPr anchor="b" anchorCtr="0">
            <a:spAutoFit/>
          </a:bodyPr>
          <a:lstStyle>
            <a:lvl1pPr>
              <a:lnSpc>
                <a:spcPct val="25000"/>
              </a:lnSpc>
              <a:spcBef>
                <a:spcPts val="0"/>
              </a:spcBef>
              <a:defRPr sz="10000">
                <a:solidFill>
                  <a:schemeClr val="accent2"/>
                </a:solidFill>
              </a:defRPr>
            </a:lvl1pPr>
            <a:lvl2pPr marL="36000">
              <a:lnSpc>
                <a:spcPct val="90000"/>
              </a:lnSpc>
              <a:spcBef>
                <a:spcPts val="0"/>
              </a:spcBef>
              <a:buFontTx/>
              <a:buNone/>
              <a:defRPr sz="2400" b="0" i="0">
                <a:solidFill>
                  <a:schemeClr val="tx1"/>
                </a:solidFill>
                <a:latin typeface="ALS Hauss Book" pitchFamily="2" charset="0"/>
              </a:defRPr>
            </a:lvl2pPr>
            <a:lvl3pPr marL="0" indent="0">
              <a:lnSpc>
                <a:spcPct val="110000"/>
              </a:lnSpc>
              <a:spcBef>
                <a:spcPts val="25"/>
              </a:spcBef>
              <a:buFontTx/>
              <a:buNone/>
              <a:defRPr>
                <a:solidFill>
                  <a:schemeClr val="bg1"/>
                </a:solidFill>
              </a:defRPr>
            </a:lvl3pPr>
            <a:lvl4pPr marL="0" indent="0">
              <a:lnSpc>
                <a:spcPct val="110000"/>
              </a:lnSpc>
              <a:spcBef>
                <a:spcPts val="0"/>
              </a:spcBef>
              <a:buFontTx/>
              <a:buNone/>
              <a:defRPr>
                <a:solidFill>
                  <a:schemeClr val="bg1"/>
                </a:solidFill>
              </a:defRPr>
            </a:lvl4pPr>
            <a:lvl5pPr marL="0" indent="0">
              <a:lnSpc>
                <a:spcPct val="110000"/>
              </a:lnSpc>
              <a:spcBef>
                <a:spcPts val="0"/>
              </a:spcBef>
              <a:buFontTx/>
              <a:buNone/>
              <a:defRPr>
                <a:solidFill>
                  <a:schemeClr val="bg1"/>
                </a:solidFill>
              </a:defRPr>
            </a:lvl5pPr>
          </a:lstStyle>
          <a:p>
            <a:pPr lvl="0"/>
            <a:r>
              <a:rPr lang="en-US" noProof="0" dirty="0"/>
              <a:t>4</a:t>
            </a:r>
          </a:p>
          <a:p>
            <a:pPr lvl="1"/>
            <a:r>
              <a:rPr lang="en-US" noProof="0" dirty="0" err="1"/>
              <a:t>Zweite</a:t>
            </a:r>
            <a:r>
              <a:rPr lang="en-US" noProof="0" dirty="0"/>
              <a:t> </a:t>
            </a:r>
            <a:r>
              <a:rPr lang="en-US" noProof="0" dirty="0" err="1"/>
              <a:t>Ebene</a:t>
            </a:r>
            <a:endParaRPr lang="en-US" noProof="0" dirty="0"/>
          </a:p>
          <a:p>
            <a:pPr lvl="1"/>
            <a:r>
              <a:rPr lang="en-US" noProof="0" dirty="0" err="1"/>
              <a:t>Dritte</a:t>
            </a:r>
            <a:r>
              <a:rPr lang="en-US" noProof="0" dirty="0"/>
              <a:t> </a:t>
            </a:r>
            <a:r>
              <a:rPr lang="en-US" noProof="0" dirty="0" err="1"/>
              <a:t>Ebene</a:t>
            </a:r>
            <a:endParaRPr lang="en-US" noProof="0" dirty="0"/>
          </a:p>
        </p:txBody>
      </p:sp>
      <p:sp>
        <p:nvSpPr>
          <p:cNvPr id="15" name="Textplatzhalter 13">
            <a:extLst>
              <a:ext uri="{FF2B5EF4-FFF2-40B4-BE49-F238E27FC236}">
                <a16:creationId xmlns:a16="http://schemas.microsoft.com/office/drawing/2014/main" id="{F20AF759-2B70-874A-A7FE-1564397567EB}"/>
              </a:ext>
            </a:extLst>
          </p:cNvPr>
          <p:cNvSpPr>
            <a:spLocks noGrp="1"/>
          </p:cNvSpPr>
          <p:nvPr>
            <p:ph type="body" sz="quarter" idx="14" hasCustomPrompt="1"/>
          </p:nvPr>
        </p:nvSpPr>
        <p:spPr>
          <a:xfrm>
            <a:off x="3844800" y="2538493"/>
            <a:ext cx="2743200" cy="1141851"/>
          </a:xfrm>
        </p:spPr>
        <p:txBody>
          <a:bodyPr anchor="b" anchorCtr="0">
            <a:spAutoFit/>
          </a:bodyPr>
          <a:lstStyle>
            <a:lvl1pPr>
              <a:lnSpc>
                <a:spcPct val="25000"/>
              </a:lnSpc>
              <a:spcBef>
                <a:spcPts val="0"/>
              </a:spcBef>
              <a:defRPr sz="10000">
                <a:solidFill>
                  <a:schemeClr val="accent4"/>
                </a:solidFill>
              </a:defRPr>
            </a:lvl1pPr>
            <a:lvl2pPr marL="36000">
              <a:lnSpc>
                <a:spcPct val="90000"/>
              </a:lnSpc>
              <a:spcBef>
                <a:spcPts val="0"/>
              </a:spcBef>
              <a:buFontTx/>
              <a:buNone/>
              <a:defRPr sz="2400" b="0" i="0">
                <a:solidFill>
                  <a:schemeClr val="tx1"/>
                </a:solidFill>
                <a:latin typeface="ALS Hauss Book" pitchFamily="2" charset="0"/>
              </a:defRPr>
            </a:lvl2pPr>
            <a:lvl3pPr marL="0" indent="0">
              <a:lnSpc>
                <a:spcPct val="110000"/>
              </a:lnSpc>
              <a:spcBef>
                <a:spcPts val="25"/>
              </a:spcBef>
              <a:buFontTx/>
              <a:buNone/>
              <a:defRPr>
                <a:solidFill>
                  <a:schemeClr val="bg1"/>
                </a:solidFill>
              </a:defRPr>
            </a:lvl3pPr>
            <a:lvl4pPr marL="0" indent="0">
              <a:lnSpc>
                <a:spcPct val="110000"/>
              </a:lnSpc>
              <a:spcBef>
                <a:spcPts val="0"/>
              </a:spcBef>
              <a:buFontTx/>
              <a:buNone/>
              <a:defRPr>
                <a:solidFill>
                  <a:schemeClr val="bg1"/>
                </a:solidFill>
              </a:defRPr>
            </a:lvl4pPr>
            <a:lvl5pPr marL="0" indent="0">
              <a:lnSpc>
                <a:spcPct val="110000"/>
              </a:lnSpc>
              <a:spcBef>
                <a:spcPts val="0"/>
              </a:spcBef>
              <a:buFontTx/>
              <a:buNone/>
              <a:defRPr>
                <a:solidFill>
                  <a:schemeClr val="bg1"/>
                </a:solidFill>
              </a:defRPr>
            </a:lvl5pPr>
          </a:lstStyle>
          <a:p>
            <a:pPr lvl="0"/>
            <a:r>
              <a:rPr lang="en-US" noProof="0" dirty="0"/>
              <a:t>2</a:t>
            </a:r>
          </a:p>
          <a:p>
            <a:pPr lvl="1"/>
            <a:r>
              <a:rPr lang="en-US" noProof="0" dirty="0" err="1"/>
              <a:t>Zweite</a:t>
            </a:r>
            <a:r>
              <a:rPr lang="en-US" noProof="0" dirty="0"/>
              <a:t> </a:t>
            </a:r>
            <a:r>
              <a:rPr lang="en-US" noProof="0" dirty="0" err="1"/>
              <a:t>Ebene</a:t>
            </a:r>
            <a:endParaRPr lang="en-US" noProof="0" dirty="0"/>
          </a:p>
          <a:p>
            <a:pPr lvl="1"/>
            <a:r>
              <a:rPr lang="en-US" noProof="0" dirty="0" err="1"/>
              <a:t>Dritte</a:t>
            </a:r>
            <a:r>
              <a:rPr lang="en-US" noProof="0" dirty="0"/>
              <a:t> </a:t>
            </a:r>
            <a:r>
              <a:rPr lang="en-US" noProof="0" dirty="0" err="1"/>
              <a:t>Ebene</a:t>
            </a:r>
            <a:endParaRPr lang="en-US" noProof="0" dirty="0"/>
          </a:p>
        </p:txBody>
      </p:sp>
      <p:sp>
        <p:nvSpPr>
          <p:cNvPr id="16" name="Textplatzhalter 13">
            <a:extLst>
              <a:ext uri="{FF2B5EF4-FFF2-40B4-BE49-F238E27FC236}">
                <a16:creationId xmlns:a16="http://schemas.microsoft.com/office/drawing/2014/main" id="{6C1CFBE7-F092-4649-88AF-1598BCC7FD48}"/>
              </a:ext>
            </a:extLst>
          </p:cNvPr>
          <p:cNvSpPr>
            <a:spLocks noGrp="1"/>
          </p:cNvSpPr>
          <p:nvPr>
            <p:ph type="body" sz="quarter" idx="15" hasCustomPrompt="1"/>
          </p:nvPr>
        </p:nvSpPr>
        <p:spPr>
          <a:xfrm>
            <a:off x="827280" y="5361703"/>
            <a:ext cx="2743200" cy="1141851"/>
          </a:xfrm>
        </p:spPr>
        <p:txBody>
          <a:bodyPr anchor="b" anchorCtr="0">
            <a:spAutoFit/>
          </a:bodyPr>
          <a:lstStyle>
            <a:lvl1pPr>
              <a:lnSpc>
                <a:spcPct val="25000"/>
              </a:lnSpc>
              <a:spcBef>
                <a:spcPts val="0"/>
              </a:spcBef>
              <a:defRPr sz="10000">
                <a:solidFill>
                  <a:schemeClr val="accent3"/>
                </a:solidFill>
              </a:defRPr>
            </a:lvl1pPr>
            <a:lvl2pPr marL="36000">
              <a:lnSpc>
                <a:spcPct val="90000"/>
              </a:lnSpc>
              <a:spcBef>
                <a:spcPts val="0"/>
              </a:spcBef>
              <a:buFontTx/>
              <a:buNone/>
              <a:defRPr sz="2400" b="0" i="0">
                <a:solidFill>
                  <a:schemeClr val="tx1"/>
                </a:solidFill>
                <a:latin typeface="ALS Hauss Book" pitchFamily="2" charset="0"/>
              </a:defRPr>
            </a:lvl2pPr>
            <a:lvl3pPr marL="0" indent="0">
              <a:lnSpc>
                <a:spcPct val="110000"/>
              </a:lnSpc>
              <a:spcBef>
                <a:spcPts val="25"/>
              </a:spcBef>
              <a:buFontTx/>
              <a:buNone/>
              <a:defRPr>
                <a:solidFill>
                  <a:schemeClr val="bg1"/>
                </a:solidFill>
              </a:defRPr>
            </a:lvl3pPr>
            <a:lvl4pPr marL="0" indent="0">
              <a:lnSpc>
                <a:spcPct val="110000"/>
              </a:lnSpc>
              <a:spcBef>
                <a:spcPts val="0"/>
              </a:spcBef>
              <a:buFontTx/>
              <a:buNone/>
              <a:defRPr>
                <a:solidFill>
                  <a:schemeClr val="bg1"/>
                </a:solidFill>
              </a:defRPr>
            </a:lvl4pPr>
            <a:lvl5pPr marL="0" indent="0">
              <a:lnSpc>
                <a:spcPct val="110000"/>
              </a:lnSpc>
              <a:spcBef>
                <a:spcPts val="0"/>
              </a:spcBef>
              <a:buFontTx/>
              <a:buNone/>
              <a:defRPr>
                <a:solidFill>
                  <a:schemeClr val="bg1"/>
                </a:solidFill>
              </a:defRPr>
            </a:lvl5pPr>
          </a:lstStyle>
          <a:p>
            <a:pPr lvl="0"/>
            <a:r>
              <a:rPr lang="en-US" noProof="0" dirty="0"/>
              <a:t>3</a:t>
            </a:r>
          </a:p>
          <a:p>
            <a:pPr lvl="1"/>
            <a:r>
              <a:rPr lang="en-US" noProof="0" dirty="0" err="1"/>
              <a:t>Zweite</a:t>
            </a:r>
            <a:r>
              <a:rPr lang="en-US" noProof="0" dirty="0"/>
              <a:t> </a:t>
            </a:r>
            <a:r>
              <a:rPr lang="en-US" noProof="0" dirty="0" err="1"/>
              <a:t>Ebene</a:t>
            </a:r>
            <a:endParaRPr lang="en-US" noProof="0" dirty="0"/>
          </a:p>
          <a:p>
            <a:pPr lvl="1"/>
            <a:r>
              <a:rPr lang="en-US" noProof="0" dirty="0" err="1"/>
              <a:t>Dritte</a:t>
            </a:r>
            <a:r>
              <a:rPr lang="en-US" noProof="0" dirty="0"/>
              <a:t> </a:t>
            </a:r>
            <a:r>
              <a:rPr lang="en-US" noProof="0" dirty="0" err="1"/>
              <a:t>Ebene</a:t>
            </a:r>
            <a:endParaRPr lang="en-US" noProof="0" dirty="0"/>
          </a:p>
        </p:txBody>
      </p:sp>
      <p:sp>
        <p:nvSpPr>
          <p:cNvPr id="17" name="Textplatzhalter 13">
            <a:extLst>
              <a:ext uri="{FF2B5EF4-FFF2-40B4-BE49-F238E27FC236}">
                <a16:creationId xmlns:a16="http://schemas.microsoft.com/office/drawing/2014/main" id="{2F79658E-24D2-EE48-B155-CD70530E8B4F}"/>
              </a:ext>
            </a:extLst>
          </p:cNvPr>
          <p:cNvSpPr>
            <a:spLocks noGrp="1"/>
          </p:cNvSpPr>
          <p:nvPr>
            <p:ph type="body" sz="quarter" idx="16" hasCustomPrompt="1"/>
          </p:nvPr>
        </p:nvSpPr>
        <p:spPr>
          <a:xfrm>
            <a:off x="735720" y="2538492"/>
            <a:ext cx="2743200" cy="1141851"/>
          </a:xfrm>
        </p:spPr>
        <p:txBody>
          <a:bodyPr anchor="b" anchorCtr="0">
            <a:spAutoFit/>
          </a:bodyPr>
          <a:lstStyle>
            <a:lvl1pPr>
              <a:lnSpc>
                <a:spcPct val="25000"/>
              </a:lnSpc>
              <a:spcBef>
                <a:spcPts val="0"/>
              </a:spcBef>
              <a:defRPr sz="10000">
                <a:solidFill>
                  <a:schemeClr val="accent5"/>
                </a:solidFill>
              </a:defRPr>
            </a:lvl1pPr>
            <a:lvl2pPr marL="36000">
              <a:lnSpc>
                <a:spcPct val="90000"/>
              </a:lnSpc>
              <a:spcBef>
                <a:spcPts val="0"/>
              </a:spcBef>
              <a:buFontTx/>
              <a:buNone/>
              <a:defRPr sz="2400" b="0" i="0">
                <a:solidFill>
                  <a:schemeClr val="tx1"/>
                </a:solidFill>
                <a:latin typeface="ALS Hauss Book" pitchFamily="2" charset="0"/>
              </a:defRPr>
            </a:lvl2pPr>
            <a:lvl3pPr marL="0" indent="0">
              <a:lnSpc>
                <a:spcPct val="110000"/>
              </a:lnSpc>
              <a:spcBef>
                <a:spcPts val="25"/>
              </a:spcBef>
              <a:buFontTx/>
              <a:buNone/>
              <a:defRPr>
                <a:solidFill>
                  <a:schemeClr val="bg1"/>
                </a:solidFill>
              </a:defRPr>
            </a:lvl3pPr>
            <a:lvl4pPr marL="0" indent="0">
              <a:lnSpc>
                <a:spcPct val="110000"/>
              </a:lnSpc>
              <a:spcBef>
                <a:spcPts val="0"/>
              </a:spcBef>
              <a:buFontTx/>
              <a:buNone/>
              <a:defRPr>
                <a:solidFill>
                  <a:schemeClr val="bg1"/>
                </a:solidFill>
              </a:defRPr>
            </a:lvl4pPr>
            <a:lvl5pPr marL="0" indent="0">
              <a:lnSpc>
                <a:spcPct val="110000"/>
              </a:lnSpc>
              <a:spcBef>
                <a:spcPts val="0"/>
              </a:spcBef>
              <a:buFontTx/>
              <a:buNone/>
              <a:defRPr>
                <a:solidFill>
                  <a:schemeClr val="bg1"/>
                </a:solidFill>
              </a:defRPr>
            </a:lvl5pPr>
          </a:lstStyle>
          <a:p>
            <a:pPr lvl="0"/>
            <a:r>
              <a:rPr lang="en-US" noProof="0" dirty="0"/>
              <a:t>1</a:t>
            </a:r>
          </a:p>
          <a:p>
            <a:pPr lvl="1"/>
            <a:r>
              <a:rPr lang="en-US" noProof="0" dirty="0" err="1"/>
              <a:t>Zweite</a:t>
            </a:r>
            <a:r>
              <a:rPr lang="en-US" noProof="0" dirty="0"/>
              <a:t> </a:t>
            </a:r>
            <a:r>
              <a:rPr lang="en-US" noProof="0" dirty="0" err="1"/>
              <a:t>Ebene</a:t>
            </a:r>
            <a:endParaRPr lang="en-US" noProof="0" dirty="0"/>
          </a:p>
          <a:p>
            <a:pPr lvl="1"/>
            <a:r>
              <a:rPr lang="en-US" noProof="0" dirty="0" err="1"/>
              <a:t>Dritte</a:t>
            </a:r>
            <a:r>
              <a:rPr lang="en-US" noProof="0" dirty="0"/>
              <a:t> </a:t>
            </a:r>
            <a:r>
              <a:rPr lang="en-US" noProof="0" dirty="0" err="1"/>
              <a:t>Ebene</a:t>
            </a:r>
            <a:endParaRPr lang="en-US" noProof="0" dirty="0"/>
          </a:p>
        </p:txBody>
      </p:sp>
      <p:pic>
        <p:nvPicPr>
          <p:cNvPr id="18" name="Grafik 17">
            <a:extLst>
              <a:ext uri="{FF2B5EF4-FFF2-40B4-BE49-F238E27FC236}">
                <a16:creationId xmlns:a16="http://schemas.microsoft.com/office/drawing/2014/main" id="{F6F7DCDB-5A3A-2F42-8F7F-EDB636C861CE}"/>
              </a:ext>
            </a:extLst>
          </p:cNvPr>
          <p:cNvPicPr>
            <a:picLocks noChangeAspect="1"/>
          </p:cNvPicPr>
          <p:nvPr userDrawn="1"/>
        </p:nvPicPr>
        <p:blipFill>
          <a:blip r:embed="rId6" cstate="screen">
            <a:extLst>
              <a:ext uri="{28A0092B-C50C-407E-A947-70E740481C1C}">
                <a14:useLocalDpi xmlns:a14="http://schemas.microsoft.com/office/drawing/2010/main"/>
              </a:ext>
            </a:extLst>
          </a:blip>
          <a:srcRect/>
          <a:stretch/>
        </p:blipFill>
        <p:spPr>
          <a:xfrm>
            <a:off x="7215716" y="340607"/>
            <a:ext cx="1843617" cy="502257"/>
          </a:xfrm>
          <a:prstGeom prst="rect">
            <a:avLst/>
          </a:prstGeom>
        </p:spPr>
      </p:pic>
    </p:spTree>
    <p:extLst>
      <p:ext uri="{BB962C8B-B14F-4D97-AF65-F5344CB8AC3E}">
        <p14:creationId xmlns:p14="http://schemas.microsoft.com/office/powerpoint/2010/main" val="3754396677"/>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ote Red">
    <p:bg>
      <p:bgPr>
        <a:solidFill>
          <a:schemeClr val="bg1"/>
        </a:solidFill>
        <a:effectLst/>
      </p:bgPr>
    </p:bg>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950F3518-9CC8-B240-87B0-B329B396D859}"/>
              </a:ext>
            </a:extLst>
          </p:cNvPr>
          <p:cNvSpPr>
            <a:spLocks noGrp="1"/>
          </p:cNvSpPr>
          <p:nvPr>
            <p:ph type="body" sz="quarter" idx="15"/>
          </p:nvPr>
        </p:nvSpPr>
        <p:spPr>
          <a:xfrm>
            <a:off x="7127875" y="1295400"/>
            <a:ext cx="4679950" cy="4140200"/>
          </a:xfrm>
        </p:spPr>
        <p:txBody>
          <a:bodyPr>
            <a:normAutofit/>
          </a:bodyPr>
          <a:lstStyle>
            <a:lvl1pPr marL="0">
              <a:lnSpc>
                <a:spcPct val="100000"/>
              </a:lnSpc>
              <a:spcBef>
                <a:spcPts val="0"/>
              </a:spcBef>
              <a:buFontTx/>
              <a:buNone/>
              <a:defRPr sz="3600" b="0" i="0">
                <a:solidFill>
                  <a:schemeClr val="accent3"/>
                </a:solidFill>
                <a:latin typeface="ALS Hauss Medium" pitchFamily="2" charset="0"/>
              </a:defRPr>
            </a:lvl1pPr>
            <a:lvl2pPr marL="0">
              <a:lnSpc>
                <a:spcPct val="100000"/>
              </a:lnSpc>
              <a:spcBef>
                <a:spcPts val="0"/>
              </a:spcBef>
              <a:buFontTx/>
              <a:buNone/>
              <a:defRPr sz="3600" b="0" i="0">
                <a:solidFill>
                  <a:schemeClr val="accent3"/>
                </a:solidFill>
                <a:latin typeface="ALS Hauss Medium" pitchFamily="2" charset="0"/>
              </a:defRPr>
            </a:lvl2pPr>
            <a:lvl3pPr marL="0" indent="0">
              <a:lnSpc>
                <a:spcPct val="100000"/>
              </a:lnSpc>
              <a:spcBef>
                <a:spcPts val="0"/>
              </a:spcBef>
              <a:buFontTx/>
              <a:buNone/>
              <a:defRPr sz="3600" b="0" i="0">
                <a:solidFill>
                  <a:schemeClr val="accent3"/>
                </a:solidFill>
                <a:latin typeface="ALS Hauss Medium" pitchFamily="2" charset="0"/>
              </a:defRPr>
            </a:lvl3pPr>
            <a:lvl4pPr marL="0" indent="0">
              <a:lnSpc>
                <a:spcPct val="100000"/>
              </a:lnSpc>
              <a:spcBef>
                <a:spcPts val="0"/>
              </a:spcBef>
              <a:buFontTx/>
              <a:buNone/>
              <a:defRPr sz="3600" b="0" i="0">
                <a:solidFill>
                  <a:schemeClr val="accent3"/>
                </a:solidFill>
                <a:latin typeface="ALS Hauss Medium" pitchFamily="2" charset="0"/>
              </a:defRPr>
            </a:lvl4pPr>
            <a:lvl5pPr marL="0" indent="0">
              <a:lnSpc>
                <a:spcPct val="100000"/>
              </a:lnSpc>
              <a:spcBef>
                <a:spcPts val="0"/>
              </a:spcBef>
              <a:buFontTx/>
              <a:buNone/>
              <a:defRPr sz="3600" b="0" i="0">
                <a:solidFill>
                  <a:schemeClr val="accent3"/>
                </a:solidFill>
                <a:latin typeface="ALS Hauss Medium" pitchFamily="2" charset="0"/>
              </a:defRPr>
            </a:lvl5pPr>
          </a:lstStyle>
          <a:p>
            <a:pPr lvl="0"/>
            <a:r>
              <a:rPr lang="en-US" noProof="0" dirty="0" err="1"/>
              <a:t>Mastertextformat</a:t>
            </a:r>
            <a:r>
              <a:rPr lang="en-US" noProof="0" dirty="0"/>
              <a:t> </a:t>
            </a:r>
            <a:r>
              <a:rPr lang="en-US" noProof="0" dirty="0" err="1"/>
              <a:t>bearbeiten</a:t>
            </a:r>
            <a:endParaRPr lang="en-US" noProof="0" dirty="0"/>
          </a:p>
          <a:p>
            <a:pPr lvl="1"/>
            <a:r>
              <a:rPr lang="en-US" noProof="0" dirty="0" err="1"/>
              <a:t>Zweite</a:t>
            </a:r>
            <a:r>
              <a:rPr lang="en-US" noProof="0" dirty="0"/>
              <a:t> </a:t>
            </a:r>
            <a:r>
              <a:rPr lang="en-US" noProof="0" dirty="0" err="1"/>
              <a:t>Ebene</a:t>
            </a:r>
            <a:endParaRPr lang="en-US" noProof="0" dirty="0"/>
          </a:p>
          <a:p>
            <a:pPr lvl="2"/>
            <a:r>
              <a:rPr lang="en-US" noProof="0" dirty="0" err="1"/>
              <a:t>Dritte</a:t>
            </a:r>
            <a:r>
              <a:rPr lang="en-US" noProof="0" dirty="0"/>
              <a:t> </a:t>
            </a:r>
            <a:r>
              <a:rPr lang="en-US" noProof="0" dirty="0" err="1"/>
              <a:t>Ebene</a:t>
            </a:r>
            <a:endParaRPr lang="en-US" noProof="0" dirty="0"/>
          </a:p>
          <a:p>
            <a:pPr lvl="3"/>
            <a:r>
              <a:rPr lang="en-US" noProof="0" dirty="0" err="1"/>
              <a:t>Vierte</a:t>
            </a:r>
            <a:r>
              <a:rPr lang="en-US" noProof="0" dirty="0"/>
              <a:t> </a:t>
            </a:r>
            <a:r>
              <a:rPr lang="en-US" noProof="0" dirty="0" err="1"/>
              <a:t>Ebene</a:t>
            </a:r>
            <a:endParaRPr lang="en-US" noProof="0" dirty="0"/>
          </a:p>
          <a:p>
            <a:pPr lvl="4"/>
            <a:r>
              <a:rPr lang="en-US" noProof="0" dirty="0" err="1"/>
              <a:t>Fünfte</a:t>
            </a:r>
            <a:r>
              <a:rPr lang="en-US" noProof="0" dirty="0"/>
              <a:t> </a:t>
            </a:r>
            <a:r>
              <a:rPr lang="en-US" noProof="0" dirty="0" err="1"/>
              <a:t>Ebene</a:t>
            </a:r>
            <a:endParaRPr lang="en-US" noProof="0" dirty="0"/>
          </a:p>
        </p:txBody>
      </p:sp>
      <p:sp>
        <p:nvSpPr>
          <p:cNvPr id="5" name="Fußzeilenplatzhalter 4">
            <a:extLst>
              <a:ext uri="{FF2B5EF4-FFF2-40B4-BE49-F238E27FC236}">
                <a16:creationId xmlns:a16="http://schemas.microsoft.com/office/drawing/2014/main" id="{0FD22F95-CAFD-694D-A017-A722CEF45F7E}"/>
              </a:ext>
            </a:extLst>
          </p:cNvPr>
          <p:cNvSpPr>
            <a:spLocks noGrp="1"/>
          </p:cNvSpPr>
          <p:nvPr>
            <p:ph type="ftr" sz="quarter" idx="11"/>
          </p:nvPr>
        </p:nvSpPr>
        <p:spPr>
          <a:xfrm>
            <a:off x="9838265" y="6239309"/>
            <a:ext cx="2243665" cy="295775"/>
          </a:xfrm>
        </p:spPr>
        <p:txBody>
          <a:bodyPr/>
          <a:lstStyle>
            <a:lvl1pPr marL="171450" indent="-171450" algn="l">
              <a:buFontTx/>
              <a:buBlip>
                <a:blip r:embed="rId2"/>
              </a:buBlip>
              <a:defRPr sz="1000" b="0" i="0">
                <a:solidFill>
                  <a:schemeClr val="tx1"/>
                </a:solidFill>
                <a:latin typeface="ALS Hauss Medium" pitchFamily="2" charset="0"/>
              </a:defRPr>
            </a:lvl1pPr>
          </a:lstStyle>
          <a:p>
            <a:r>
              <a:rPr lang="de-DE" dirty="0" err="1"/>
              <a:t>www.constructor.university</a:t>
            </a:r>
            <a:endParaRPr lang="de-DE" dirty="0"/>
          </a:p>
        </p:txBody>
      </p:sp>
      <p:sp>
        <p:nvSpPr>
          <p:cNvPr id="6" name="Foliennummernplatzhalter 5">
            <a:extLst>
              <a:ext uri="{FF2B5EF4-FFF2-40B4-BE49-F238E27FC236}">
                <a16:creationId xmlns:a16="http://schemas.microsoft.com/office/drawing/2014/main" id="{7C720D6E-BA84-A044-B5CE-14C3D8BA7C53}"/>
              </a:ext>
            </a:extLst>
          </p:cNvPr>
          <p:cNvSpPr>
            <a:spLocks noGrp="1"/>
          </p:cNvSpPr>
          <p:nvPr>
            <p:ph type="sldNum" sz="quarter" idx="12"/>
          </p:nvPr>
        </p:nvSpPr>
        <p:spPr>
          <a:xfrm>
            <a:off x="10890000" y="252000"/>
            <a:ext cx="945265" cy="365125"/>
          </a:xfrm>
        </p:spPr>
        <p:txBody>
          <a:bodyPr/>
          <a:lstStyle>
            <a:lvl1pPr>
              <a:defRPr sz="900" b="0" i="0">
                <a:solidFill>
                  <a:schemeClr val="tx1"/>
                </a:solidFill>
                <a:latin typeface="ALS Hauss Book" pitchFamily="2" charset="0"/>
              </a:defRPr>
            </a:lvl1pPr>
          </a:lstStyle>
          <a:p>
            <a:fld id="{00D43EF4-6218-3547-8660-65847C42B0C0}" type="slidenum">
              <a:rPr lang="de-DE" smtClean="0"/>
              <a:pPr/>
              <a:t>‹#›</a:t>
            </a:fld>
            <a:endParaRPr lang="de-DE" dirty="0"/>
          </a:p>
        </p:txBody>
      </p:sp>
      <p:sp>
        <p:nvSpPr>
          <p:cNvPr id="12" name="Bildplatzhalter 11">
            <a:extLst>
              <a:ext uri="{FF2B5EF4-FFF2-40B4-BE49-F238E27FC236}">
                <a16:creationId xmlns:a16="http://schemas.microsoft.com/office/drawing/2014/main" id="{03293C82-96E1-0340-96CE-368F55EE7023}"/>
              </a:ext>
            </a:extLst>
          </p:cNvPr>
          <p:cNvSpPr>
            <a:spLocks noGrp="1"/>
          </p:cNvSpPr>
          <p:nvPr>
            <p:ph type="pic" sz="quarter" idx="13"/>
          </p:nvPr>
        </p:nvSpPr>
        <p:spPr>
          <a:xfrm>
            <a:off x="1285719" y="388317"/>
            <a:ext cx="5556237" cy="5556237"/>
          </a:xfrm>
          <a:prstGeom prst="ellipse">
            <a:avLst/>
          </a:prstGeom>
          <a:solidFill>
            <a:schemeClr val="bg2"/>
          </a:solidFill>
        </p:spPr>
        <p:txBody>
          <a:bodyPr/>
          <a:lstStyle/>
          <a:p>
            <a:endParaRPr lang="de-DE"/>
          </a:p>
        </p:txBody>
      </p:sp>
      <p:sp>
        <p:nvSpPr>
          <p:cNvPr id="7" name="Textplatzhalter 6">
            <a:extLst>
              <a:ext uri="{FF2B5EF4-FFF2-40B4-BE49-F238E27FC236}">
                <a16:creationId xmlns:a16="http://schemas.microsoft.com/office/drawing/2014/main" id="{E9B7CA81-CC53-3F47-BADF-56A1AB240ADA}"/>
              </a:ext>
            </a:extLst>
          </p:cNvPr>
          <p:cNvSpPr>
            <a:spLocks noGrp="1"/>
          </p:cNvSpPr>
          <p:nvPr>
            <p:ph type="body" sz="quarter" idx="14"/>
          </p:nvPr>
        </p:nvSpPr>
        <p:spPr>
          <a:xfrm>
            <a:off x="365760" y="5976084"/>
            <a:ext cx="6476191" cy="539750"/>
          </a:xfrm>
        </p:spPr>
        <p:txBody>
          <a:bodyPr anchor="b" anchorCtr="0">
            <a:noAutofit/>
          </a:bodyPr>
          <a:lstStyle>
            <a:lvl1pPr indent="0" algn="r">
              <a:lnSpc>
                <a:spcPct val="100000"/>
              </a:lnSpc>
              <a:spcBef>
                <a:spcPts val="250"/>
              </a:spcBef>
              <a:buFontTx/>
              <a:buNone/>
              <a:defRPr sz="1200" b="1" i="0">
                <a:solidFill>
                  <a:schemeClr val="tx1"/>
                </a:solidFill>
                <a:latin typeface="ALS Hauss Bold" pitchFamily="2" charset="0"/>
              </a:defRPr>
            </a:lvl1pPr>
            <a:lvl2pPr indent="0" algn="r">
              <a:lnSpc>
                <a:spcPct val="120000"/>
              </a:lnSpc>
              <a:spcBef>
                <a:spcPts val="300"/>
              </a:spcBef>
              <a:buFontTx/>
              <a:buNone/>
              <a:defRPr sz="1200" b="1" i="0">
                <a:solidFill>
                  <a:schemeClr val="tx1"/>
                </a:solidFill>
                <a:latin typeface="ALS Hauss Bold" pitchFamily="2" charset="0"/>
              </a:defRPr>
            </a:lvl2pPr>
            <a:lvl3pPr indent="0" algn="r">
              <a:lnSpc>
                <a:spcPct val="120000"/>
              </a:lnSpc>
              <a:spcBef>
                <a:spcPts val="300"/>
              </a:spcBef>
              <a:buFontTx/>
              <a:buNone/>
              <a:defRPr sz="1200" b="1" i="0">
                <a:solidFill>
                  <a:schemeClr val="tx1"/>
                </a:solidFill>
                <a:latin typeface="ALS Hauss Bold" pitchFamily="2" charset="0"/>
              </a:defRPr>
            </a:lvl3pPr>
            <a:lvl4pPr indent="0" algn="r">
              <a:lnSpc>
                <a:spcPct val="120000"/>
              </a:lnSpc>
              <a:spcBef>
                <a:spcPts val="300"/>
              </a:spcBef>
              <a:buFontTx/>
              <a:buNone/>
              <a:defRPr sz="1200" b="1" i="0">
                <a:solidFill>
                  <a:schemeClr val="tx1"/>
                </a:solidFill>
                <a:latin typeface="ALS Hauss Bold" pitchFamily="2" charset="0"/>
              </a:defRPr>
            </a:lvl4pPr>
            <a:lvl5pPr indent="0" algn="r">
              <a:lnSpc>
                <a:spcPct val="120000"/>
              </a:lnSpc>
              <a:spcBef>
                <a:spcPts val="300"/>
              </a:spcBef>
              <a:buFontTx/>
              <a:buNone/>
              <a:defRPr sz="1200" b="1" i="0">
                <a:solidFill>
                  <a:schemeClr val="tx1"/>
                </a:solidFill>
                <a:latin typeface="ALS Hauss Bold" pitchFamily="2" charset="0"/>
              </a:defRPr>
            </a:lvl5pPr>
          </a:lstStyle>
          <a:p>
            <a:pPr lvl="0"/>
            <a:r>
              <a:rPr lang="en-US" noProof="0" dirty="0" err="1"/>
              <a:t>Mastertextformat</a:t>
            </a:r>
            <a:r>
              <a:rPr lang="en-US" noProof="0" dirty="0"/>
              <a:t> </a:t>
            </a:r>
            <a:r>
              <a:rPr lang="en-US" noProof="0" dirty="0" err="1"/>
              <a:t>bearbeiten</a:t>
            </a:r>
            <a:endParaRPr lang="en-US" noProof="0" dirty="0"/>
          </a:p>
        </p:txBody>
      </p:sp>
      <p:pic>
        <p:nvPicPr>
          <p:cNvPr id="11" name="Grafik 10">
            <a:extLst>
              <a:ext uri="{FF2B5EF4-FFF2-40B4-BE49-F238E27FC236}">
                <a16:creationId xmlns:a16="http://schemas.microsoft.com/office/drawing/2014/main" id="{928F034F-3A53-144F-8738-6A669456786A}"/>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7209366" y="6184680"/>
            <a:ext cx="557259" cy="280203"/>
          </a:xfrm>
          <a:prstGeom prst="rect">
            <a:avLst/>
          </a:prstGeom>
        </p:spPr>
      </p:pic>
      <p:pic>
        <p:nvPicPr>
          <p:cNvPr id="14" name="Grafik 13">
            <a:extLst>
              <a:ext uri="{FF2B5EF4-FFF2-40B4-BE49-F238E27FC236}">
                <a16:creationId xmlns:a16="http://schemas.microsoft.com/office/drawing/2014/main" id="{69CD12EA-9AD1-1B45-84B9-89483CE22A8F}"/>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7215716" y="340607"/>
            <a:ext cx="1843617" cy="502257"/>
          </a:xfrm>
          <a:prstGeom prst="rect">
            <a:avLst/>
          </a:prstGeom>
        </p:spPr>
      </p:pic>
    </p:spTree>
    <p:extLst>
      <p:ext uri="{BB962C8B-B14F-4D97-AF65-F5344CB8AC3E}">
        <p14:creationId xmlns:p14="http://schemas.microsoft.com/office/powerpoint/2010/main" val="582948751"/>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 red Arrow">
    <p:bg>
      <p:bgPr>
        <a:solidFill>
          <a:schemeClr val="bg1"/>
        </a:solidFill>
        <a:effectLst/>
      </p:bgPr>
    </p:bg>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950F3518-9CC8-B240-87B0-B329B396D859}"/>
              </a:ext>
            </a:extLst>
          </p:cNvPr>
          <p:cNvSpPr>
            <a:spLocks noGrp="1"/>
          </p:cNvSpPr>
          <p:nvPr>
            <p:ph type="body" sz="quarter" idx="15"/>
          </p:nvPr>
        </p:nvSpPr>
        <p:spPr>
          <a:xfrm>
            <a:off x="7127875" y="1295400"/>
            <a:ext cx="4680000" cy="3780000"/>
          </a:xfrm>
        </p:spPr>
        <p:txBody>
          <a:bodyPr>
            <a:normAutofit/>
          </a:bodyPr>
          <a:lstStyle>
            <a:lvl1pPr marL="0">
              <a:lnSpc>
                <a:spcPct val="100000"/>
              </a:lnSpc>
              <a:spcBef>
                <a:spcPts val="0"/>
              </a:spcBef>
              <a:buFontTx/>
              <a:buNone/>
              <a:defRPr sz="3600" b="0" i="0">
                <a:solidFill>
                  <a:schemeClr val="accent3"/>
                </a:solidFill>
                <a:latin typeface="ALS Hauss Medium" pitchFamily="2" charset="0"/>
              </a:defRPr>
            </a:lvl1pPr>
            <a:lvl2pPr marL="0">
              <a:lnSpc>
                <a:spcPct val="100000"/>
              </a:lnSpc>
              <a:spcBef>
                <a:spcPts val="0"/>
              </a:spcBef>
              <a:buFontTx/>
              <a:buNone/>
              <a:defRPr sz="3600" b="0" i="0">
                <a:solidFill>
                  <a:schemeClr val="accent3"/>
                </a:solidFill>
                <a:latin typeface="ALS Hauss Medium" pitchFamily="2" charset="0"/>
              </a:defRPr>
            </a:lvl2pPr>
            <a:lvl3pPr marL="0" indent="0">
              <a:lnSpc>
                <a:spcPct val="100000"/>
              </a:lnSpc>
              <a:spcBef>
                <a:spcPts val="0"/>
              </a:spcBef>
              <a:buFontTx/>
              <a:buNone/>
              <a:defRPr sz="3600" b="0" i="0">
                <a:solidFill>
                  <a:schemeClr val="accent3"/>
                </a:solidFill>
                <a:latin typeface="ALS Hauss Medium" pitchFamily="2" charset="0"/>
              </a:defRPr>
            </a:lvl3pPr>
            <a:lvl4pPr marL="0" indent="0">
              <a:lnSpc>
                <a:spcPct val="100000"/>
              </a:lnSpc>
              <a:spcBef>
                <a:spcPts val="0"/>
              </a:spcBef>
              <a:buFontTx/>
              <a:buNone/>
              <a:defRPr sz="3600" b="0" i="0">
                <a:solidFill>
                  <a:schemeClr val="accent3"/>
                </a:solidFill>
                <a:latin typeface="ALS Hauss Medium" pitchFamily="2" charset="0"/>
              </a:defRPr>
            </a:lvl4pPr>
            <a:lvl5pPr marL="0" indent="0">
              <a:lnSpc>
                <a:spcPct val="100000"/>
              </a:lnSpc>
              <a:spcBef>
                <a:spcPts val="0"/>
              </a:spcBef>
              <a:buFontTx/>
              <a:buNone/>
              <a:defRPr sz="3600" b="0" i="0">
                <a:solidFill>
                  <a:schemeClr val="accent3"/>
                </a:solidFill>
                <a:latin typeface="ALS Hauss Medium" pitchFamily="2" charset="0"/>
              </a:defRPr>
            </a:lvl5pPr>
          </a:lstStyle>
          <a:p>
            <a:pPr lvl="0"/>
            <a:r>
              <a:rPr lang="en-US" noProof="0" dirty="0" err="1"/>
              <a:t>Mastertextformat</a:t>
            </a:r>
            <a:r>
              <a:rPr lang="en-US" noProof="0" dirty="0"/>
              <a:t> </a:t>
            </a:r>
            <a:r>
              <a:rPr lang="en-US" noProof="0" dirty="0" err="1"/>
              <a:t>bearbeiten</a:t>
            </a:r>
            <a:endParaRPr lang="en-US" noProof="0" dirty="0"/>
          </a:p>
          <a:p>
            <a:pPr lvl="1"/>
            <a:r>
              <a:rPr lang="en-US" noProof="0" dirty="0" err="1"/>
              <a:t>Zweite</a:t>
            </a:r>
            <a:r>
              <a:rPr lang="en-US" noProof="0" dirty="0"/>
              <a:t> </a:t>
            </a:r>
            <a:r>
              <a:rPr lang="en-US" noProof="0" dirty="0" err="1"/>
              <a:t>Ebene</a:t>
            </a:r>
            <a:endParaRPr lang="en-US" noProof="0" dirty="0"/>
          </a:p>
          <a:p>
            <a:pPr lvl="2"/>
            <a:r>
              <a:rPr lang="en-US" noProof="0" dirty="0" err="1"/>
              <a:t>Dritte</a:t>
            </a:r>
            <a:r>
              <a:rPr lang="en-US" noProof="0" dirty="0"/>
              <a:t> </a:t>
            </a:r>
            <a:r>
              <a:rPr lang="en-US" noProof="0" dirty="0" err="1"/>
              <a:t>Ebene</a:t>
            </a:r>
            <a:endParaRPr lang="en-US" noProof="0" dirty="0"/>
          </a:p>
          <a:p>
            <a:pPr lvl="3"/>
            <a:r>
              <a:rPr lang="en-US" noProof="0" dirty="0" err="1"/>
              <a:t>Vierte</a:t>
            </a:r>
            <a:r>
              <a:rPr lang="en-US" noProof="0" dirty="0"/>
              <a:t> </a:t>
            </a:r>
            <a:r>
              <a:rPr lang="en-US" noProof="0" dirty="0" err="1"/>
              <a:t>Ebene</a:t>
            </a:r>
            <a:endParaRPr lang="en-US" noProof="0" dirty="0"/>
          </a:p>
          <a:p>
            <a:pPr lvl="4"/>
            <a:r>
              <a:rPr lang="en-US" noProof="0" dirty="0" err="1"/>
              <a:t>Fünfte</a:t>
            </a:r>
            <a:r>
              <a:rPr lang="en-US" noProof="0" dirty="0"/>
              <a:t> </a:t>
            </a:r>
            <a:r>
              <a:rPr lang="en-US" noProof="0" dirty="0" err="1"/>
              <a:t>Ebene</a:t>
            </a:r>
            <a:endParaRPr lang="en-US" noProof="0" dirty="0"/>
          </a:p>
        </p:txBody>
      </p:sp>
      <p:sp>
        <p:nvSpPr>
          <p:cNvPr id="5" name="Fußzeilenplatzhalter 4">
            <a:extLst>
              <a:ext uri="{FF2B5EF4-FFF2-40B4-BE49-F238E27FC236}">
                <a16:creationId xmlns:a16="http://schemas.microsoft.com/office/drawing/2014/main" id="{0FD22F95-CAFD-694D-A017-A722CEF45F7E}"/>
              </a:ext>
            </a:extLst>
          </p:cNvPr>
          <p:cNvSpPr>
            <a:spLocks noGrp="1"/>
          </p:cNvSpPr>
          <p:nvPr>
            <p:ph type="ftr" sz="quarter" idx="11"/>
          </p:nvPr>
        </p:nvSpPr>
        <p:spPr>
          <a:xfrm>
            <a:off x="9838265" y="6239309"/>
            <a:ext cx="2243665" cy="295775"/>
          </a:xfrm>
        </p:spPr>
        <p:txBody>
          <a:bodyPr/>
          <a:lstStyle>
            <a:lvl1pPr marL="171450" indent="-171450" algn="l">
              <a:buFontTx/>
              <a:buBlip>
                <a:blip r:embed="rId2"/>
              </a:buBlip>
              <a:defRPr sz="1000" b="0" i="0">
                <a:solidFill>
                  <a:schemeClr val="tx1"/>
                </a:solidFill>
                <a:latin typeface="ALS Hauss Medium" pitchFamily="2" charset="0"/>
              </a:defRPr>
            </a:lvl1pPr>
          </a:lstStyle>
          <a:p>
            <a:r>
              <a:rPr lang="de-DE" dirty="0" err="1"/>
              <a:t>www.constructor.university</a:t>
            </a:r>
            <a:endParaRPr lang="de-DE" dirty="0"/>
          </a:p>
        </p:txBody>
      </p:sp>
      <p:sp>
        <p:nvSpPr>
          <p:cNvPr id="6" name="Foliennummernplatzhalter 5">
            <a:extLst>
              <a:ext uri="{FF2B5EF4-FFF2-40B4-BE49-F238E27FC236}">
                <a16:creationId xmlns:a16="http://schemas.microsoft.com/office/drawing/2014/main" id="{7C720D6E-BA84-A044-B5CE-14C3D8BA7C53}"/>
              </a:ext>
            </a:extLst>
          </p:cNvPr>
          <p:cNvSpPr>
            <a:spLocks noGrp="1"/>
          </p:cNvSpPr>
          <p:nvPr>
            <p:ph type="sldNum" sz="quarter" idx="12"/>
          </p:nvPr>
        </p:nvSpPr>
        <p:spPr>
          <a:xfrm>
            <a:off x="10890000" y="252000"/>
            <a:ext cx="945265" cy="365125"/>
          </a:xfrm>
        </p:spPr>
        <p:txBody>
          <a:bodyPr/>
          <a:lstStyle>
            <a:lvl1pPr>
              <a:defRPr sz="900" b="0" i="0">
                <a:solidFill>
                  <a:schemeClr val="tx1"/>
                </a:solidFill>
                <a:latin typeface="ALS Hauss Book" pitchFamily="2" charset="0"/>
              </a:defRPr>
            </a:lvl1pPr>
          </a:lstStyle>
          <a:p>
            <a:fld id="{00D43EF4-6218-3547-8660-65847C42B0C0}" type="slidenum">
              <a:rPr lang="de-DE" smtClean="0"/>
              <a:pPr/>
              <a:t>‹#›</a:t>
            </a:fld>
            <a:endParaRPr lang="de-DE" dirty="0"/>
          </a:p>
        </p:txBody>
      </p:sp>
      <p:sp>
        <p:nvSpPr>
          <p:cNvPr id="12" name="Bildplatzhalter 11">
            <a:extLst>
              <a:ext uri="{FF2B5EF4-FFF2-40B4-BE49-F238E27FC236}">
                <a16:creationId xmlns:a16="http://schemas.microsoft.com/office/drawing/2014/main" id="{03293C82-96E1-0340-96CE-368F55EE7023}"/>
              </a:ext>
            </a:extLst>
          </p:cNvPr>
          <p:cNvSpPr>
            <a:spLocks noGrp="1"/>
          </p:cNvSpPr>
          <p:nvPr>
            <p:ph type="pic" sz="quarter" idx="13"/>
          </p:nvPr>
        </p:nvSpPr>
        <p:spPr>
          <a:xfrm>
            <a:off x="-3414" y="1"/>
            <a:ext cx="6763443" cy="6877026"/>
          </a:xfrm>
          <a:custGeom>
            <a:avLst/>
            <a:gdLst>
              <a:gd name="connsiteX0" fmla="*/ 0 w 4984991"/>
              <a:gd name="connsiteY0" fmla="*/ 0 h 6857999"/>
              <a:gd name="connsiteX1" fmla="*/ 2492496 w 4984991"/>
              <a:gd name="connsiteY1" fmla="*/ 0 h 6857999"/>
              <a:gd name="connsiteX2" fmla="*/ 4984991 w 4984991"/>
              <a:gd name="connsiteY2" fmla="*/ 3429000 h 6857999"/>
              <a:gd name="connsiteX3" fmla="*/ 2492496 w 4984991"/>
              <a:gd name="connsiteY3" fmla="*/ 6857999 h 6857999"/>
              <a:gd name="connsiteX4" fmla="*/ 0 w 4984991"/>
              <a:gd name="connsiteY4" fmla="*/ 6857999 h 6857999"/>
              <a:gd name="connsiteX5" fmla="*/ 0 w 4984991"/>
              <a:gd name="connsiteY5" fmla="*/ 0 h 6857999"/>
              <a:gd name="connsiteX0" fmla="*/ 0 w 5327891"/>
              <a:gd name="connsiteY0" fmla="*/ 0 h 6857999"/>
              <a:gd name="connsiteX1" fmla="*/ 2835396 w 5327891"/>
              <a:gd name="connsiteY1" fmla="*/ 0 h 6857999"/>
              <a:gd name="connsiteX2" fmla="*/ 5327891 w 5327891"/>
              <a:gd name="connsiteY2" fmla="*/ 3429000 h 6857999"/>
              <a:gd name="connsiteX3" fmla="*/ 2835396 w 5327891"/>
              <a:gd name="connsiteY3" fmla="*/ 6857999 h 6857999"/>
              <a:gd name="connsiteX4" fmla="*/ 342900 w 5327891"/>
              <a:gd name="connsiteY4" fmla="*/ 6857999 h 6857999"/>
              <a:gd name="connsiteX5" fmla="*/ 0 w 5327891"/>
              <a:gd name="connsiteY5" fmla="*/ 0 h 6857999"/>
              <a:gd name="connsiteX0" fmla="*/ 0 w 5327891"/>
              <a:gd name="connsiteY0" fmla="*/ 0 h 6857999"/>
              <a:gd name="connsiteX1" fmla="*/ 2835396 w 5327891"/>
              <a:gd name="connsiteY1" fmla="*/ 0 h 6857999"/>
              <a:gd name="connsiteX2" fmla="*/ 5327891 w 5327891"/>
              <a:gd name="connsiteY2" fmla="*/ 3429000 h 6857999"/>
              <a:gd name="connsiteX3" fmla="*/ 2835396 w 5327891"/>
              <a:gd name="connsiteY3" fmla="*/ 6857999 h 6857999"/>
              <a:gd name="connsiteX4" fmla="*/ 0 w 5327891"/>
              <a:gd name="connsiteY4" fmla="*/ 6857999 h 6857999"/>
              <a:gd name="connsiteX5" fmla="*/ 0 w 5327891"/>
              <a:gd name="connsiteY5" fmla="*/ 0 h 6857999"/>
              <a:gd name="connsiteX0" fmla="*/ 0 w 5327891"/>
              <a:gd name="connsiteY0" fmla="*/ 0 h 6857999"/>
              <a:gd name="connsiteX1" fmla="*/ 2835396 w 5327891"/>
              <a:gd name="connsiteY1" fmla="*/ 0 h 6857999"/>
              <a:gd name="connsiteX2" fmla="*/ 5327891 w 5327891"/>
              <a:gd name="connsiteY2" fmla="*/ 3429000 h 6857999"/>
              <a:gd name="connsiteX3" fmla="*/ 3870334 w 5327891"/>
              <a:gd name="connsiteY3" fmla="*/ 5433924 h 6857999"/>
              <a:gd name="connsiteX4" fmla="*/ 0 w 5327891"/>
              <a:gd name="connsiteY4" fmla="*/ 6857999 h 6857999"/>
              <a:gd name="connsiteX5" fmla="*/ 0 w 5327891"/>
              <a:gd name="connsiteY5" fmla="*/ 0 h 6857999"/>
              <a:gd name="connsiteX0" fmla="*/ 0 w 5327891"/>
              <a:gd name="connsiteY0" fmla="*/ 0 h 6857999"/>
              <a:gd name="connsiteX1" fmla="*/ 2835396 w 5327891"/>
              <a:gd name="connsiteY1" fmla="*/ 0 h 6857999"/>
              <a:gd name="connsiteX2" fmla="*/ 5327891 w 5327891"/>
              <a:gd name="connsiteY2" fmla="*/ 3429000 h 6857999"/>
              <a:gd name="connsiteX3" fmla="*/ 3886894 w 5327891"/>
              <a:gd name="connsiteY3" fmla="*/ 5417365 h 6857999"/>
              <a:gd name="connsiteX4" fmla="*/ 0 w 5327891"/>
              <a:gd name="connsiteY4" fmla="*/ 6857999 h 6857999"/>
              <a:gd name="connsiteX5" fmla="*/ 0 w 5327891"/>
              <a:gd name="connsiteY5" fmla="*/ 0 h 6857999"/>
              <a:gd name="connsiteX0" fmla="*/ 0 w 5327891"/>
              <a:gd name="connsiteY0" fmla="*/ 0 h 5417365"/>
              <a:gd name="connsiteX1" fmla="*/ 2835396 w 5327891"/>
              <a:gd name="connsiteY1" fmla="*/ 0 h 5417365"/>
              <a:gd name="connsiteX2" fmla="*/ 5327891 w 5327891"/>
              <a:gd name="connsiteY2" fmla="*/ 3429000 h 5417365"/>
              <a:gd name="connsiteX3" fmla="*/ 3886894 w 5327891"/>
              <a:gd name="connsiteY3" fmla="*/ 5417365 h 5417365"/>
              <a:gd name="connsiteX4" fmla="*/ 0 w 5327891"/>
              <a:gd name="connsiteY4" fmla="*/ 5400806 h 5417365"/>
              <a:gd name="connsiteX5" fmla="*/ 0 w 5327891"/>
              <a:gd name="connsiteY5" fmla="*/ 0 h 5417365"/>
              <a:gd name="connsiteX0" fmla="*/ 0 w 5327891"/>
              <a:gd name="connsiteY0" fmla="*/ 0 h 5417366"/>
              <a:gd name="connsiteX1" fmla="*/ 2835396 w 5327891"/>
              <a:gd name="connsiteY1" fmla="*/ 0 h 5417366"/>
              <a:gd name="connsiteX2" fmla="*/ 5327891 w 5327891"/>
              <a:gd name="connsiteY2" fmla="*/ 3429000 h 5417366"/>
              <a:gd name="connsiteX3" fmla="*/ 3886894 w 5327891"/>
              <a:gd name="connsiteY3" fmla="*/ 5417365 h 5417366"/>
              <a:gd name="connsiteX4" fmla="*/ 0 w 5327891"/>
              <a:gd name="connsiteY4" fmla="*/ 5417366 h 5417366"/>
              <a:gd name="connsiteX5" fmla="*/ 0 w 5327891"/>
              <a:gd name="connsiteY5" fmla="*/ 0 h 5417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27891" h="5417366">
                <a:moveTo>
                  <a:pt x="0" y="0"/>
                </a:moveTo>
                <a:lnTo>
                  <a:pt x="2835396" y="0"/>
                </a:lnTo>
                <a:lnTo>
                  <a:pt x="5327891" y="3429000"/>
                </a:lnTo>
                <a:lnTo>
                  <a:pt x="3886894" y="5417365"/>
                </a:lnTo>
                <a:lnTo>
                  <a:pt x="0" y="5417366"/>
                </a:lnTo>
                <a:lnTo>
                  <a:pt x="0" y="0"/>
                </a:lnTo>
                <a:close/>
              </a:path>
            </a:pathLst>
          </a:custGeom>
          <a:solidFill>
            <a:schemeClr val="bg2"/>
          </a:solidFill>
        </p:spPr>
        <p:txBody>
          <a:bodyPr/>
          <a:lstStyle/>
          <a:p>
            <a:endParaRPr lang="de-DE"/>
          </a:p>
        </p:txBody>
      </p:sp>
      <p:sp>
        <p:nvSpPr>
          <p:cNvPr id="7" name="Textplatzhalter 6">
            <a:extLst>
              <a:ext uri="{FF2B5EF4-FFF2-40B4-BE49-F238E27FC236}">
                <a16:creationId xmlns:a16="http://schemas.microsoft.com/office/drawing/2014/main" id="{E9B7CA81-CC53-3F47-BADF-56A1AB240ADA}"/>
              </a:ext>
            </a:extLst>
          </p:cNvPr>
          <p:cNvSpPr>
            <a:spLocks noGrp="1"/>
          </p:cNvSpPr>
          <p:nvPr>
            <p:ph type="body" sz="quarter" idx="14"/>
          </p:nvPr>
        </p:nvSpPr>
        <p:spPr>
          <a:xfrm>
            <a:off x="7127874" y="5101259"/>
            <a:ext cx="4679999" cy="539750"/>
          </a:xfrm>
        </p:spPr>
        <p:txBody>
          <a:bodyPr anchor="t" anchorCtr="0">
            <a:noAutofit/>
          </a:bodyPr>
          <a:lstStyle>
            <a:lvl1pPr indent="0" algn="l">
              <a:lnSpc>
                <a:spcPct val="100000"/>
              </a:lnSpc>
              <a:spcBef>
                <a:spcPts val="250"/>
              </a:spcBef>
              <a:buFontTx/>
              <a:buNone/>
              <a:defRPr sz="1200" b="1" i="0">
                <a:solidFill>
                  <a:schemeClr val="tx1"/>
                </a:solidFill>
                <a:latin typeface="ALS Hauss Bold" pitchFamily="2" charset="0"/>
              </a:defRPr>
            </a:lvl1pPr>
            <a:lvl2pPr indent="0" algn="r">
              <a:lnSpc>
                <a:spcPct val="120000"/>
              </a:lnSpc>
              <a:spcBef>
                <a:spcPts val="300"/>
              </a:spcBef>
              <a:buFontTx/>
              <a:buNone/>
              <a:defRPr sz="1200" b="1" i="0">
                <a:solidFill>
                  <a:schemeClr val="tx1"/>
                </a:solidFill>
                <a:latin typeface="ALS Hauss Bold" pitchFamily="2" charset="0"/>
              </a:defRPr>
            </a:lvl2pPr>
            <a:lvl3pPr indent="0" algn="r">
              <a:lnSpc>
                <a:spcPct val="120000"/>
              </a:lnSpc>
              <a:spcBef>
                <a:spcPts val="300"/>
              </a:spcBef>
              <a:buFontTx/>
              <a:buNone/>
              <a:defRPr sz="1200" b="1" i="0">
                <a:solidFill>
                  <a:schemeClr val="tx1"/>
                </a:solidFill>
                <a:latin typeface="ALS Hauss Bold" pitchFamily="2" charset="0"/>
              </a:defRPr>
            </a:lvl3pPr>
            <a:lvl4pPr indent="0" algn="r">
              <a:lnSpc>
                <a:spcPct val="120000"/>
              </a:lnSpc>
              <a:spcBef>
                <a:spcPts val="300"/>
              </a:spcBef>
              <a:buFontTx/>
              <a:buNone/>
              <a:defRPr sz="1200" b="1" i="0">
                <a:solidFill>
                  <a:schemeClr val="tx1"/>
                </a:solidFill>
                <a:latin typeface="ALS Hauss Bold" pitchFamily="2" charset="0"/>
              </a:defRPr>
            </a:lvl4pPr>
            <a:lvl5pPr indent="0" algn="r">
              <a:lnSpc>
                <a:spcPct val="120000"/>
              </a:lnSpc>
              <a:spcBef>
                <a:spcPts val="300"/>
              </a:spcBef>
              <a:buFontTx/>
              <a:buNone/>
              <a:defRPr sz="1200" b="1" i="0">
                <a:solidFill>
                  <a:schemeClr val="tx1"/>
                </a:solidFill>
                <a:latin typeface="ALS Hauss Bold" pitchFamily="2" charset="0"/>
              </a:defRPr>
            </a:lvl5pPr>
          </a:lstStyle>
          <a:p>
            <a:pPr lvl="0"/>
            <a:r>
              <a:rPr lang="en-US" noProof="0" dirty="0" err="1"/>
              <a:t>Mastertextformat</a:t>
            </a:r>
            <a:r>
              <a:rPr lang="en-US" noProof="0" dirty="0"/>
              <a:t> </a:t>
            </a:r>
            <a:r>
              <a:rPr lang="en-US" noProof="0" dirty="0" err="1"/>
              <a:t>bearbeiten</a:t>
            </a:r>
            <a:endParaRPr lang="en-US" noProof="0" dirty="0"/>
          </a:p>
        </p:txBody>
      </p:sp>
      <p:pic>
        <p:nvPicPr>
          <p:cNvPr id="11" name="Grafik 10">
            <a:extLst>
              <a:ext uri="{FF2B5EF4-FFF2-40B4-BE49-F238E27FC236}">
                <a16:creationId xmlns:a16="http://schemas.microsoft.com/office/drawing/2014/main" id="{101350F3-4F69-B64F-8AD9-A860FB9EB752}"/>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7209366" y="6184680"/>
            <a:ext cx="557259" cy="280203"/>
          </a:xfrm>
          <a:prstGeom prst="rect">
            <a:avLst/>
          </a:prstGeom>
        </p:spPr>
      </p:pic>
      <p:pic>
        <p:nvPicPr>
          <p:cNvPr id="14" name="Grafik 13">
            <a:extLst>
              <a:ext uri="{FF2B5EF4-FFF2-40B4-BE49-F238E27FC236}">
                <a16:creationId xmlns:a16="http://schemas.microsoft.com/office/drawing/2014/main" id="{8EFD141E-EB42-C541-94D3-6363CE1E686D}"/>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7215716" y="340607"/>
            <a:ext cx="1843617" cy="502257"/>
          </a:xfrm>
          <a:prstGeom prst="rect">
            <a:avLst/>
          </a:prstGeom>
        </p:spPr>
      </p:pic>
    </p:spTree>
    <p:extLst>
      <p:ext uri="{BB962C8B-B14F-4D97-AF65-F5344CB8AC3E}">
        <p14:creationId xmlns:p14="http://schemas.microsoft.com/office/powerpoint/2010/main" val="3948164537"/>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blue">
    <p:bg>
      <p:bgPr>
        <a:solidFill>
          <a:schemeClr val="bg1"/>
        </a:solidFill>
        <a:effectLst/>
      </p:bgPr>
    </p:bg>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950F3518-9CC8-B240-87B0-B329B396D859}"/>
              </a:ext>
            </a:extLst>
          </p:cNvPr>
          <p:cNvSpPr>
            <a:spLocks noGrp="1"/>
          </p:cNvSpPr>
          <p:nvPr>
            <p:ph type="body" sz="quarter" idx="15"/>
          </p:nvPr>
        </p:nvSpPr>
        <p:spPr>
          <a:xfrm>
            <a:off x="7127875" y="1295400"/>
            <a:ext cx="4679950" cy="4140200"/>
          </a:xfrm>
        </p:spPr>
        <p:txBody>
          <a:bodyPr>
            <a:normAutofit/>
          </a:bodyPr>
          <a:lstStyle>
            <a:lvl1pPr marL="0">
              <a:lnSpc>
                <a:spcPct val="100000"/>
              </a:lnSpc>
              <a:spcBef>
                <a:spcPts val="0"/>
              </a:spcBef>
              <a:buFontTx/>
              <a:buNone/>
              <a:defRPr sz="3600" b="0" i="0">
                <a:solidFill>
                  <a:schemeClr val="accent2"/>
                </a:solidFill>
                <a:latin typeface="ALS Hauss Medium" pitchFamily="2" charset="0"/>
              </a:defRPr>
            </a:lvl1pPr>
            <a:lvl2pPr marL="0">
              <a:lnSpc>
                <a:spcPct val="100000"/>
              </a:lnSpc>
              <a:spcBef>
                <a:spcPts val="0"/>
              </a:spcBef>
              <a:buFontTx/>
              <a:buNone/>
              <a:defRPr sz="3600" b="0" i="0">
                <a:solidFill>
                  <a:schemeClr val="accent2"/>
                </a:solidFill>
                <a:latin typeface="ALS Hauss Medium" pitchFamily="2" charset="0"/>
              </a:defRPr>
            </a:lvl2pPr>
            <a:lvl3pPr marL="0" indent="0">
              <a:lnSpc>
                <a:spcPct val="100000"/>
              </a:lnSpc>
              <a:spcBef>
                <a:spcPts val="0"/>
              </a:spcBef>
              <a:buFontTx/>
              <a:buNone/>
              <a:defRPr sz="3600" b="0" i="0">
                <a:solidFill>
                  <a:schemeClr val="accent2"/>
                </a:solidFill>
                <a:latin typeface="ALS Hauss Medium" pitchFamily="2" charset="0"/>
              </a:defRPr>
            </a:lvl3pPr>
            <a:lvl4pPr marL="0" indent="0">
              <a:lnSpc>
                <a:spcPct val="100000"/>
              </a:lnSpc>
              <a:spcBef>
                <a:spcPts val="0"/>
              </a:spcBef>
              <a:buFontTx/>
              <a:buNone/>
              <a:defRPr sz="3600" b="0" i="0">
                <a:solidFill>
                  <a:schemeClr val="accent2"/>
                </a:solidFill>
                <a:latin typeface="ALS Hauss Medium" pitchFamily="2" charset="0"/>
              </a:defRPr>
            </a:lvl4pPr>
            <a:lvl5pPr marL="0" indent="0">
              <a:lnSpc>
                <a:spcPct val="100000"/>
              </a:lnSpc>
              <a:spcBef>
                <a:spcPts val="0"/>
              </a:spcBef>
              <a:buFontTx/>
              <a:buNone/>
              <a:defRPr sz="3600" b="0" i="0">
                <a:solidFill>
                  <a:schemeClr val="accent2"/>
                </a:solidFill>
                <a:latin typeface="ALS Hauss Medium" pitchFamily="2" charset="0"/>
              </a:defRPr>
            </a:lvl5pPr>
          </a:lstStyle>
          <a:p>
            <a:pPr lvl="0"/>
            <a:r>
              <a:rPr lang="en-US" noProof="0" dirty="0" err="1"/>
              <a:t>Mastertextformat</a:t>
            </a:r>
            <a:r>
              <a:rPr lang="en-US" noProof="0" dirty="0"/>
              <a:t> </a:t>
            </a:r>
            <a:r>
              <a:rPr lang="en-US" noProof="0" dirty="0" err="1"/>
              <a:t>bearbeiten</a:t>
            </a:r>
            <a:endParaRPr lang="en-US" noProof="0" dirty="0"/>
          </a:p>
          <a:p>
            <a:pPr lvl="1"/>
            <a:r>
              <a:rPr lang="en-US" noProof="0" dirty="0" err="1"/>
              <a:t>Zweite</a:t>
            </a:r>
            <a:r>
              <a:rPr lang="en-US" noProof="0" dirty="0"/>
              <a:t> </a:t>
            </a:r>
            <a:r>
              <a:rPr lang="en-US" noProof="0" dirty="0" err="1"/>
              <a:t>Ebene</a:t>
            </a:r>
            <a:endParaRPr lang="en-US" noProof="0" dirty="0"/>
          </a:p>
          <a:p>
            <a:pPr lvl="2"/>
            <a:r>
              <a:rPr lang="en-US" noProof="0" dirty="0" err="1"/>
              <a:t>Dritte</a:t>
            </a:r>
            <a:r>
              <a:rPr lang="en-US" noProof="0" dirty="0"/>
              <a:t> </a:t>
            </a:r>
            <a:r>
              <a:rPr lang="en-US" noProof="0" dirty="0" err="1"/>
              <a:t>Ebene</a:t>
            </a:r>
            <a:endParaRPr lang="en-US" noProof="0" dirty="0"/>
          </a:p>
          <a:p>
            <a:pPr lvl="3"/>
            <a:r>
              <a:rPr lang="en-US" noProof="0" dirty="0" err="1"/>
              <a:t>Vierte</a:t>
            </a:r>
            <a:r>
              <a:rPr lang="en-US" noProof="0" dirty="0"/>
              <a:t> </a:t>
            </a:r>
            <a:r>
              <a:rPr lang="en-US" noProof="0" dirty="0" err="1"/>
              <a:t>Ebene</a:t>
            </a:r>
            <a:endParaRPr lang="en-US" noProof="0" dirty="0"/>
          </a:p>
          <a:p>
            <a:pPr lvl="4"/>
            <a:r>
              <a:rPr lang="en-US" noProof="0" dirty="0" err="1"/>
              <a:t>Fünfte</a:t>
            </a:r>
            <a:r>
              <a:rPr lang="en-US" noProof="0" dirty="0"/>
              <a:t> </a:t>
            </a:r>
            <a:r>
              <a:rPr lang="en-US" noProof="0" dirty="0" err="1"/>
              <a:t>Ebene</a:t>
            </a:r>
            <a:endParaRPr lang="en-US" noProof="0" dirty="0"/>
          </a:p>
        </p:txBody>
      </p:sp>
      <p:sp>
        <p:nvSpPr>
          <p:cNvPr id="5" name="Fußzeilenplatzhalter 4">
            <a:extLst>
              <a:ext uri="{FF2B5EF4-FFF2-40B4-BE49-F238E27FC236}">
                <a16:creationId xmlns:a16="http://schemas.microsoft.com/office/drawing/2014/main" id="{0FD22F95-CAFD-694D-A017-A722CEF45F7E}"/>
              </a:ext>
            </a:extLst>
          </p:cNvPr>
          <p:cNvSpPr>
            <a:spLocks noGrp="1"/>
          </p:cNvSpPr>
          <p:nvPr>
            <p:ph type="ftr" sz="quarter" idx="11"/>
          </p:nvPr>
        </p:nvSpPr>
        <p:spPr>
          <a:xfrm>
            <a:off x="9838265" y="6239309"/>
            <a:ext cx="2243665" cy="295775"/>
          </a:xfrm>
        </p:spPr>
        <p:txBody>
          <a:bodyPr/>
          <a:lstStyle>
            <a:lvl1pPr marL="171450" indent="-171450" algn="l">
              <a:buFontTx/>
              <a:buBlip>
                <a:blip r:embed="rId2"/>
              </a:buBlip>
              <a:defRPr sz="1000" b="0" i="0">
                <a:solidFill>
                  <a:schemeClr val="tx1"/>
                </a:solidFill>
                <a:latin typeface="ALS Hauss Medium" pitchFamily="2" charset="0"/>
              </a:defRPr>
            </a:lvl1pPr>
          </a:lstStyle>
          <a:p>
            <a:r>
              <a:rPr lang="de-DE" dirty="0" err="1"/>
              <a:t>www.constructor.university</a:t>
            </a:r>
            <a:endParaRPr lang="de-DE" dirty="0"/>
          </a:p>
        </p:txBody>
      </p:sp>
      <p:sp>
        <p:nvSpPr>
          <p:cNvPr id="6" name="Foliennummernplatzhalter 5">
            <a:extLst>
              <a:ext uri="{FF2B5EF4-FFF2-40B4-BE49-F238E27FC236}">
                <a16:creationId xmlns:a16="http://schemas.microsoft.com/office/drawing/2014/main" id="{7C720D6E-BA84-A044-B5CE-14C3D8BA7C53}"/>
              </a:ext>
            </a:extLst>
          </p:cNvPr>
          <p:cNvSpPr>
            <a:spLocks noGrp="1"/>
          </p:cNvSpPr>
          <p:nvPr>
            <p:ph type="sldNum" sz="quarter" idx="12"/>
          </p:nvPr>
        </p:nvSpPr>
        <p:spPr>
          <a:xfrm>
            <a:off x="10890000" y="252000"/>
            <a:ext cx="945265" cy="365125"/>
          </a:xfrm>
        </p:spPr>
        <p:txBody>
          <a:bodyPr/>
          <a:lstStyle>
            <a:lvl1pPr>
              <a:defRPr sz="900" b="0" i="0">
                <a:solidFill>
                  <a:schemeClr val="tx1"/>
                </a:solidFill>
                <a:latin typeface="ALS Hauss Book" pitchFamily="2" charset="0"/>
              </a:defRPr>
            </a:lvl1pPr>
          </a:lstStyle>
          <a:p>
            <a:fld id="{00D43EF4-6218-3547-8660-65847C42B0C0}" type="slidenum">
              <a:rPr lang="de-DE" smtClean="0"/>
              <a:pPr/>
              <a:t>‹#›</a:t>
            </a:fld>
            <a:endParaRPr lang="de-DE" dirty="0"/>
          </a:p>
        </p:txBody>
      </p:sp>
      <p:sp>
        <p:nvSpPr>
          <p:cNvPr id="12" name="Bildplatzhalter 11">
            <a:extLst>
              <a:ext uri="{FF2B5EF4-FFF2-40B4-BE49-F238E27FC236}">
                <a16:creationId xmlns:a16="http://schemas.microsoft.com/office/drawing/2014/main" id="{03293C82-96E1-0340-96CE-368F55EE7023}"/>
              </a:ext>
            </a:extLst>
          </p:cNvPr>
          <p:cNvSpPr>
            <a:spLocks noGrp="1"/>
          </p:cNvSpPr>
          <p:nvPr>
            <p:ph type="pic" sz="quarter" idx="13"/>
          </p:nvPr>
        </p:nvSpPr>
        <p:spPr>
          <a:xfrm>
            <a:off x="1285719" y="388317"/>
            <a:ext cx="5556237" cy="5556237"/>
          </a:xfrm>
          <a:prstGeom prst="ellipse">
            <a:avLst/>
          </a:prstGeom>
          <a:solidFill>
            <a:schemeClr val="bg2"/>
          </a:solidFill>
        </p:spPr>
        <p:txBody>
          <a:bodyPr/>
          <a:lstStyle/>
          <a:p>
            <a:endParaRPr lang="de-DE"/>
          </a:p>
        </p:txBody>
      </p:sp>
      <p:sp>
        <p:nvSpPr>
          <p:cNvPr id="7" name="Textplatzhalter 6">
            <a:extLst>
              <a:ext uri="{FF2B5EF4-FFF2-40B4-BE49-F238E27FC236}">
                <a16:creationId xmlns:a16="http://schemas.microsoft.com/office/drawing/2014/main" id="{E9B7CA81-CC53-3F47-BADF-56A1AB240ADA}"/>
              </a:ext>
            </a:extLst>
          </p:cNvPr>
          <p:cNvSpPr>
            <a:spLocks noGrp="1"/>
          </p:cNvSpPr>
          <p:nvPr>
            <p:ph type="body" sz="quarter" idx="14"/>
          </p:nvPr>
        </p:nvSpPr>
        <p:spPr>
          <a:xfrm>
            <a:off x="365760" y="5976084"/>
            <a:ext cx="6476191" cy="539750"/>
          </a:xfrm>
        </p:spPr>
        <p:txBody>
          <a:bodyPr anchor="b" anchorCtr="0">
            <a:noAutofit/>
          </a:bodyPr>
          <a:lstStyle>
            <a:lvl1pPr indent="0" algn="r">
              <a:lnSpc>
                <a:spcPct val="100000"/>
              </a:lnSpc>
              <a:spcBef>
                <a:spcPts val="250"/>
              </a:spcBef>
              <a:buFontTx/>
              <a:buNone/>
              <a:defRPr sz="1200" b="1" i="0">
                <a:solidFill>
                  <a:schemeClr val="tx1"/>
                </a:solidFill>
                <a:latin typeface="ALS Hauss Bold" pitchFamily="2" charset="0"/>
              </a:defRPr>
            </a:lvl1pPr>
            <a:lvl2pPr indent="0" algn="r">
              <a:lnSpc>
                <a:spcPct val="120000"/>
              </a:lnSpc>
              <a:spcBef>
                <a:spcPts val="300"/>
              </a:spcBef>
              <a:buFontTx/>
              <a:buNone/>
              <a:defRPr sz="1200" b="1" i="0">
                <a:solidFill>
                  <a:schemeClr val="tx1"/>
                </a:solidFill>
                <a:latin typeface="ALS Hauss Bold" pitchFamily="2" charset="0"/>
              </a:defRPr>
            </a:lvl2pPr>
            <a:lvl3pPr indent="0" algn="r">
              <a:lnSpc>
                <a:spcPct val="120000"/>
              </a:lnSpc>
              <a:spcBef>
                <a:spcPts val="300"/>
              </a:spcBef>
              <a:buFontTx/>
              <a:buNone/>
              <a:defRPr sz="1200" b="1" i="0">
                <a:solidFill>
                  <a:schemeClr val="tx1"/>
                </a:solidFill>
                <a:latin typeface="ALS Hauss Bold" pitchFamily="2" charset="0"/>
              </a:defRPr>
            </a:lvl3pPr>
            <a:lvl4pPr indent="0" algn="r">
              <a:lnSpc>
                <a:spcPct val="120000"/>
              </a:lnSpc>
              <a:spcBef>
                <a:spcPts val="300"/>
              </a:spcBef>
              <a:buFontTx/>
              <a:buNone/>
              <a:defRPr sz="1200" b="1" i="0">
                <a:solidFill>
                  <a:schemeClr val="tx1"/>
                </a:solidFill>
                <a:latin typeface="ALS Hauss Bold" pitchFamily="2" charset="0"/>
              </a:defRPr>
            </a:lvl4pPr>
            <a:lvl5pPr indent="0" algn="r">
              <a:lnSpc>
                <a:spcPct val="120000"/>
              </a:lnSpc>
              <a:spcBef>
                <a:spcPts val="300"/>
              </a:spcBef>
              <a:buFontTx/>
              <a:buNone/>
              <a:defRPr sz="1200" b="1" i="0">
                <a:solidFill>
                  <a:schemeClr val="tx1"/>
                </a:solidFill>
                <a:latin typeface="ALS Hauss Bold" pitchFamily="2" charset="0"/>
              </a:defRPr>
            </a:lvl5pPr>
          </a:lstStyle>
          <a:p>
            <a:pPr lvl="0"/>
            <a:r>
              <a:rPr lang="en-US" noProof="0" dirty="0" err="1"/>
              <a:t>Mastertextformat</a:t>
            </a:r>
            <a:r>
              <a:rPr lang="en-US" noProof="0" dirty="0"/>
              <a:t> </a:t>
            </a:r>
            <a:r>
              <a:rPr lang="en-US" noProof="0" dirty="0" err="1"/>
              <a:t>bearbeiten</a:t>
            </a:r>
            <a:endParaRPr lang="en-US" noProof="0" dirty="0"/>
          </a:p>
        </p:txBody>
      </p:sp>
      <p:pic>
        <p:nvPicPr>
          <p:cNvPr id="9" name="Grafik 8">
            <a:extLst>
              <a:ext uri="{FF2B5EF4-FFF2-40B4-BE49-F238E27FC236}">
                <a16:creationId xmlns:a16="http://schemas.microsoft.com/office/drawing/2014/main" id="{D5C6EC63-6F5C-2646-8755-B98CCD6A41D4}"/>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7209366" y="6184680"/>
            <a:ext cx="557259" cy="280203"/>
          </a:xfrm>
          <a:prstGeom prst="rect">
            <a:avLst/>
          </a:prstGeom>
        </p:spPr>
      </p:pic>
      <p:pic>
        <p:nvPicPr>
          <p:cNvPr id="11" name="Grafik 10">
            <a:extLst>
              <a:ext uri="{FF2B5EF4-FFF2-40B4-BE49-F238E27FC236}">
                <a16:creationId xmlns:a16="http://schemas.microsoft.com/office/drawing/2014/main" id="{6EA1872D-55C8-8C42-AB9F-D4F066701258}"/>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7215716" y="340607"/>
            <a:ext cx="1843617" cy="502257"/>
          </a:xfrm>
          <a:prstGeom prst="rect">
            <a:avLst/>
          </a:prstGeom>
        </p:spPr>
      </p:pic>
    </p:spTree>
    <p:extLst>
      <p:ext uri="{BB962C8B-B14F-4D97-AF65-F5344CB8AC3E}">
        <p14:creationId xmlns:p14="http://schemas.microsoft.com/office/powerpoint/2010/main" val="3752733516"/>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ote blue Arrow">
    <p:bg>
      <p:bgPr>
        <a:solidFill>
          <a:schemeClr val="bg1"/>
        </a:solidFill>
        <a:effectLst/>
      </p:bgPr>
    </p:bg>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950F3518-9CC8-B240-87B0-B329B396D859}"/>
              </a:ext>
            </a:extLst>
          </p:cNvPr>
          <p:cNvSpPr>
            <a:spLocks noGrp="1"/>
          </p:cNvSpPr>
          <p:nvPr>
            <p:ph type="body" sz="quarter" idx="15"/>
          </p:nvPr>
        </p:nvSpPr>
        <p:spPr>
          <a:xfrm>
            <a:off x="7127875" y="1295400"/>
            <a:ext cx="4680000" cy="3780000"/>
          </a:xfrm>
        </p:spPr>
        <p:txBody>
          <a:bodyPr>
            <a:normAutofit/>
          </a:bodyPr>
          <a:lstStyle>
            <a:lvl1pPr marL="0">
              <a:lnSpc>
                <a:spcPct val="100000"/>
              </a:lnSpc>
              <a:spcBef>
                <a:spcPts val="0"/>
              </a:spcBef>
              <a:buFontTx/>
              <a:buNone/>
              <a:defRPr sz="3600" b="0" i="0">
                <a:solidFill>
                  <a:schemeClr val="accent2"/>
                </a:solidFill>
                <a:latin typeface="ALS Hauss Medium" pitchFamily="2" charset="0"/>
              </a:defRPr>
            </a:lvl1pPr>
            <a:lvl2pPr marL="0">
              <a:lnSpc>
                <a:spcPct val="100000"/>
              </a:lnSpc>
              <a:spcBef>
                <a:spcPts val="0"/>
              </a:spcBef>
              <a:buFontTx/>
              <a:buNone/>
              <a:defRPr sz="3600" b="0" i="0">
                <a:solidFill>
                  <a:schemeClr val="accent2"/>
                </a:solidFill>
                <a:latin typeface="ALS Hauss Medium" pitchFamily="2" charset="0"/>
              </a:defRPr>
            </a:lvl2pPr>
            <a:lvl3pPr marL="0" indent="0">
              <a:lnSpc>
                <a:spcPct val="100000"/>
              </a:lnSpc>
              <a:spcBef>
                <a:spcPts val="0"/>
              </a:spcBef>
              <a:buFontTx/>
              <a:buNone/>
              <a:defRPr sz="3600" b="0" i="0">
                <a:solidFill>
                  <a:schemeClr val="accent2"/>
                </a:solidFill>
                <a:latin typeface="ALS Hauss Medium" pitchFamily="2" charset="0"/>
              </a:defRPr>
            </a:lvl3pPr>
            <a:lvl4pPr marL="0" indent="0">
              <a:lnSpc>
                <a:spcPct val="100000"/>
              </a:lnSpc>
              <a:spcBef>
                <a:spcPts val="0"/>
              </a:spcBef>
              <a:buFontTx/>
              <a:buNone/>
              <a:defRPr sz="3600" b="0" i="0">
                <a:solidFill>
                  <a:schemeClr val="accent2"/>
                </a:solidFill>
                <a:latin typeface="ALS Hauss Medium" pitchFamily="2" charset="0"/>
              </a:defRPr>
            </a:lvl4pPr>
            <a:lvl5pPr marL="0" indent="0">
              <a:lnSpc>
                <a:spcPct val="100000"/>
              </a:lnSpc>
              <a:spcBef>
                <a:spcPts val="0"/>
              </a:spcBef>
              <a:buFontTx/>
              <a:buNone/>
              <a:defRPr sz="3600" b="0" i="0">
                <a:solidFill>
                  <a:schemeClr val="accent2"/>
                </a:solidFill>
                <a:latin typeface="ALS Hauss Medium" pitchFamily="2" charset="0"/>
              </a:defRPr>
            </a:lvl5pPr>
          </a:lstStyle>
          <a:p>
            <a:pPr lvl="0"/>
            <a:r>
              <a:rPr lang="en-US" noProof="0" dirty="0" err="1"/>
              <a:t>Mastertextformat</a:t>
            </a:r>
            <a:r>
              <a:rPr lang="en-US" noProof="0" dirty="0"/>
              <a:t> </a:t>
            </a:r>
            <a:r>
              <a:rPr lang="en-US" noProof="0" dirty="0" err="1"/>
              <a:t>bearbeiten</a:t>
            </a:r>
            <a:endParaRPr lang="en-US" noProof="0" dirty="0"/>
          </a:p>
          <a:p>
            <a:pPr lvl="1"/>
            <a:r>
              <a:rPr lang="en-US" noProof="0" dirty="0" err="1"/>
              <a:t>Zweite</a:t>
            </a:r>
            <a:r>
              <a:rPr lang="en-US" noProof="0" dirty="0"/>
              <a:t> </a:t>
            </a:r>
            <a:r>
              <a:rPr lang="en-US" noProof="0" dirty="0" err="1"/>
              <a:t>Ebene</a:t>
            </a:r>
            <a:endParaRPr lang="en-US" noProof="0" dirty="0"/>
          </a:p>
          <a:p>
            <a:pPr lvl="2"/>
            <a:r>
              <a:rPr lang="en-US" noProof="0" dirty="0" err="1"/>
              <a:t>Dritte</a:t>
            </a:r>
            <a:r>
              <a:rPr lang="en-US" noProof="0" dirty="0"/>
              <a:t> </a:t>
            </a:r>
            <a:r>
              <a:rPr lang="en-US" noProof="0" dirty="0" err="1"/>
              <a:t>Ebene</a:t>
            </a:r>
            <a:endParaRPr lang="en-US" noProof="0" dirty="0"/>
          </a:p>
          <a:p>
            <a:pPr lvl="3"/>
            <a:r>
              <a:rPr lang="en-US" noProof="0" dirty="0" err="1"/>
              <a:t>Vierte</a:t>
            </a:r>
            <a:r>
              <a:rPr lang="en-US" noProof="0" dirty="0"/>
              <a:t> </a:t>
            </a:r>
            <a:r>
              <a:rPr lang="en-US" noProof="0" dirty="0" err="1"/>
              <a:t>Ebene</a:t>
            </a:r>
            <a:endParaRPr lang="en-US" noProof="0" dirty="0"/>
          </a:p>
          <a:p>
            <a:pPr lvl="4"/>
            <a:r>
              <a:rPr lang="en-US" noProof="0" dirty="0" err="1"/>
              <a:t>Fünfte</a:t>
            </a:r>
            <a:r>
              <a:rPr lang="en-US" noProof="0" dirty="0"/>
              <a:t> </a:t>
            </a:r>
            <a:r>
              <a:rPr lang="en-US" noProof="0" dirty="0" err="1"/>
              <a:t>Ebene</a:t>
            </a:r>
            <a:endParaRPr lang="en-US" noProof="0" dirty="0"/>
          </a:p>
        </p:txBody>
      </p:sp>
      <p:sp>
        <p:nvSpPr>
          <p:cNvPr id="5" name="Fußzeilenplatzhalter 4">
            <a:extLst>
              <a:ext uri="{FF2B5EF4-FFF2-40B4-BE49-F238E27FC236}">
                <a16:creationId xmlns:a16="http://schemas.microsoft.com/office/drawing/2014/main" id="{0FD22F95-CAFD-694D-A017-A722CEF45F7E}"/>
              </a:ext>
            </a:extLst>
          </p:cNvPr>
          <p:cNvSpPr>
            <a:spLocks noGrp="1"/>
          </p:cNvSpPr>
          <p:nvPr>
            <p:ph type="ftr" sz="quarter" idx="11"/>
          </p:nvPr>
        </p:nvSpPr>
        <p:spPr>
          <a:xfrm>
            <a:off x="9838265" y="6239309"/>
            <a:ext cx="2243665" cy="295775"/>
          </a:xfrm>
        </p:spPr>
        <p:txBody>
          <a:bodyPr/>
          <a:lstStyle>
            <a:lvl1pPr marL="171450" indent="-171450" algn="l">
              <a:buFontTx/>
              <a:buBlip>
                <a:blip r:embed="rId2"/>
              </a:buBlip>
              <a:defRPr sz="1000" b="0" i="0">
                <a:solidFill>
                  <a:schemeClr val="tx1"/>
                </a:solidFill>
                <a:latin typeface="ALS Hauss Medium" pitchFamily="2" charset="0"/>
              </a:defRPr>
            </a:lvl1pPr>
          </a:lstStyle>
          <a:p>
            <a:r>
              <a:rPr lang="de-DE" dirty="0" err="1"/>
              <a:t>www.constructor.university</a:t>
            </a:r>
            <a:endParaRPr lang="de-DE" dirty="0"/>
          </a:p>
        </p:txBody>
      </p:sp>
      <p:sp>
        <p:nvSpPr>
          <p:cNvPr id="6" name="Foliennummernplatzhalter 5">
            <a:extLst>
              <a:ext uri="{FF2B5EF4-FFF2-40B4-BE49-F238E27FC236}">
                <a16:creationId xmlns:a16="http://schemas.microsoft.com/office/drawing/2014/main" id="{7C720D6E-BA84-A044-B5CE-14C3D8BA7C53}"/>
              </a:ext>
            </a:extLst>
          </p:cNvPr>
          <p:cNvSpPr>
            <a:spLocks noGrp="1"/>
          </p:cNvSpPr>
          <p:nvPr>
            <p:ph type="sldNum" sz="quarter" idx="12"/>
          </p:nvPr>
        </p:nvSpPr>
        <p:spPr>
          <a:xfrm>
            <a:off x="10890000" y="252000"/>
            <a:ext cx="945265" cy="365125"/>
          </a:xfrm>
        </p:spPr>
        <p:txBody>
          <a:bodyPr/>
          <a:lstStyle>
            <a:lvl1pPr>
              <a:defRPr sz="900" b="0" i="0">
                <a:solidFill>
                  <a:schemeClr val="tx1"/>
                </a:solidFill>
                <a:latin typeface="ALS Hauss Book" pitchFamily="2" charset="0"/>
              </a:defRPr>
            </a:lvl1pPr>
          </a:lstStyle>
          <a:p>
            <a:fld id="{00D43EF4-6218-3547-8660-65847C42B0C0}" type="slidenum">
              <a:rPr lang="de-DE" smtClean="0"/>
              <a:pPr/>
              <a:t>‹#›</a:t>
            </a:fld>
            <a:endParaRPr lang="de-DE" dirty="0"/>
          </a:p>
        </p:txBody>
      </p:sp>
      <p:sp>
        <p:nvSpPr>
          <p:cNvPr id="12" name="Bildplatzhalter 11">
            <a:extLst>
              <a:ext uri="{FF2B5EF4-FFF2-40B4-BE49-F238E27FC236}">
                <a16:creationId xmlns:a16="http://schemas.microsoft.com/office/drawing/2014/main" id="{03293C82-96E1-0340-96CE-368F55EE7023}"/>
              </a:ext>
            </a:extLst>
          </p:cNvPr>
          <p:cNvSpPr>
            <a:spLocks noGrp="1"/>
          </p:cNvSpPr>
          <p:nvPr>
            <p:ph type="pic" sz="quarter" idx="13"/>
          </p:nvPr>
        </p:nvSpPr>
        <p:spPr>
          <a:xfrm>
            <a:off x="-3414" y="1"/>
            <a:ext cx="6763443" cy="6877026"/>
          </a:xfrm>
          <a:custGeom>
            <a:avLst/>
            <a:gdLst>
              <a:gd name="connsiteX0" fmla="*/ 0 w 4984991"/>
              <a:gd name="connsiteY0" fmla="*/ 0 h 6857999"/>
              <a:gd name="connsiteX1" fmla="*/ 2492496 w 4984991"/>
              <a:gd name="connsiteY1" fmla="*/ 0 h 6857999"/>
              <a:gd name="connsiteX2" fmla="*/ 4984991 w 4984991"/>
              <a:gd name="connsiteY2" fmla="*/ 3429000 h 6857999"/>
              <a:gd name="connsiteX3" fmla="*/ 2492496 w 4984991"/>
              <a:gd name="connsiteY3" fmla="*/ 6857999 h 6857999"/>
              <a:gd name="connsiteX4" fmla="*/ 0 w 4984991"/>
              <a:gd name="connsiteY4" fmla="*/ 6857999 h 6857999"/>
              <a:gd name="connsiteX5" fmla="*/ 0 w 4984991"/>
              <a:gd name="connsiteY5" fmla="*/ 0 h 6857999"/>
              <a:gd name="connsiteX0" fmla="*/ 0 w 5327891"/>
              <a:gd name="connsiteY0" fmla="*/ 0 h 6857999"/>
              <a:gd name="connsiteX1" fmla="*/ 2835396 w 5327891"/>
              <a:gd name="connsiteY1" fmla="*/ 0 h 6857999"/>
              <a:gd name="connsiteX2" fmla="*/ 5327891 w 5327891"/>
              <a:gd name="connsiteY2" fmla="*/ 3429000 h 6857999"/>
              <a:gd name="connsiteX3" fmla="*/ 2835396 w 5327891"/>
              <a:gd name="connsiteY3" fmla="*/ 6857999 h 6857999"/>
              <a:gd name="connsiteX4" fmla="*/ 342900 w 5327891"/>
              <a:gd name="connsiteY4" fmla="*/ 6857999 h 6857999"/>
              <a:gd name="connsiteX5" fmla="*/ 0 w 5327891"/>
              <a:gd name="connsiteY5" fmla="*/ 0 h 6857999"/>
              <a:gd name="connsiteX0" fmla="*/ 0 w 5327891"/>
              <a:gd name="connsiteY0" fmla="*/ 0 h 6857999"/>
              <a:gd name="connsiteX1" fmla="*/ 2835396 w 5327891"/>
              <a:gd name="connsiteY1" fmla="*/ 0 h 6857999"/>
              <a:gd name="connsiteX2" fmla="*/ 5327891 w 5327891"/>
              <a:gd name="connsiteY2" fmla="*/ 3429000 h 6857999"/>
              <a:gd name="connsiteX3" fmla="*/ 2835396 w 5327891"/>
              <a:gd name="connsiteY3" fmla="*/ 6857999 h 6857999"/>
              <a:gd name="connsiteX4" fmla="*/ 0 w 5327891"/>
              <a:gd name="connsiteY4" fmla="*/ 6857999 h 6857999"/>
              <a:gd name="connsiteX5" fmla="*/ 0 w 5327891"/>
              <a:gd name="connsiteY5" fmla="*/ 0 h 6857999"/>
              <a:gd name="connsiteX0" fmla="*/ 0 w 5327891"/>
              <a:gd name="connsiteY0" fmla="*/ 0 h 6857999"/>
              <a:gd name="connsiteX1" fmla="*/ 2835396 w 5327891"/>
              <a:gd name="connsiteY1" fmla="*/ 0 h 6857999"/>
              <a:gd name="connsiteX2" fmla="*/ 5327891 w 5327891"/>
              <a:gd name="connsiteY2" fmla="*/ 3429000 h 6857999"/>
              <a:gd name="connsiteX3" fmla="*/ 3870334 w 5327891"/>
              <a:gd name="connsiteY3" fmla="*/ 5433924 h 6857999"/>
              <a:gd name="connsiteX4" fmla="*/ 0 w 5327891"/>
              <a:gd name="connsiteY4" fmla="*/ 6857999 h 6857999"/>
              <a:gd name="connsiteX5" fmla="*/ 0 w 5327891"/>
              <a:gd name="connsiteY5" fmla="*/ 0 h 6857999"/>
              <a:gd name="connsiteX0" fmla="*/ 0 w 5327891"/>
              <a:gd name="connsiteY0" fmla="*/ 0 h 6857999"/>
              <a:gd name="connsiteX1" fmla="*/ 2835396 w 5327891"/>
              <a:gd name="connsiteY1" fmla="*/ 0 h 6857999"/>
              <a:gd name="connsiteX2" fmla="*/ 5327891 w 5327891"/>
              <a:gd name="connsiteY2" fmla="*/ 3429000 h 6857999"/>
              <a:gd name="connsiteX3" fmla="*/ 3886894 w 5327891"/>
              <a:gd name="connsiteY3" fmla="*/ 5417365 h 6857999"/>
              <a:gd name="connsiteX4" fmla="*/ 0 w 5327891"/>
              <a:gd name="connsiteY4" fmla="*/ 6857999 h 6857999"/>
              <a:gd name="connsiteX5" fmla="*/ 0 w 5327891"/>
              <a:gd name="connsiteY5" fmla="*/ 0 h 6857999"/>
              <a:gd name="connsiteX0" fmla="*/ 0 w 5327891"/>
              <a:gd name="connsiteY0" fmla="*/ 0 h 5417365"/>
              <a:gd name="connsiteX1" fmla="*/ 2835396 w 5327891"/>
              <a:gd name="connsiteY1" fmla="*/ 0 h 5417365"/>
              <a:gd name="connsiteX2" fmla="*/ 5327891 w 5327891"/>
              <a:gd name="connsiteY2" fmla="*/ 3429000 h 5417365"/>
              <a:gd name="connsiteX3" fmla="*/ 3886894 w 5327891"/>
              <a:gd name="connsiteY3" fmla="*/ 5417365 h 5417365"/>
              <a:gd name="connsiteX4" fmla="*/ 0 w 5327891"/>
              <a:gd name="connsiteY4" fmla="*/ 5400806 h 5417365"/>
              <a:gd name="connsiteX5" fmla="*/ 0 w 5327891"/>
              <a:gd name="connsiteY5" fmla="*/ 0 h 5417365"/>
              <a:gd name="connsiteX0" fmla="*/ 0 w 5327891"/>
              <a:gd name="connsiteY0" fmla="*/ 0 h 5417366"/>
              <a:gd name="connsiteX1" fmla="*/ 2835396 w 5327891"/>
              <a:gd name="connsiteY1" fmla="*/ 0 h 5417366"/>
              <a:gd name="connsiteX2" fmla="*/ 5327891 w 5327891"/>
              <a:gd name="connsiteY2" fmla="*/ 3429000 h 5417366"/>
              <a:gd name="connsiteX3" fmla="*/ 3886894 w 5327891"/>
              <a:gd name="connsiteY3" fmla="*/ 5417365 h 5417366"/>
              <a:gd name="connsiteX4" fmla="*/ 0 w 5327891"/>
              <a:gd name="connsiteY4" fmla="*/ 5417366 h 5417366"/>
              <a:gd name="connsiteX5" fmla="*/ 0 w 5327891"/>
              <a:gd name="connsiteY5" fmla="*/ 0 h 5417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27891" h="5417366">
                <a:moveTo>
                  <a:pt x="0" y="0"/>
                </a:moveTo>
                <a:lnTo>
                  <a:pt x="2835396" y="0"/>
                </a:lnTo>
                <a:lnTo>
                  <a:pt x="5327891" y="3429000"/>
                </a:lnTo>
                <a:lnTo>
                  <a:pt x="3886894" y="5417365"/>
                </a:lnTo>
                <a:lnTo>
                  <a:pt x="0" y="5417366"/>
                </a:lnTo>
                <a:lnTo>
                  <a:pt x="0" y="0"/>
                </a:lnTo>
                <a:close/>
              </a:path>
            </a:pathLst>
          </a:custGeom>
          <a:solidFill>
            <a:schemeClr val="bg2"/>
          </a:solidFill>
        </p:spPr>
        <p:txBody>
          <a:bodyPr/>
          <a:lstStyle/>
          <a:p>
            <a:endParaRPr lang="de-DE"/>
          </a:p>
        </p:txBody>
      </p:sp>
      <p:sp>
        <p:nvSpPr>
          <p:cNvPr id="7" name="Textplatzhalter 6">
            <a:extLst>
              <a:ext uri="{FF2B5EF4-FFF2-40B4-BE49-F238E27FC236}">
                <a16:creationId xmlns:a16="http://schemas.microsoft.com/office/drawing/2014/main" id="{E9B7CA81-CC53-3F47-BADF-56A1AB240ADA}"/>
              </a:ext>
            </a:extLst>
          </p:cNvPr>
          <p:cNvSpPr>
            <a:spLocks noGrp="1"/>
          </p:cNvSpPr>
          <p:nvPr>
            <p:ph type="body" sz="quarter" idx="14"/>
          </p:nvPr>
        </p:nvSpPr>
        <p:spPr>
          <a:xfrm>
            <a:off x="7127874" y="5101259"/>
            <a:ext cx="4679999" cy="539750"/>
          </a:xfrm>
        </p:spPr>
        <p:txBody>
          <a:bodyPr anchor="t" anchorCtr="0">
            <a:noAutofit/>
          </a:bodyPr>
          <a:lstStyle>
            <a:lvl1pPr indent="0" algn="l">
              <a:lnSpc>
                <a:spcPct val="100000"/>
              </a:lnSpc>
              <a:spcBef>
                <a:spcPts val="250"/>
              </a:spcBef>
              <a:buFontTx/>
              <a:buNone/>
              <a:defRPr sz="1200" b="1" i="0">
                <a:solidFill>
                  <a:schemeClr val="tx1"/>
                </a:solidFill>
                <a:latin typeface="ALS Hauss Bold" pitchFamily="2" charset="0"/>
              </a:defRPr>
            </a:lvl1pPr>
            <a:lvl2pPr indent="0" algn="r">
              <a:lnSpc>
                <a:spcPct val="120000"/>
              </a:lnSpc>
              <a:spcBef>
                <a:spcPts val="300"/>
              </a:spcBef>
              <a:buFontTx/>
              <a:buNone/>
              <a:defRPr sz="1200" b="1" i="0">
                <a:solidFill>
                  <a:schemeClr val="tx1"/>
                </a:solidFill>
                <a:latin typeface="ALS Hauss Bold" pitchFamily="2" charset="0"/>
              </a:defRPr>
            </a:lvl2pPr>
            <a:lvl3pPr indent="0" algn="r">
              <a:lnSpc>
                <a:spcPct val="120000"/>
              </a:lnSpc>
              <a:spcBef>
                <a:spcPts val="300"/>
              </a:spcBef>
              <a:buFontTx/>
              <a:buNone/>
              <a:defRPr sz="1200" b="1" i="0">
                <a:solidFill>
                  <a:schemeClr val="tx1"/>
                </a:solidFill>
                <a:latin typeface="ALS Hauss Bold" pitchFamily="2" charset="0"/>
              </a:defRPr>
            </a:lvl3pPr>
            <a:lvl4pPr indent="0" algn="r">
              <a:lnSpc>
                <a:spcPct val="120000"/>
              </a:lnSpc>
              <a:spcBef>
                <a:spcPts val="300"/>
              </a:spcBef>
              <a:buFontTx/>
              <a:buNone/>
              <a:defRPr sz="1200" b="1" i="0">
                <a:solidFill>
                  <a:schemeClr val="tx1"/>
                </a:solidFill>
                <a:latin typeface="ALS Hauss Bold" pitchFamily="2" charset="0"/>
              </a:defRPr>
            </a:lvl4pPr>
            <a:lvl5pPr indent="0" algn="r">
              <a:lnSpc>
                <a:spcPct val="120000"/>
              </a:lnSpc>
              <a:spcBef>
                <a:spcPts val="300"/>
              </a:spcBef>
              <a:buFontTx/>
              <a:buNone/>
              <a:defRPr sz="1200" b="1" i="0">
                <a:solidFill>
                  <a:schemeClr val="tx1"/>
                </a:solidFill>
                <a:latin typeface="ALS Hauss Bold" pitchFamily="2" charset="0"/>
              </a:defRPr>
            </a:lvl5pPr>
          </a:lstStyle>
          <a:p>
            <a:pPr lvl="0"/>
            <a:r>
              <a:rPr lang="en-US" noProof="0" dirty="0" err="1"/>
              <a:t>Mastertextformat</a:t>
            </a:r>
            <a:r>
              <a:rPr lang="en-US" noProof="0" dirty="0"/>
              <a:t> </a:t>
            </a:r>
            <a:r>
              <a:rPr lang="en-US" noProof="0" dirty="0" err="1"/>
              <a:t>bearbeiten</a:t>
            </a:r>
            <a:endParaRPr lang="en-US" noProof="0" dirty="0"/>
          </a:p>
        </p:txBody>
      </p:sp>
      <p:pic>
        <p:nvPicPr>
          <p:cNvPr id="11" name="Grafik 10">
            <a:extLst>
              <a:ext uri="{FF2B5EF4-FFF2-40B4-BE49-F238E27FC236}">
                <a16:creationId xmlns:a16="http://schemas.microsoft.com/office/drawing/2014/main" id="{101350F3-4F69-B64F-8AD9-A860FB9EB752}"/>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7209366" y="6184680"/>
            <a:ext cx="557259" cy="280203"/>
          </a:xfrm>
          <a:prstGeom prst="rect">
            <a:avLst/>
          </a:prstGeom>
        </p:spPr>
      </p:pic>
      <p:pic>
        <p:nvPicPr>
          <p:cNvPr id="14" name="Grafik 13">
            <a:extLst>
              <a:ext uri="{FF2B5EF4-FFF2-40B4-BE49-F238E27FC236}">
                <a16:creationId xmlns:a16="http://schemas.microsoft.com/office/drawing/2014/main" id="{0EFB82F5-A023-064A-906A-84D1D2A2AD74}"/>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7215716" y="340607"/>
            <a:ext cx="1843617" cy="502257"/>
          </a:xfrm>
          <a:prstGeom prst="rect">
            <a:avLst/>
          </a:prstGeom>
        </p:spPr>
      </p:pic>
    </p:spTree>
    <p:extLst>
      <p:ext uri="{BB962C8B-B14F-4D97-AF65-F5344CB8AC3E}">
        <p14:creationId xmlns:p14="http://schemas.microsoft.com/office/powerpoint/2010/main" val="326082015"/>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 green">
    <p:bg>
      <p:bgPr>
        <a:solidFill>
          <a:schemeClr val="bg1"/>
        </a:solidFill>
        <a:effectLst/>
      </p:bgPr>
    </p:bg>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950F3518-9CC8-B240-87B0-B329B396D859}"/>
              </a:ext>
            </a:extLst>
          </p:cNvPr>
          <p:cNvSpPr>
            <a:spLocks noGrp="1"/>
          </p:cNvSpPr>
          <p:nvPr>
            <p:ph type="body" sz="quarter" idx="15"/>
          </p:nvPr>
        </p:nvSpPr>
        <p:spPr>
          <a:xfrm>
            <a:off x="7127875" y="1295400"/>
            <a:ext cx="4679950" cy="4140200"/>
          </a:xfrm>
        </p:spPr>
        <p:txBody>
          <a:bodyPr>
            <a:normAutofit/>
          </a:bodyPr>
          <a:lstStyle>
            <a:lvl1pPr marL="0">
              <a:lnSpc>
                <a:spcPct val="100000"/>
              </a:lnSpc>
              <a:spcBef>
                <a:spcPts val="0"/>
              </a:spcBef>
              <a:buFontTx/>
              <a:buNone/>
              <a:defRPr sz="3600" b="0" i="0">
                <a:solidFill>
                  <a:schemeClr val="accent4"/>
                </a:solidFill>
                <a:latin typeface="ALS Hauss Medium" pitchFamily="2" charset="0"/>
              </a:defRPr>
            </a:lvl1pPr>
            <a:lvl2pPr marL="0">
              <a:lnSpc>
                <a:spcPct val="100000"/>
              </a:lnSpc>
              <a:spcBef>
                <a:spcPts val="0"/>
              </a:spcBef>
              <a:buFontTx/>
              <a:buNone/>
              <a:defRPr sz="3600" b="0" i="0">
                <a:solidFill>
                  <a:schemeClr val="accent4"/>
                </a:solidFill>
                <a:latin typeface="ALS Hauss Medium" pitchFamily="2" charset="0"/>
              </a:defRPr>
            </a:lvl2pPr>
            <a:lvl3pPr marL="0" indent="0">
              <a:lnSpc>
                <a:spcPct val="100000"/>
              </a:lnSpc>
              <a:spcBef>
                <a:spcPts val="0"/>
              </a:spcBef>
              <a:buFontTx/>
              <a:buNone/>
              <a:defRPr sz="3600" b="0" i="0">
                <a:solidFill>
                  <a:schemeClr val="accent4"/>
                </a:solidFill>
                <a:latin typeface="ALS Hauss Medium" pitchFamily="2" charset="0"/>
              </a:defRPr>
            </a:lvl3pPr>
            <a:lvl4pPr marL="0" indent="0">
              <a:lnSpc>
                <a:spcPct val="100000"/>
              </a:lnSpc>
              <a:spcBef>
                <a:spcPts val="0"/>
              </a:spcBef>
              <a:buFontTx/>
              <a:buNone/>
              <a:defRPr sz="3600" b="0" i="0">
                <a:solidFill>
                  <a:schemeClr val="accent4"/>
                </a:solidFill>
                <a:latin typeface="ALS Hauss Medium" pitchFamily="2" charset="0"/>
              </a:defRPr>
            </a:lvl4pPr>
            <a:lvl5pPr marL="0" indent="0">
              <a:lnSpc>
                <a:spcPct val="100000"/>
              </a:lnSpc>
              <a:spcBef>
                <a:spcPts val="0"/>
              </a:spcBef>
              <a:buFontTx/>
              <a:buNone/>
              <a:defRPr sz="3600" b="0" i="0">
                <a:solidFill>
                  <a:schemeClr val="accent4"/>
                </a:solidFill>
                <a:latin typeface="ALS Hauss Medium" pitchFamily="2" charset="0"/>
              </a:defRPr>
            </a:lvl5pPr>
          </a:lstStyle>
          <a:p>
            <a:pPr lvl="0"/>
            <a:r>
              <a:rPr lang="en-US" noProof="0" dirty="0" err="1"/>
              <a:t>Mastertextformat</a:t>
            </a:r>
            <a:r>
              <a:rPr lang="en-US" noProof="0" dirty="0"/>
              <a:t> </a:t>
            </a:r>
            <a:r>
              <a:rPr lang="en-US" noProof="0" dirty="0" err="1"/>
              <a:t>bearbeiten</a:t>
            </a:r>
            <a:endParaRPr lang="en-US" noProof="0" dirty="0"/>
          </a:p>
          <a:p>
            <a:pPr lvl="1"/>
            <a:r>
              <a:rPr lang="en-US" noProof="0" dirty="0" err="1"/>
              <a:t>Zweite</a:t>
            </a:r>
            <a:r>
              <a:rPr lang="en-US" noProof="0" dirty="0"/>
              <a:t> </a:t>
            </a:r>
            <a:r>
              <a:rPr lang="en-US" noProof="0" dirty="0" err="1"/>
              <a:t>Ebene</a:t>
            </a:r>
            <a:endParaRPr lang="en-US" noProof="0" dirty="0"/>
          </a:p>
          <a:p>
            <a:pPr lvl="2"/>
            <a:r>
              <a:rPr lang="en-US" noProof="0" dirty="0" err="1"/>
              <a:t>Dritte</a:t>
            </a:r>
            <a:r>
              <a:rPr lang="en-US" noProof="0" dirty="0"/>
              <a:t> </a:t>
            </a:r>
            <a:r>
              <a:rPr lang="en-US" noProof="0" dirty="0" err="1"/>
              <a:t>Ebene</a:t>
            </a:r>
            <a:endParaRPr lang="en-US" noProof="0" dirty="0"/>
          </a:p>
          <a:p>
            <a:pPr lvl="3"/>
            <a:r>
              <a:rPr lang="en-US" noProof="0" dirty="0" err="1"/>
              <a:t>Vierte</a:t>
            </a:r>
            <a:r>
              <a:rPr lang="en-US" noProof="0" dirty="0"/>
              <a:t> </a:t>
            </a:r>
            <a:r>
              <a:rPr lang="en-US" noProof="0" dirty="0" err="1"/>
              <a:t>Ebene</a:t>
            </a:r>
            <a:endParaRPr lang="en-US" noProof="0" dirty="0"/>
          </a:p>
          <a:p>
            <a:pPr lvl="4"/>
            <a:r>
              <a:rPr lang="en-US" noProof="0" dirty="0" err="1"/>
              <a:t>Fünfte</a:t>
            </a:r>
            <a:r>
              <a:rPr lang="en-US" noProof="0" dirty="0"/>
              <a:t> </a:t>
            </a:r>
            <a:r>
              <a:rPr lang="en-US" noProof="0" dirty="0" err="1"/>
              <a:t>Ebene</a:t>
            </a:r>
            <a:endParaRPr lang="en-US" noProof="0" dirty="0"/>
          </a:p>
        </p:txBody>
      </p:sp>
      <p:sp>
        <p:nvSpPr>
          <p:cNvPr id="5" name="Fußzeilenplatzhalter 4">
            <a:extLst>
              <a:ext uri="{FF2B5EF4-FFF2-40B4-BE49-F238E27FC236}">
                <a16:creationId xmlns:a16="http://schemas.microsoft.com/office/drawing/2014/main" id="{0FD22F95-CAFD-694D-A017-A722CEF45F7E}"/>
              </a:ext>
            </a:extLst>
          </p:cNvPr>
          <p:cNvSpPr>
            <a:spLocks noGrp="1"/>
          </p:cNvSpPr>
          <p:nvPr>
            <p:ph type="ftr" sz="quarter" idx="11"/>
          </p:nvPr>
        </p:nvSpPr>
        <p:spPr>
          <a:xfrm>
            <a:off x="9838265" y="6239309"/>
            <a:ext cx="2243665" cy="295775"/>
          </a:xfrm>
        </p:spPr>
        <p:txBody>
          <a:bodyPr/>
          <a:lstStyle>
            <a:lvl1pPr marL="171450" indent="-171450" algn="l">
              <a:buFontTx/>
              <a:buBlip>
                <a:blip r:embed="rId2"/>
              </a:buBlip>
              <a:defRPr sz="1000" b="0" i="0">
                <a:solidFill>
                  <a:schemeClr val="tx1"/>
                </a:solidFill>
                <a:latin typeface="ALS Hauss Medium" pitchFamily="2" charset="0"/>
              </a:defRPr>
            </a:lvl1pPr>
          </a:lstStyle>
          <a:p>
            <a:r>
              <a:rPr lang="de-DE" dirty="0" err="1"/>
              <a:t>www.constructor.university</a:t>
            </a:r>
            <a:endParaRPr lang="de-DE" dirty="0"/>
          </a:p>
        </p:txBody>
      </p:sp>
      <p:sp>
        <p:nvSpPr>
          <p:cNvPr id="6" name="Foliennummernplatzhalter 5">
            <a:extLst>
              <a:ext uri="{FF2B5EF4-FFF2-40B4-BE49-F238E27FC236}">
                <a16:creationId xmlns:a16="http://schemas.microsoft.com/office/drawing/2014/main" id="{7C720D6E-BA84-A044-B5CE-14C3D8BA7C53}"/>
              </a:ext>
            </a:extLst>
          </p:cNvPr>
          <p:cNvSpPr>
            <a:spLocks noGrp="1"/>
          </p:cNvSpPr>
          <p:nvPr>
            <p:ph type="sldNum" sz="quarter" idx="12"/>
          </p:nvPr>
        </p:nvSpPr>
        <p:spPr>
          <a:xfrm>
            <a:off x="10890000" y="252000"/>
            <a:ext cx="945265" cy="365125"/>
          </a:xfrm>
        </p:spPr>
        <p:txBody>
          <a:bodyPr/>
          <a:lstStyle>
            <a:lvl1pPr>
              <a:defRPr sz="900" b="0" i="0">
                <a:solidFill>
                  <a:schemeClr val="tx1"/>
                </a:solidFill>
                <a:latin typeface="ALS Hauss Book" pitchFamily="2" charset="0"/>
              </a:defRPr>
            </a:lvl1pPr>
          </a:lstStyle>
          <a:p>
            <a:fld id="{00D43EF4-6218-3547-8660-65847C42B0C0}" type="slidenum">
              <a:rPr lang="de-DE" smtClean="0"/>
              <a:pPr/>
              <a:t>‹#›</a:t>
            </a:fld>
            <a:endParaRPr lang="de-DE" dirty="0"/>
          </a:p>
        </p:txBody>
      </p:sp>
      <p:sp>
        <p:nvSpPr>
          <p:cNvPr id="12" name="Bildplatzhalter 11">
            <a:extLst>
              <a:ext uri="{FF2B5EF4-FFF2-40B4-BE49-F238E27FC236}">
                <a16:creationId xmlns:a16="http://schemas.microsoft.com/office/drawing/2014/main" id="{03293C82-96E1-0340-96CE-368F55EE7023}"/>
              </a:ext>
            </a:extLst>
          </p:cNvPr>
          <p:cNvSpPr>
            <a:spLocks noGrp="1"/>
          </p:cNvSpPr>
          <p:nvPr>
            <p:ph type="pic" sz="quarter" idx="13"/>
          </p:nvPr>
        </p:nvSpPr>
        <p:spPr>
          <a:xfrm>
            <a:off x="1285719" y="388317"/>
            <a:ext cx="5556237" cy="5556237"/>
          </a:xfrm>
          <a:prstGeom prst="ellipse">
            <a:avLst/>
          </a:prstGeom>
          <a:solidFill>
            <a:schemeClr val="bg2"/>
          </a:solidFill>
        </p:spPr>
        <p:txBody>
          <a:bodyPr/>
          <a:lstStyle/>
          <a:p>
            <a:endParaRPr lang="de-DE"/>
          </a:p>
        </p:txBody>
      </p:sp>
      <p:sp>
        <p:nvSpPr>
          <p:cNvPr id="7" name="Textplatzhalter 6">
            <a:extLst>
              <a:ext uri="{FF2B5EF4-FFF2-40B4-BE49-F238E27FC236}">
                <a16:creationId xmlns:a16="http://schemas.microsoft.com/office/drawing/2014/main" id="{E9B7CA81-CC53-3F47-BADF-56A1AB240ADA}"/>
              </a:ext>
            </a:extLst>
          </p:cNvPr>
          <p:cNvSpPr>
            <a:spLocks noGrp="1"/>
          </p:cNvSpPr>
          <p:nvPr>
            <p:ph type="body" sz="quarter" idx="14"/>
          </p:nvPr>
        </p:nvSpPr>
        <p:spPr>
          <a:xfrm>
            <a:off x="365760" y="5976084"/>
            <a:ext cx="6476191" cy="539750"/>
          </a:xfrm>
        </p:spPr>
        <p:txBody>
          <a:bodyPr anchor="b" anchorCtr="0">
            <a:noAutofit/>
          </a:bodyPr>
          <a:lstStyle>
            <a:lvl1pPr indent="0" algn="r">
              <a:lnSpc>
                <a:spcPct val="100000"/>
              </a:lnSpc>
              <a:spcBef>
                <a:spcPts val="250"/>
              </a:spcBef>
              <a:buFontTx/>
              <a:buNone/>
              <a:defRPr sz="1200" b="1" i="0">
                <a:solidFill>
                  <a:schemeClr val="tx1"/>
                </a:solidFill>
                <a:latin typeface="ALS Hauss Bold" pitchFamily="2" charset="0"/>
              </a:defRPr>
            </a:lvl1pPr>
            <a:lvl2pPr indent="0" algn="r">
              <a:lnSpc>
                <a:spcPct val="120000"/>
              </a:lnSpc>
              <a:spcBef>
                <a:spcPts val="300"/>
              </a:spcBef>
              <a:buFontTx/>
              <a:buNone/>
              <a:defRPr sz="1200" b="1" i="0">
                <a:solidFill>
                  <a:schemeClr val="tx1"/>
                </a:solidFill>
                <a:latin typeface="ALS Hauss Bold" pitchFamily="2" charset="0"/>
              </a:defRPr>
            </a:lvl2pPr>
            <a:lvl3pPr indent="0" algn="r">
              <a:lnSpc>
                <a:spcPct val="120000"/>
              </a:lnSpc>
              <a:spcBef>
                <a:spcPts val="300"/>
              </a:spcBef>
              <a:buFontTx/>
              <a:buNone/>
              <a:defRPr sz="1200" b="1" i="0">
                <a:solidFill>
                  <a:schemeClr val="tx1"/>
                </a:solidFill>
                <a:latin typeface="ALS Hauss Bold" pitchFamily="2" charset="0"/>
              </a:defRPr>
            </a:lvl3pPr>
            <a:lvl4pPr indent="0" algn="r">
              <a:lnSpc>
                <a:spcPct val="120000"/>
              </a:lnSpc>
              <a:spcBef>
                <a:spcPts val="300"/>
              </a:spcBef>
              <a:buFontTx/>
              <a:buNone/>
              <a:defRPr sz="1200" b="1" i="0">
                <a:solidFill>
                  <a:schemeClr val="tx1"/>
                </a:solidFill>
                <a:latin typeface="ALS Hauss Bold" pitchFamily="2" charset="0"/>
              </a:defRPr>
            </a:lvl4pPr>
            <a:lvl5pPr indent="0" algn="r">
              <a:lnSpc>
                <a:spcPct val="120000"/>
              </a:lnSpc>
              <a:spcBef>
                <a:spcPts val="300"/>
              </a:spcBef>
              <a:buFontTx/>
              <a:buNone/>
              <a:defRPr sz="1200" b="1" i="0">
                <a:solidFill>
                  <a:schemeClr val="tx1"/>
                </a:solidFill>
                <a:latin typeface="ALS Hauss Bold" pitchFamily="2" charset="0"/>
              </a:defRPr>
            </a:lvl5pPr>
          </a:lstStyle>
          <a:p>
            <a:pPr lvl="0"/>
            <a:r>
              <a:rPr lang="en-US" noProof="0" dirty="0" err="1"/>
              <a:t>Mastertextformat</a:t>
            </a:r>
            <a:r>
              <a:rPr lang="en-US" noProof="0" dirty="0"/>
              <a:t> </a:t>
            </a:r>
            <a:r>
              <a:rPr lang="en-US" noProof="0" dirty="0" err="1"/>
              <a:t>bearbeiten</a:t>
            </a:r>
            <a:endParaRPr lang="en-US" noProof="0" dirty="0"/>
          </a:p>
        </p:txBody>
      </p:sp>
      <p:pic>
        <p:nvPicPr>
          <p:cNvPr id="9" name="Grafik 8">
            <a:extLst>
              <a:ext uri="{FF2B5EF4-FFF2-40B4-BE49-F238E27FC236}">
                <a16:creationId xmlns:a16="http://schemas.microsoft.com/office/drawing/2014/main" id="{D018AF5C-3383-2E4F-BC5B-9A3C6E1E08EC}"/>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7209366" y="6184680"/>
            <a:ext cx="557259" cy="280203"/>
          </a:xfrm>
          <a:prstGeom prst="rect">
            <a:avLst/>
          </a:prstGeom>
        </p:spPr>
      </p:pic>
      <p:pic>
        <p:nvPicPr>
          <p:cNvPr id="11" name="Grafik 10">
            <a:extLst>
              <a:ext uri="{FF2B5EF4-FFF2-40B4-BE49-F238E27FC236}">
                <a16:creationId xmlns:a16="http://schemas.microsoft.com/office/drawing/2014/main" id="{E033CF8B-FF2E-6241-9FA0-E9D1B9B16B21}"/>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7215716" y="340607"/>
            <a:ext cx="1843617" cy="502257"/>
          </a:xfrm>
          <a:prstGeom prst="rect">
            <a:avLst/>
          </a:prstGeom>
        </p:spPr>
      </p:pic>
    </p:spTree>
    <p:extLst>
      <p:ext uri="{BB962C8B-B14F-4D97-AF65-F5344CB8AC3E}">
        <p14:creationId xmlns:p14="http://schemas.microsoft.com/office/powerpoint/2010/main" val="4160607689"/>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Quote green Arrow">
    <p:bg>
      <p:bgPr>
        <a:solidFill>
          <a:schemeClr val="bg1"/>
        </a:solidFill>
        <a:effectLst/>
      </p:bgPr>
    </p:bg>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950F3518-9CC8-B240-87B0-B329B396D859}"/>
              </a:ext>
            </a:extLst>
          </p:cNvPr>
          <p:cNvSpPr>
            <a:spLocks noGrp="1"/>
          </p:cNvSpPr>
          <p:nvPr>
            <p:ph type="body" sz="quarter" idx="15"/>
          </p:nvPr>
        </p:nvSpPr>
        <p:spPr>
          <a:xfrm>
            <a:off x="7127875" y="1295400"/>
            <a:ext cx="4680000" cy="3780000"/>
          </a:xfrm>
        </p:spPr>
        <p:txBody>
          <a:bodyPr>
            <a:normAutofit/>
          </a:bodyPr>
          <a:lstStyle>
            <a:lvl1pPr marL="0">
              <a:lnSpc>
                <a:spcPct val="100000"/>
              </a:lnSpc>
              <a:spcBef>
                <a:spcPts val="0"/>
              </a:spcBef>
              <a:buFontTx/>
              <a:buNone/>
              <a:defRPr sz="3600" b="0" i="0">
                <a:solidFill>
                  <a:schemeClr val="accent4"/>
                </a:solidFill>
                <a:latin typeface="ALS Hauss Medium" pitchFamily="2" charset="0"/>
              </a:defRPr>
            </a:lvl1pPr>
            <a:lvl2pPr marL="0">
              <a:lnSpc>
                <a:spcPct val="100000"/>
              </a:lnSpc>
              <a:spcBef>
                <a:spcPts val="0"/>
              </a:spcBef>
              <a:buFontTx/>
              <a:buNone/>
              <a:defRPr sz="3600" b="0" i="0">
                <a:solidFill>
                  <a:schemeClr val="accent4"/>
                </a:solidFill>
                <a:latin typeface="ALS Hauss Medium" pitchFamily="2" charset="0"/>
              </a:defRPr>
            </a:lvl2pPr>
            <a:lvl3pPr marL="0" indent="0">
              <a:lnSpc>
                <a:spcPct val="100000"/>
              </a:lnSpc>
              <a:spcBef>
                <a:spcPts val="0"/>
              </a:spcBef>
              <a:buFontTx/>
              <a:buNone/>
              <a:defRPr sz="3600" b="0" i="0">
                <a:solidFill>
                  <a:schemeClr val="accent4"/>
                </a:solidFill>
                <a:latin typeface="ALS Hauss Medium" pitchFamily="2" charset="0"/>
              </a:defRPr>
            </a:lvl3pPr>
            <a:lvl4pPr marL="0" indent="0">
              <a:lnSpc>
                <a:spcPct val="100000"/>
              </a:lnSpc>
              <a:spcBef>
                <a:spcPts val="0"/>
              </a:spcBef>
              <a:buFontTx/>
              <a:buNone/>
              <a:defRPr sz="3600" b="0" i="0">
                <a:solidFill>
                  <a:schemeClr val="accent4"/>
                </a:solidFill>
                <a:latin typeface="ALS Hauss Medium" pitchFamily="2" charset="0"/>
              </a:defRPr>
            </a:lvl4pPr>
            <a:lvl5pPr marL="0" indent="0">
              <a:lnSpc>
                <a:spcPct val="100000"/>
              </a:lnSpc>
              <a:spcBef>
                <a:spcPts val="0"/>
              </a:spcBef>
              <a:buFontTx/>
              <a:buNone/>
              <a:defRPr sz="3600" b="0" i="0">
                <a:solidFill>
                  <a:schemeClr val="accent4"/>
                </a:solidFill>
                <a:latin typeface="ALS Hauss Medium" pitchFamily="2" charset="0"/>
              </a:defRPr>
            </a:lvl5pPr>
          </a:lstStyle>
          <a:p>
            <a:pPr lvl="0"/>
            <a:r>
              <a:rPr lang="en-US" noProof="0" dirty="0" err="1"/>
              <a:t>Mastertextformat</a:t>
            </a:r>
            <a:r>
              <a:rPr lang="en-US" noProof="0" dirty="0"/>
              <a:t> </a:t>
            </a:r>
            <a:r>
              <a:rPr lang="en-US" noProof="0" dirty="0" err="1"/>
              <a:t>bearbeiten</a:t>
            </a:r>
            <a:endParaRPr lang="en-US" noProof="0" dirty="0"/>
          </a:p>
          <a:p>
            <a:pPr lvl="1"/>
            <a:r>
              <a:rPr lang="en-US" noProof="0" dirty="0" err="1"/>
              <a:t>Zweite</a:t>
            </a:r>
            <a:r>
              <a:rPr lang="en-US" noProof="0" dirty="0"/>
              <a:t> </a:t>
            </a:r>
            <a:r>
              <a:rPr lang="en-US" noProof="0" dirty="0" err="1"/>
              <a:t>Ebene</a:t>
            </a:r>
            <a:endParaRPr lang="en-US" noProof="0" dirty="0"/>
          </a:p>
          <a:p>
            <a:pPr lvl="2"/>
            <a:r>
              <a:rPr lang="en-US" noProof="0" dirty="0" err="1"/>
              <a:t>Dritte</a:t>
            </a:r>
            <a:r>
              <a:rPr lang="en-US" noProof="0" dirty="0"/>
              <a:t> </a:t>
            </a:r>
            <a:r>
              <a:rPr lang="en-US" noProof="0" dirty="0" err="1"/>
              <a:t>Ebene</a:t>
            </a:r>
            <a:endParaRPr lang="en-US" noProof="0" dirty="0"/>
          </a:p>
          <a:p>
            <a:pPr lvl="3"/>
            <a:r>
              <a:rPr lang="en-US" noProof="0" dirty="0" err="1"/>
              <a:t>Vierte</a:t>
            </a:r>
            <a:r>
              <a:rPr lang="en-US" noProof="0" dirty="0"/>
              <a:t> </a:t>
            </a:r>
            <a:r>
              <a:rPr lang="en-US" noProof="0" dirty="0" err="1"/>
              <a:t>Ebene</a:t>
            </a:r>
            <a:endParaRPr lang="en-US" noProof="0" dirty="0"/>
          </a:p>
          <a:p>
            <a:pPr lvl="4"/>
            <a:r>
              <a:rPr lang="en-US" noProof="0" dirty="0" err="1"/>
              <a:t>Fünfte</a:t>
            </a:r>
            <a:r>
              <a:rPr lang="en-US" noProof="0" dirty="0"/>
              <a:t> </a:t>
            </a:r>
            <a:r>
              <a:rPr lang="en-US" noProof="0" dirty="0" err="1"/>
              <a:t>Ebene</a:t>
            </a:r>
            <a:endParaRPr lang="en-US" noProof="0" dirty="0"/>
          </a:p>
        </p:txBody>
      </p:sp>
      <p:sp>
        <p:nvSpPr>
          <p:cNvPr id="5" name="Fußzeilenplatzhalter 4">
            <a:extLst>
              <a:ext uri="{FF2B5EF4-FFF2-40B4-BE49-F238E27FC236}">
                <a16:creationId xmlns:a16="http://schemas.microsoft.com/office/drawing/2014/main" id="{0FD22F95-CAFD-694D-A017-A722CEF45F7E}"/>
              </a:ext>
            </a:extLst>
          </p:cNvPr>
          <p:cNvSpPr>
            <a:spLocks noGrp="1"/>
          </p:cNvSpPr>
          <p:nvPr>
            <p:ph type="ftr" sz="quarter" idx="11"/>
          </p:nvPr>
        </p:nvSpPr>
        <p:spPr>
          <a:xfrm>
            <a:off x="9838265" y="6239309"/>
            <a:ext cx="2243665" cy="295775"/>
          </a:xfrm>
        </p:spPr>
        <p:txBody>
          <a:bodyPr/>
          <a:lstStyle>
            <a:lvl1pPr marL="171450" indent="-171450" algn="l">
              <a:buFontTx/>
              <a:buBlip>
                <a:blip r:embed="rId2"/>
              </a:buBlip>
              <a:defRPr sz="1000" b="0" i="0">
                <a:solidFill>
                  <a:schemeClr val="tx1"/>
                </a:solidFill>
                <a:latin typeface="ALS Hauss Medium" pitchFamily="2" charset="0"/>
              </a:defRPr>
            </a:lvl1pPr>
          </a:lstStyle>
          <a:p>
            <a:r>
              <a:rPr lang="de-DE" dirty="0" err="1"/>
              <a:t>www.constructor.university</a:t>
            </a:r>
            <a:endParaRPr lang="de-DE" dirty="0"/>
          </a:p>
        </p:txBody>
      </p:sp>
      <p:sp>
        <p:nvSpPr>
          <p:cNvPr id="6" name="Foliennummernplatzhalter 5">
            <a:extLst>
              <a:ext uri="{FF2B5EF4-FFF2-40B4-BE49-F238E27FC236}">
                <a16:creationId xmlns:a16="http://schemas.microsoft.com/office/drawing/2014/main" id="{7C720D6E-BA84-A044-B5CE-14C3D8BA7C53}"/>
              </a:ext>
            </a:extLst>
          </p:cNvPr>
          <p:cNvSpPr>
            <a:spLocks noGrp="1"/>
          </p:cNvSpPr>
          <p:nvPr>
            <p:ph type="sldNum" sz="quarter" idx="12"/>
          </p:nvPr>
        </p:nvSpPr>
        <p:spPr>
          <a:xfrm>
            <a:off x="10890000" y="252000"/>
            <a:ext cx="945265" cy="365125"/>
          </a:xfrm>
        </p:spPr>
        <p:txBody>
          <a:bodyPr/>
          <a:lstStyle>
            <a:lvl1pPr>
              <a:defRPr sz="900" b="0" i="0">
                <a:solidFill>
                  <a:schemeClr val="tx1"/>
                </a:solidFill>
                <a:latin typeface="ALS Hauss Book" pitchFamily="2" charset="0"/>
              </a:defRPr>
            </a:lvl1pPr>
          </a:lstStyle>
          <a:p>
            <a:fld id="{00D43EF4-6218-3547-8660-65847C42B0C0}" type="slidenum">
              <a:rPr lang="de-DE" smtClean="0"/>
              <a:pPr/>
              <a:t>‹#›</a:t>
            </a:fld>
            <a:endParaRPr lang="de-DE" dirty="0"/>
          </a:p>
        </p:txBody>
      </p:sp>
      <p:pic>
        <p:nvPicPr>
          <p:cNvPr id="10" name="Grafik 9">
            <a:extLst>
              <a:ext uri="{FF2B5EF4-FFF2-40B4-BE49-F238E27FC236}">
                <a16:creationId xmlns:a16="http://schemas.microsoft.com/office/drawing/2014/main" id="{ADFD97B8-8AFB-7F45-8D0A-12C3C9BD32C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7215716" y="340607"/>
            <a:ext cx="1843617" cy="502257"/>
          </a:xfrm>
          <a:prstGeom prst="rect">
            <a:avLst/>
          </a:prstGeom>
        </p:spPr>
      </p:pic>
      <p:sp>
        <p:nvSpPr>
          <p:cNvPr id="12" name="Bildplatzhalter 11">
            <a:extLst>
              <a:ext uri="{FF2B5EF4-FFF2-40B4-BE49-F238E27FC236}">
                <a16:creationId xmlns:a16="http://schemas.microsoft.com/office/drawing/2014/main" id="{03293C82-96E1-0340-96CE-368F55EE7023}"/>
              </a:ext>
            </a:extLst>
          </p:cNvPr>
          <p:cNvSpPr>
            <a:spLocks noGrp="1"/>
          </p:cNvSpPr>
          <p:nvPr>
            <p:ph type="pic" sz="quarter" idx="13"/>
          </p:nvPr>
        </p:nvSpPr>
        <p:spPr>
          <a:xfrm>
            <a:off x="-3414" y="1"/>
            <a:ext cx="6763443" cy="6877026"/>
          </a:xfrm>
          <a:custGeom>
            <a:avLst/>
            <a:gdLst>
              <a:gd name="connsiteX0" fmla="*/ 0 w 4984991"/>
              <a:gd name="connsiteY0" fmla="*/ 0 h 6857999"/>
              <a:gd name="connsiteX1" fmla="*/ 2492496 w 4984991"/>
              <a:gd name="connsiteY1" fmla="*/ 0 h 6857999"/>
              <a:gd name="connsiteX2" fmla="*/ 4984991 w 4984991"/>
              <a:gd name="connsiteY2" fmla="*/ 3429000 h 6857999"/>
              <a:gd name="connsiteX3" fmla="*/ 2492496 w 4984991"/>
              <a:gd name="connsiteY3" fmla="*/ 6857999 h 6857999"/>
              <a:gd name="connsiteX4" fmla="*/ 0 w 4984991"/>
              <a:gd name="connsiteY4" fmla="*/ 6857999 h 6857999"/>
              <a:gd name="connsiteX5" fmla="*/ 0 w 4984991"/>
              <a:gd name="connsiteY5" fmla="*/ 0 h 6857999"/>
              <a:gd name="connsiteX0" fmla="*/ 0 w 5327891"/>
              <a:gd name="connsiteY0" fmla="*/ 0 h 6857999"/>
              <a:gd name="connsiteX1" fmla="*/ 2835396 w 5327891"/>
              <a:gd name="connsiteY1" fmla="*/ 0 h 6857999"/>
              <a:gd name="connsiteX2" fmla="*/ 5327891 w 5327891"/>
              <a:gd name="connsiteY2" fmla="*/ 3429000 h 6857999"/>
              <a:gd name="connsiteX3" fmla="*/ 2835396 w 5327891"/>
              <a:gd name="connsiteY3" fmla="*/ 6857999 h 6857999"/>
              <a:gd name="connsiteX4" fmla="*/ 342900 w 5327891"/>
              <a:gd name="connsiteY4" fmla="*/ 6857999 h 6857999"/>
              <a:gd name="connsiteX5" fmla="*/ 0 w 5327891"/>
              <a:gd name="connsiteY5" fmla="*/ 0 h 6857999"/>
              <a:gd name="connsiteX0" fmla="*/ 0 w 5327891"/>
              <a:gd name="connsiteY0" fmla="*/ 0 h 6857999"/>
              <a:gd name="connsiteX1" fmla="*/ 2835396 w 5327891"/>
              <a:gd name="connsiteY1" fmla="*/ 0 h 6857999"/>
              <a:gd name="connsiteX2" fmla="*/ 5327891 w 5327891"/>
              <a:gd name="connsiteY2" fmla="*/ 3429000 h 6857999"/>
              <a:gd name="connsiteX3" fmla="*/ 2835396 w 5327891"/>
              <a:gd name="connsiteY3" fmla="*/ 6857999 h 6857999"/>
              <a:gd name="connsiteX4" fmla="*/ 0 w 5327891"/>
              <a:gd name="connsiteY4" fmla="*/ 6857999 h 6857999"/>
              <a:gd name="connsiteX5" fmla="*/ 0 w 5327891"/>
              <a:gd name="connsiteY5" fmla="*/ 0 h 6857999"/>
              <a:gd name="connsiteX0" fmla="*/ 0 w 5327891"/>
              <a:gd name="connsiteY0" fmla="*/ 0 h 6857999"/>
              <a:gd name="connsiteX1" fmla="*/ 2835396 w 5327891"/>
              <a:gd name="connsiteY1" fmla="*/ 0 h 6857999"/>
              <a:gd name="connsiteX2" fmla="*/ 5327891 w 5327891"/>
              <a:gd name="connsiteY2" fmla="*/ 3429000 h 6857999"/>
              <a:gd name="connsiteX3" fmla="*/ 3870334 w 5327891"/>
              <a:gd name="connsiteY3" fmla="*/ 5433924 h 6857999"/>
              <a:gd name="connsiteX4" fmla="*/ 0 w 5327891"/>
              <a:gd name="connsiteY4" fmla="*/ 6857999 h 6857999"/>
              <a:gd name="connsiteX5" fmla="*/ 0 w 5327891"/>
              <a:gd name="connsiteY5" fmla="*/ 0 h 6857999"/>
              <a:gd name="connsiteX0" fmla="*/ 0 w 5327891"/>
              <a:gd name="connsiteY0" fmla="*/ 0 h 6857999"/>
              <a:gd name="connsiteX1" fmla="*/ 2835396 w 5327891"/>
              <a:gd name="connsiteY1" fmla="*/ 0 h 6857999"/>
              <a:gd name="connsiteX2" fmla="*/ 5327891 w 5327891"/>
              <a:gd name="connsiteY2" fmla="*/ 3429000 h 6857999"/>
              <a:gd name="connsiteX3" fmla="*/ 3886894 w 5327891"/>
              <a:gd name="connsiteY3" fmla="*/ 5417365 h 6857999"/>
              <a:gd name="connsiteX4" fmla="*/ 0 w 5327891"/>
              <a:gd name="connsiteY4" fmla="*/ 6857999 h 6857999"/>
              <a:gd name="connsiteX5" fmla="*/ 0 w 5327891"/>
              <a:gd name="connsiteY5" fmla="*/ 0 h 6857999"/>
              <a:gd name="connsiteX0" fmla="*/ 0 w 5327891"/>
              <a:gd name="connsiteY0" fmla="*/ 0 h 5417365"/>
              <a:gd name="connsiteX1" fmla="*/ 2835396 w 5327891"/>
              <a:gd name="connsiteY1" fmla="*/ 0 h 5417365"/>
              <a:gd name="connsiteX2" fmla="*/ 5327891 w 5327891"/>
              <a:gd name="connsiteY2" fmla="*/ 3429000 h 5417365"/>
              <a:gd name="connsiteX3" fmla="*/ 3886894 w 5327891"/>
              <a:gd name="connsiteY3" fmla="*/ 5417365 h 5417365"/>
              <a:gd name="connsiteX4" fmla="*/ 0 w 5327891"/>
              <a:gd name="connsiteY4" fmla="*/ 5400806 h 5417365"/>
              <a:gd name="connsiteX5" fmla="*/ 0 w 5327891"/>
              <a:gd name="connsiteY5" fmla="*/ 0 h 5417365"/>
              <a:gd name="connsiteX0" fmla="*/ 0 w 5327891"/>
              <a:gd name="connsiteY0" fmla="*/ 0 h 5417366"/>
              <a:gd name="connsiteX1" fmla="*/ 2835396 w 5327891"/>
              <a:gd name="connsiteY1" fmla="*/ 0 h 5417366"/>
              <a:gd name="connsiteX2" fmla="*/ 5327891 w 5327891"/>
              <a:gd name="connsiteY2" fmla="*/ 3429000 h 5417366"/>
              <a:gd name="connsiteX3" fmla="*/ 3886894 w 5327891"/>
              <a:gd name="connsiteY3" fmla="*/ 5417365 h 5417366"/>
              <a:gd name="connsiteX4" fmla="*/ 0 w 5327891"/>
              <a:gd name="connsiteY4" fmla="*/ 5417366 h 5417366"/>
              <a:gd name="connsiteX5" fmla="*/ 0 w 5327891"/>
              <a:gd name="connsiteY5" fmla="*/ 0 h 5417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27891" h="5417366">
                <a:moveTo>
                  <a:pt x="0" y="0"/>
                </a:moveTo>
                <a:lnTo>
                  <a:pt x="2835396" y="0"/>
                </a:lnTo>
                <a:lnTo>
                  <a:pt x="5327891" y="3429000"/>
                </a:lnTo>
                <a:lnTo>
                  <a:pt x="3886894" y="5417365"/>
                </a:lnTo>
                <a:lnTo>
                  <a:pt x="0" y="5417366"/>
                </a:lnTo>
                <a:lnTo>
                  <a:pt x="0" y="0"/>
                </a:lnTo>
                <a:close/>
              </a:path>
            </a:pathLst>
          </a:custGeom>
          <a:solidFill>
            <a:schemeClr val="bg2"/>
          </a:solidFill>
        </p:spPr>
        <p:txBody>
          <a:bodyPr/>
          <a:lstStyle/>
          <a:p>
            <a:endParaRPr lang="de-DE" dirty="0"/>
          </a:p>
        </p:txBody>
      </p:sp>
      <p:sp>
        <p:nvSpPr>
          <p:cNvPr id="7" name="Textplatzhalter 6">
            <a:extLst>
              <a:ext uri="{FF2B5EF4-FFF2-40B4-BE49-F238E27FC236}">
                <a16:creationId xmlns:a16="http://schemas.microsoft.com/office/drawing/2014/main" id="{E9B7CA81-CC53-3F47-BADF-56A1AB240ADA}"/>
              </a:ext>
            </a:extLst>
          </p:cNvPr>
          <p:cNvSpPr>
            <a:spLocks noGrp="1"/>
          </p:cNvSpPr>
          <p:nvPr>
            <p:ph type="body" sz="quarter" idx="14"/>
          </p:nvPr>
        </p:nvSpPr>
        <p:spPr>
          <a:xfrm>
            <a:off x="7127874" y="5101259"/>
            <a:ext cx="4679999" cy="539750"/>
          </a:xfrm>
        </p:spPr>
        <p:txBody>
          <a:bodyPr anchor="t" anchorCtr="0">
            <a:noAutofit/>
          </a:bodyPr>
          <a:lstStyle>
            <a:lvl1pPr indent="0" algn="l">
              <a:lnSpc>
                <a:spcPct val="100000"/>
              </a:lnSpc>
              <a:spcBef>
                <a:spcPts val="250"/>
              </a:spcBef>
              <a:buFontTx/>
              <a:buNone/>
              <a:defRPr sz="1200" b="1" i="0">
                <a:solidFill>
                  <a:schemeClr val="tx1"/>
                </a:solidFill>
                <a:latin typeface="ALS Hauss Bold" pitchFamily="2" charset="0"/>
              </a:defRPr>
            </a:lvl1pPr>
            <a:lvl2pPr indent="0" algn="r">
              <a:lnSpc>
                <a:spcPct val="120000"/>
              </a:lnSpc>
              <a:spcBef>
                <a:spcPts val="300"/>
              </a:spcBef>
              <a:buFontTx/>
              <a:buNone/>
              <a:defRPr sz="1200" b="1" i="0">
                <a:solidFill>
                  <a:schemeClr val="tx1"/>
                </a:solidFill>
                <a:latin typeface="ALS Hauss Bold" pitchFamily="2" charset="0"/>
              </a:defRPr>
            </a:lvl2pPr>
            <a:lvl3pPr indent="0" algn="r">
              <a:lnSpc>
                <a:spcPct val="120000"/>
              </a:lnSpc>
              <a:spcBef>
                <a:spcPts val="300"/>
              </a:spcBef>
              <a:buFontTx/>
              <a:buNone/>
              <a:defRPr sz="1200" b="1" i="0">
                <a:solidFill>
                  <a:schemeClr val="tx1"/>
                </a:solidFill>
                <a:latin typeface="ALS Hauss Bold" pitchFamily="2" charset="0"/>
              </a:defRPr>
            </a:lvl3pPr>
            <a:lvl4pPr indent="0" algn="r">
              <a:lnSpc>
                <a:spcPct val="120000"/>
              </a:lnSpc>
              <a:spcBef>
                <a:spcPts val="300"/>
              </a:spcBef>
              <a:buFontTx/>
              <a:buNone/>
              <a:defRPr sz="1200" b="1" i="0">
                <a:solidFill>
                  <a:schemeClr val="tx1"/>
                </a:solidFill>
                <a:latin typeface="ALS Hauss Bold" pitchFamily="2" charset="0"/>
              </a:defRPr>
            </a:lvl4pPr>
            <a:lvl5pPr indent="0" algn="r">
              <a:lnSpc>
                <a:spcPct val="120000"/>
              </a:lnSpc>
              <a:spcBef>
                <a:spcPts val="300"/>
              </a:spcBef>
              <a:buFontTx/>
              <a:buNone/>
              <a:defRPr sz="1200" b="1" i="0">
                <a:solidFill>
                  <a:schemeClr val="tx1"/>
                </a:solidFill>
                <a:latin typeface="ALS Hauss Bold" pitchFamily="2" charset="0"/>
              </a:defRPr>
            </a:lvl5pPr>
          </a:lstStyle>
          <a:p>
            <a:pPr lvl="0"/>
            <a:r>
              <a:rPr lang="en-US" noProof="0" dirty="0" err="1"/>
              <a:t>Mastertextformat</a:t>
            </a:r>
            <a:r>
              <a:rPr lang="en-US" noProof="0" dirty="0"/>
              <a:t> </a:t>
            </a:r>
            <a:r>
              <a:rPr lang="en-US" noProof="0" dirty="0" err="1"/>
              <a:t>bearbeiten</a:t>
            </a:r>
            <a:endParaRPr lang="en-US" noProof="0" dirty="0"/>
          </a:p>
        </p:txBody>
      </p:sp>
      <p:pic>
        <p:nvPicPr>
          <p:cNvPr id="11" name="Grafik 10">
            <a:extLst>
              <a:ext uri="{FF2B5EF4-FFF2-40B4-BE49-F238E27FC236}">
                <a16:creationId xmlns:a16="http://schemas.microsoft.com/office/drawing/2014/main" id="{101350F3-4F69-B64F-8AD9-A860FB9EB752}"/>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7209366" y="6184680"/>
            <a:ext cx="557259" cy="280203"/>
          </a:xfrm>
          <a:prstGeom prst="rect">
            <a:avLst/>
          </a:prstGeom>
        </p:spPr>
      </p:pic>
    </p:spTree>
    <p:extLst>
      <p:ext uri="{BB962C8B-B14F-4D97-AF65-F5344CB8AC3E}">
        <p14:creationId xmlns:p14="http://schemas.microsoft.com/office/powerpoint/2010/main" val="2115100791"/>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489B2C9-39F7-FB4E-B704-974DF77932C9}"/>
              </a:ext>
            </a:extLst>
          </p:cNvPr>
          <p:cNvSpPr/>
          <p:nvPr userDrawn="1"/>
        </p:nvSpPr>
        <p:spPr>
          <a:xfrm>
            <a:off x="0" y="0"/>
            <a:ext cx="12192000" cy="6858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4267" dirty="0">
              <a:solidFill>
                <a:schemeClr val="bg2"/>
              </a:solidFill>
            </a:endParaRPr>
          </a:p>
        </p:txBody>
      </p:sp>
      <p:sp>
        <p:nvSpPr>
          <p:cNvPr id="17" name="Rectangle 16">
            <a:extLst>
              <a:ext uri="{FF2B5EF4-FFF2-40B4-BE49-F238E27FC236}">
                <a16:creationId xmlns:a16="http://schemas.microsoft.com/office/drawing/2014/main" id="{BB61F0CD-4A27-834A-AA79-C7288960C053}"/>
              </a:ext>
            </a:extLst>
          </p:cNvPr>
          <p:cNvSpPr/>
          <p:nvPr userDrawn="1"/>
        </p:nvSpPr>
        <p:spPr>
          <a:xfrm>
            <a:off x="9286240" y="-1"/>
            <a:ext cx="2905760" cy="685800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4267" dirty="0">
              <a:solidFill>
                <a:schemeClr val="bg2"/>
              </a:solidFill>
            </a:endParaRPr>
          </a:p>
        </p:txBody>
      </p:sp>
      <p:sp>
        <p:nvSpPr>
          <p:cNvPr id="19" name="Text Placeholder 7">
            <a:extLst>
              <a:ext uri="{FF2B5EF4-FFF2-40B4-BE49-F238E27FC236}">
                <a16:creationId xmlns:a16="http://schemas.microsoft.com/office/drawing/2014/main" id="{2CAA6297-B363-2546-9190-4697BD138406}"/>
              </a:ext>
            </a:extLst>
          </p:cNvPr>
          <p:cNvSpPr>
            <a:spLocks noGrp="1"/>
          </p:cNvSpPr>
          <p:nvPr>
            <p:ph type="body" sz="quarter" idx="21" hasCustomPrompt="1"/>
          </p:nvPr>
        </p:nvSpPr>
        <p:spPr>
          <a:xfrm>
            <a:off x="9798284" y="502760"/>
            <a:ext cx="1911349" cy="4375984"/>
          </a:xfrm>
          <a:prstGeom prst="rect">
            <a:avLst/>
          </a:prstGeom>
        </p:spPr>
        <p:txBody>
          <a:bodyPr lIns="0" tIns="0" rIns="0" bIns="0">
            <a:noAutofit/>
          </a:bodyPr>
          <a:lstStyle>
            <a:lvl1pPr marL="0" indent="0">
              <a:lnSpc>
                <a:spcPct val="90000"/>
              </a:lnSpc>
              <a:spcBef>
                <a:spcPts val="800"/>
              </a:spcBef>
              <a:buNone/>
              <a:defRPr sz="2400" b="1">
                <a:solidFill>
                  <a:schemeClr val="bg1"/>
                </a:solidFill>
              </a:defRPr>
            </a:lvl1pPr>
            <a:lvl2pPr marL="0" indent="0">
              <a:lnSpc>
                <a:spcPct val="90000"/>
              </a:lnSpc>
              <a:spcBef>
                <a:spcPts val="400"/>
              </a:spcBef>
              <a:buFont typeface="Arial" panose="020B0604020202020204" pitchFamily="34" charset="0"/>
              <a:buNone/>
              <a:defRPr sz="1600" b="1">
                <a:solidFill>
                  <a:schemeClr val="bg1"/>
                </a:solidFill>
              </a:defRPr>
            </a:lvl2pPr>
            <a:lvl3pPr marL="914377" indent="0">
              <a:buNone/>
              <a:defRPr sz="1467" b="1">
                <a:solidFill>
                  <a:schemeClr val="bg1"/>
                </a:solidFill>
              </a:defRPr>
            </a:lvl3pPr>
            <a:lvl4pPr marL="1371566" indent="0">
              <a:buNone/>
              <a:defRPr sz="1400" b="1">
                <a:solidFill>
                  <a:schemeClr val="bg1"/>
                </a:solidFill>
              </a:defRPr>
            </a:lvl4pPr>
            <a:lvl5pPr marL="1828754" indent="0">
              <a:buNone/>
              <a:defRPr sz="1400" b="1">
                <a:solidFill>
                  <a:schemeClr val="bg1"/>
                </a:solidFill>
              </a:defRPr>
            </a:lvl5pPr>
          </a:lstStyle>
          <a:p>
            <a:pPr lvl="0"/>
            <a:r>
              <a:rPr lang="en-US" dirty="0"/>
              <a:t>Click to add a piece of news: announces, events, etc.</a:t>
            </a:r>
          </a:p>
        </p:txBody>
      </p:sp>
      <p:sp>
        <p:nvSpPr>
          <p:cNvPr id="30" name="Text Placeholder 23">
            <a:extLst>
              <a:ext uri="{FF2B5EF4-FFF2-40B4-BE49-F238E27FC236}">
                <a16:creationId xmlns:a16="http://schemas.microsoft.com/office/drawing/2014/main" id="{46457E3A-E957-A140-AF10-632CE74331F5}"/>
              </a:ext>
            </a:extLst>
          </p:cNvPr>
          <p:cNvSpPr>
            <a:spLocks noGrp="1"/>
          </p:cNvSpPr>
          <p:nvPr>
            <p:ph type="body" sz="quarter" idx="12" hasCustomPrompt="1"/>
          </p:nvPr>
        </p:nvSpPr>
        <p:spPr>
          <a:xfrm>
            <a:off x="131233" y="-1085145"/>
            <a:ext cx="1680000" cy="624000"/>
          </a:xfrm>
          <a:prstGeom prst="rect">
            <a:avLst/>
          </a:prstGeom>
          <a:solidFill>
            <a:srgbClr val="FFFFFF"/>
          </a:solidFill>
          <a:ln>
            <a:noFill/>
          </a:ln>
        </p:spPr>
        <p:txBody>
          <a:bodyPr anchor="ctr"/>
          <a:lstStyle>
            <a:lvl1pPr marL="0" indent="0" algn="ctr">
              <a:buNone/>
              <a:defRPr sz="3733" b="1">
                <a:solidFill>
                  <a:schemeClr val="accent3"/>
                </a:solidFill>
                <a:latin typeface="+mj-lt"/>
              </a:defRPr>
            </a:lvl1pPr>
            <a:lvl2pPr marL="457189" indent="0">
              <a:buNone/>
              <a:defRPr sz="3733" b="1">
                <a:solidFill>
                  <a:schemeClr val="bg2"/>
                </a:solidFill>
              </a:defRPr>
            </a:lvl2pPr>
            <a:lvl3pPr marL="914377" indent="0">
              <a:buNone/>
              <a:defRPr sz="3733" b="1">
                <a:solidFill>
                  <a:schemeClr val="bg2"/>
                </a:solidFill>
              </a:defRPr>
            </a:lvl3pPr>
            <a:lvl4pPr marL="1371566" indent="0">
              <a:buNone/>
              <a:defRPr sz="3733" b="1">
                <a:solidFill>
                  <a:schemeClr val="bg2"/>
                </a:solidFill>
              </a:defRPr>
            </a:lvl4pPr>
            <a:lvl5pPr marL="1828754" indent="0">
              <a:buNone/>
              <a:defRPr sz="3733" b="1">
                <a:solidFill>
                  <a:schemeClr val="bg2"/>
                </a:solidFill>
              </a:defRPr>
            </a:lvl5pPr>
          </a:lstStyle>
          <a:p>
            <a:pPr lvl="0"/>
            <a:r>
              <a:rPr lang="en-US" dirty="0"/>
              <a:t>Title</a:t>
            </a:r>
          </a:p>
        </p:txBody>
      </p:sp>
      <p:sp>
        <p:nvSpPr>
          <p:cNvPr id="31" name="Text Placeholder 26">
            <a:extLst>
              <a:ext uri="{FF2B5EF4-FFF2-40B4-BE49-F238E27FC236}">
                <a16:creationId xmlns:a16="http://schemas.microsoft.com/office/drawing/2014/main" id="{430110AE-57FB-DF4F-98FA-F5E46C3AF183}"/>
              </a:ext>
            </a:extLst>
          </p:cNvPr>
          <p:cNvSpPr>
            <a:spLocks noGrp="1"/>
          </p:cNvSpPr>
          <p:nvPr>
            <p:ph type="body" sz="quarter" idx="13" hasCustomPrompt="1"/>
          </p:nvPr>
        </p:nvSpPr>
        <p:spPr>
          <a:xfrm>
            <a:off x="1839856" y="-1085145"/>
            <a:ext cx="1680000" cy="624000"/>
          </a:xfrm>
          <a:prstGeom prst="rect">
            <a:avLst/>
          </a:prstGeom>
          <a:solidFill>
            <a:srgbClr val="FFFFFF"/>
          </a:solidFill>
          <a:ln>
            <a:noFill/>
          </a:ln>
        </p:spPr>
        <p:txBody>
          <a:bodyPr anchor="ctr"/>
          <a:lstStyle>
            <a:lvl1pPr marL="0" indent="0" algn="ctr">
              <a:buNone/>
              <a:defRPr sz="2400" b="0">
                <a:solidFill>
                  <a:schemeClr val="accent2"/>
                </a:solidFill>
                <a:latin typeface="+mj-lt"/>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Subtitle</a:t>
            </a:r>
          </a:p>
        </p:txBody>
      </p:sp>
      <p:sp>
        <p:nvSpPr>
          <p:cNvPr id="32" name="Text Placeholder 26">
            <a:extLst>
              <a:ext uri="{FF2B5EF4-FFF2-40B4-BE49-F238E27FC236}">
                <a16:creationId xmlns:a16="http://schemas.microsoft.com/office/drawing/2014/main" id="{F219FE0D-C2F4-8B47-A51B-9D6C25601AC5}"/>
              </a:ext>
            </a:extLst>
          </p:cNvPr>
          <p:cNvSpPr>
            <a:spLocks noGrp="1"/>
          </p:cNvSpPr>
          <p:nvPr>
            <p:ph type="body" sz="quarter" idx="14" hasCustomPrompt="1"/>
          </p:nvPr>
        </p:nvSpPr>
        <p:spPr>
          <a:xfrm>
            <a:off x="3548479" y="-1085145"/>
            <a:ext cx="1680000" cy="624000"/>
          </a:xfrm>
          <a:prstGeom prst="rect">
            <a:avLst/>
          </a:prstGeom>
          <a:solidFill>
            <a:srgbClr val="FFFFFF"/>
          </a:solidFill>
          <a:ln>
            <a:noFill/>
          </a:ln>
        </p:spPr>
        <p:txBody>
          <a:bodyPr anchor="ctr"/>
          <a:lstStyle>
            <a:lvl1pPr marL="0" indent="0" algn="ctr">
              <a:buNone/>
              <a:defRPr sz="1867" b="0">
                <a:solidFill>
                  <a:schemeClr val="accent2"/>
                </a:solidFill>
                <a:latin typeface="+mj-lt"/>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Lead</a:t>
            </a:r>
          </a:p>
        </p:txBody>
      </p:sp>
      <p:sp>
        <p:nvSpPr>
          <p:cNvPr id="33" name="Text Placeholder 26">
            <a:extLst>
              <a:ext uri="{FF2B5EF4-FFF2-40B4-BE49-F238E27FC236}">
                <a16:creationId xmlns:a16="http://schemas.microsoft.com/office/drawing/2014/main" id="{378803BB-1FDA-A940-98F0-95724D7AEC67}"/>
              </a:ext>
            </a:extLst>
          </p:cNvPr>
          <p:cNvSpPr>
            <a:spLocks noGrp="1"/>
          </p:cNvSpPr>
          <p:nvPr>
            <p:ph type="body" sz="quarter" idx="15" hasCustomPrompt="1"/>
          </p:nvPr>
        </p:nvSpPr>
        <p:spPr>
          <a:xfrm>
            <a:off x="5257101" y="-1085145"/>
            <a:ext cx="1680000" cy="624000"/>
          </a:xfrm>
          <a:prstGeom prst="rect">
            <a:avLst/>
          </a:prstGeom>
          <a:solidFill>
            <a:srgbClr val="FFFFFF"/>
          </a:solidFill>
          <a:ln>
            <a:noFill/>
          </a:ln>
        </p:spPr>
        <p:txBody>
          <a:bodyPr anchor="ctr"/>
          <a:lstStyle>
            <a:lvl1pPr marL="0" indent="0" algn="ctr">
              <a:buNone/>
              <a:defRPr sz="2133" b="1">
                <a:solidFill>
                  <a:schemeClr val="accent3"/>
                </a:solidFill>
                <a:latin typeface="+mj-lt"/>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Text title 1</a:t>
            </a:r>
          </a:p>
        </p:txBody>
      </p:sp>
      <p:sp>
        <p:nvSpPr>
          <p:cNvPr id="34" name="Text Placeholder 26">
            <a:extLst>
              <a:ext uri="{FF2B5EF4-FFF2-40B4-BE49-F238E27FC236}">
                <a16:creationId xmlns:a16="http://schemas.microsoft.com/office/drawing/2014/main" id="{6A282575-3B10-BF41-A97F-F2BA56C8920E}"/>
              </a:ext>
            </a:extLst>
          </p:cNvPr>
          <p:cNvSpPr>
            <a:spLocks noGrp="1"/>
          </p:cNvSpPr>
          <p:nvPr>
            <p:ph type="body" sz="quarter" idx="16" hasCustomPrompt="1"/>
          </p:nvPr>
        </p:nvSpPr>
        <p:spPr>
          <a:xfrm>
            <a:off x="8674347" y="-1085145"/>
            <a:ext cx="1680000" cy="624000"/>
          </a:xfrm>
          <a:prstGeom prst="rect">
            <a:avLst/>
          </a:prstGeom>
          <a:solidFill>
            <a:srgbClr val="FFFFFF"/>
          </a:solidFill>
          <a:ln>
            <a:noFill/>
          </a:ln>
        </p:spPr>
        <p:txBody>
          <a:bodyPr anchor="ctr"/>
          <a:lstStyle>
            <a:lvl1pPr marL="0" indent="0" algn="ctr">
              <a:buNone/>
              <a:defRPr sz="1600" b="0">
                <a:solidFill>
                  <a:schemeClr val="accent3"/>
                </a:solidFill>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Text</a:t>
            </a:r>
          </a:p>
        </p:txBody>
      </p:sp>
      <p:sp>
        <p:nvSpPr>
          <p:cNvPr id="35" name="Text Placeholder 26">
            <a:extLst>
              <a:ext uri="{FF2B5EF4-FFF2-40B4-BE49-F238E27FC236}">
                <a16:creationId xmlns:a16="http://schemas.microsoft.com/office/drawing/2014/main" id="{F9E0CEC9-A1D3-6444-9D13-90280F5FEDE5}"/>
              </a:ext>
            </a:extLst>
          </p:cNvPr>
          <p:cNvSpPr>
            <a:spLocks noGrp="1"/>
          </p:cNvSpPr>
          <p:nvPr>
            <p:ph type="body" sz="quarter" idx="17" hasCustomPrompt="1"/>
          </p:nvPr>
        </p:nvSpPr>
        <p:spPr>
          <a:xfrm>
            <a:off x="10382973" y="-1085145"/>
            <a:ext cx="1680000" cy="624000"/>
          </a:xfrm>
          <a:prstGeom prst="rect">
            <a:avLst/>
          </a:prstGeom>
          <a:solidFill>
            <a:srgbClr val="FFFFFF"/>
          </a:solidFill>
          <a:ln>
            <a:noFill/>
          </a:ln>
        </p:spPr>
        <p:txBody>
          <a:bodyPr anchor="ctr"/>
          <a:lstStyle>
            <a:lvl1pPr marL="0" indent="0" algn="ctr">
              <a:buNone/>
              <a:defRPr sz="1067" b="0">
                <a:solidFill>
                  <a:schemeClr val="accent3"/>
                </a:solidFill>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Caption</a:t>
            </a:r>
          </a:p>
        </p:txBody>
      </p:sp>
      <p:sp>
        <p:nvSpPr>
          <p:cNvPr id="36" name="Text Placeholder 26">
            <a:extLst>
              <a:ext uri="{FF2B5EF4-FFF2-40B4-BE49-F238E27FC236}">
                <a16:creationId xmlns:a16="http://schemas.microsoft.com/office/drawing/2014/main" id="{9C5CA8EF-61E9-154E-AE6B-F481F1843F0B}"/>
              </a:ext>
            </a:extLst>
          </p:cNvPr>
          <p:cNvSpPr>
            <a:spLocks noGrp="1"/>
          </p:cNvSpPr>
          <p:nvPr>
            <p:ph type="body" sz="quarter" idx="18" hasCustomPrompt="1"/>
          </p:nvPr>
        </p:nvSpPr>
        <p:spPr>
          <a:xfrm>
            <a:off x="6965724" y="-1085145"/>
            <a:ext cx="1680000" cy="624000"/>
          </a:xfrm>
          <a:prstGeom prst="rect">
            <a:avLst/>
          </a:prstGeom>
          <a:solidFill>
            <a:srgbClr val="FFFFFF"/>
          </a:solidFill>
          <a:ln>
            <a:noFill/>
          </a:ln>
        </p:spPr>
        <p:txBody>
          <a:bodyPr anchor="ctr"/>
          <a:lstStyle>
            <a:lvl1pPr marL="0" indent="0" algn="ctr">
              <a:buNone/>
              <a:defRPr sz="1867" b="1">
                <a:solidFill>
                  <a:schemeClr val="accent3"/>
                </a:solidFill>
                <a:latin typeface="+mj-lt"/>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Text title 2</a:t>
            </a:r>
          </a:p>
        </p:txBody>
      </p:sp>
      <p:sp>
        <p:nvSpPr>
          <p:cNvPr id="21" name="Title 4">
            <a:extLst>
              <a:ext uri="{FF2B5EF4-FFF2-40B4-BE49-F238E27FC236}">
                <a16:creationId xmlns:a16="http://schemas.microsoft.com/office/drawing/2014/main" id="{9C481FD9-B0DF-4354-8A35-6DFDD4F4B605}"/>
              </a:ext>
            </a:extLst>
          </p:cNvPr>
          <p:cNvSpPr>
            <a:spLocks noGrp="1"/>
          </p:cNvSpPr>
          <p:nvPr>
            <p:ph type="title" hasCustomPrompt="1"/>
          </p:nvPr>
        </p:nvSpPr>
        <p:spPr>
          <a:xfrm>
            <a:off x="465433" y="2397761"/>
            <a:ext cx="8180291" cy="2400041"/>
          </a:xfrm>
        </p:spPr>
        <p:txBody>
          <a:bodyPr anchor="b">
            <a:noAutofit/>
          </a:bodyPr>
          <a:lstStyle>
            <a:lvl1pPr>
              <a:defRPr sz="5867">
                <a:solidFill>
                  <a:schemeClr val="accent3"/>
                </a:solidFill>
              </a:defRPr>
            </a:lvl1pPr>
          </a:lstStyle>
          <a:p>
            <a:r>
              <a:rPr lang="en-US" dirty="0"/>
              <a:t>Click to add a title. </a:t>
            </a:r>
            <a:br>
              <a:rPr lang="en-US" dirty="0"/>
            </a:br>
            <a:r>
              <a:rPr lang="en-US" dirty="0"/>
              <a:t>Be short and clear</a:t>
            </a:r>
            <a:endParaRPr lang="en-US" dirty="0">
              <a:solidFill>
                <a:schemeClr val="bg1"/>
              </a:solidFill>
              <a:latin typeface="Arial" panose="020B0604020202020204" pitchFamily="34" charset="0"/>
              <a:cs typeface="Arial" panose="020B0604020202020204" pitchFamily="34" charset="0"/>
            </a:endParaRPr>
          </a:p>
        </p:txBody>
      </p:sp>
      <p:sp>
        <p:nvSpPr>
          <p:cNvPr id="22" name="Text Placeholder 2">
            <a:extLst>
              <a:ext uri="{FF2B5EF4-FFF2-40B4-BE49-F238E27FC236}">
                <a16:creationId xmlns:a16="http://schemas.microsoft.com/office/drawing/2014/main" id="{212C60A9-F18A-4629-B2D3-B5442F18C138}"/>
              </a:ext>
            </a:extLst>
          </p:cNvPr>
          <p:cNvSpPr>
            <a:spLocks noGrp="1"/>
          </p:cNvSpPr>
          <p:nvPr>
            <p:ph type="body" sz="quarter" idx="11" hasCustomPrompt="1"/>
          </p:nvPr>
        </p:nvSpPr>
        <p:spPr>
          <a:xfrm>
            <a:off x="465434" y="5576339"/>
            <a:ext cx="8174813" cy="849847"/>
          </a:xfrm>
          <a:prstGeom prst="rect">
            <a:avLst/>
          </a:prstGeom>
        </p:spPr>
        <p:txBody>
          <a:bodyPr wrap="square" lIns="0" tIns="0" rIns="0" bIns="0" anchor="b">
            <a:noAutofit/>
          </a:bodyPr>
          <a:lstStyle>
            <a:lvl1pPr marL="0" indent="0">
              <a:buNone/>
              <a:defRPr sz="2667">
                <a:solidFill>
                  <a:schemeClr val="accent2"/>
                </a:solidFill>
                <a:latin typeface="+mn-lt"/>
              </a:defRPr>
            </a:lvl1pPr>
            <a:lvl2pPr marL="457189" indent="0">
              <a:buNone/>
              <a:defRPr sz="2800">
                <a:solidFill>
                  <a:schemeClr val="accent2"/>
                </a:solidFill>
              </a:defRPr>
            </a:lvl2pPr>
            <a:lvl3pPr marL="914377" indent="0">
              <a:buNone/>
              <a:defRPr sz="2800">
                <a:solidFill>
                  <a:schemeClr val="accent2"/>
                </a:solidFill>
              </a:defRPr>
            </a:lvl3pPr>
            <a:lvl4pPr marL="1371566" indent="0">
              <a:buNone/>
              <a:defRPr sz="2800">
                <a:solidFill>
                  <a:schemeClr val="accent2"/>
                </a:solidFill>
              </a:defRPr>
            </a:lvl4pPr>
            <a:lvl5pPr marL="1828754" indent="0">
              <a:buNone/>
              <a:defRPr sz="2800">
                <a:solidFill>
                  <a:schemeClr val="accent2"/>
                </a:solidFill>
              </a:defRPr>
            </a:lvl5pPr>
          </a:lstStyle>
          <a:p>
            <a:pPr lvl="0"/>
            <a:r>
              <a:rPr lang="en-US" dirty="0"/>
              <a:t>Click to add a subtitle</a:t>
            </a:r>
          </a:p>
        </p:txBody>
      </p:sp>
      <p:sp>
        <p:nvSpPr>
          <p:cNvPr id="5" name="Rectangle 4">
            <a:extLst>
              <a:ext uri="{FF2B5EF4-FFF2-40B4-BE49-F238E27FC236}">
                <a16:creationId xmlns:a16="http://schemas.microsoft.com/office/drawing/2014/main" id="{D558AB34-346F-1AFC-3D2E-AF67B586C4BB}"/>
              </a:ext>
            </a:extLst>
          </p:cNvPr>
          <p:cNvSpPr/>
          <p:nvPr userDrawn="1"/>
        </p:nvSpPr>
        <p:spPr>
          <a:xfrm>
            <a:off x="9798286" y="5753255"/>
            <a:ext cx="1911349" cy="656462"/>
          </a:xfrm>
          <a:prstGeom prst="rect">
            <a:avLst/>
          </a:prstGeom>
        </p:spPr>
        <p:txBody>
          <a:bodyPr wrap="square" lIns="0" tIns="0" rIns="0" bIns="0">
            <a:spAutoFit/>
          </a:bodyPr>
          <a:lstStyle/>
          <a:p>
            <a:pPr algn="l"/>
            <a:r>
              <a:rPr lang="en-US" sz="2133" b="0" u="sng" kern="1200" spc="0" baseline="0" dirty="0">
                <a:solidFill>
                  <a:schemeClr val="accent1">
                    <a:lumMod val="40000"/>
                    <a:lumOff val="60000"/>
                  </a:schemeClr>
                </a:solidFill>
                <a:latin typeface="+mn-lt"/>
                <a:ea typeface="+mn-ea"/>
                <a:cs typeface="+mn-cs"/>
              </a:rPr>
              <a:t>constructor.</a:t>
            </a:r>
          </a:p>
          <a:p>
            <a:pPr algn="l"/>
            <a:r>
              <a:rPr lang="en-US" sz="2133" b="0" u="sng" kern="1200" spc="0" baseline="0" dirty="0">
                <a:solidFill>
                  <a:schemeClr val="accent1">
                    <a:lumMod val="40000"/>
                    <a:lumOff val="60000"/>
                  </a:schemeClr>
                </a:solidFill>
                <a:latin typeface="+mn-lt"/>
                <a:ea typeface="+mn-ea"/>
                <a:cs typeface="+mn-cs"/>
              </a:rPr>
              <a:t>universit</a:t>
            </a:r>
            <a:r>
              <a:rPr lang="en-US" sz="2133" b="0" u="none" kern="1200" spc="0" baseline="0" dirty="0">
                <a:solidFill>
                  <a:schemeClr val="accent1">
                    <a:lumMod val="40000"/>
                    <a:lumOff val="60000"/>
                  </a:schemeClr>
                </a:solidFill>
                <a:latin typeface="+mn-lt"/>
                <a:ea typeface="+mn-ea"/>
                <a:cs typeface="+mn-cs"/>
              </a:rPr>
              <a:t>y</a:t>
            </a:r>
            <a:endParaRPr lang="en-US" sz="2133" u="none" dirty="0">
              <a:solidFill>
                <a:schemeClr val="accent1">
                  <a:lumMod val="40000"/>
                  <a:lumOff val="60000"/>
                </a:schemeClr>
              </a:solidFill>
            </a:endParaRPr>
          </a:p>
        </p:txBody>
      </p:sp>
      <p:pic>
        <p:nvPicPr>
          <p:cNvPr id="2" name="Graphic 1">
            <a:extLst>
              <a:ext uri="{FF2B5EF4-FFF2-40B4-BE49-F238E27FC236}">
                <a16:creationId xmlns:a16="http://schemas.microsoft.com/office/drawing/2014/main" id="{DB74EA81-AF5F-F3F8-AF37-77E4C2B64CDA}"/>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65434" y="502760"/>
            <a:ext cx="3710117" cy="864000"/>
          </a:xfrm>
          <a:prstGeom prst="rect">
            <a:avLst/>
          </a:prstGeom>
        </p:spPr>
      </p:pic>
    </p:spTree>
    <p:extLst>
      <p:ext uri="{BB962C8B-B14F-4D97-AF65-F5344CB8AC3E}">
        <p14:creationId xmlns:p14="http://schemas.microsoft.com/office/powerpoint/2010/main" val="34267368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ver full info">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4880698-9957-FC4C-AF8D-E40A747AAD79}"/>
              </a:ext>
            </a:extLst>
          </p:cNvPr>
          <p:cNvSpPr/>
          <p:nvPr userDrawn="1"/>
        </p:nvSpPr>
        <p:spPr>
          <a:xfrm>
            <a:off x="0" y="0"/>
            <a:ext cx="12192000" cy="6858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4267" dirty="0">
              <a:solidFill>
                <a:schemeClr val="bg2"/>
              </a:solidFill>
            </a:endParaRPr>
          </a:p>
        </p:txBody>
      </p:sp>
      <p:sp>
        <p:nvSpPr>
          <p:cNvPr id="17" name="Rectangle 16">
            <a:extLst>
              <a:ext uri="{FF2B5EF4-FFF2-40B4-BE49-F238E27FC236}">
                <a16:creationId xmlns:a16="http://schemas.microsoft.com/office/drawing/2014/main" id="{F71C94F2-52C8-B846-BF58-EFA559646B51}"/>
              </a:ext>
            </a:extLst>
          </p:cNvPr>
          <p:cNvSpPr/>
          <p:nvPr userDrawn="1"/>
        </p:nvSpPr>
        <p:spPr>
          <a:xfrm>
            <a:off x="9286240" y="-1"/>
            <a:ext cx="2905760" cy="685800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4267" dirty="0">
              <a:solidFill>
                <a:schemeClr val="bg2"/>
              </a:solidFill>
            </a:endParaRPr>
          </a:p>
        </p:txBody>
      </p:sp>
      <p:sp>
        <p:nvSpPr>
          <p:cNvPr id="19" name="Title 4">
            <a:extLst>
              <a:ext uri="{FF2B5EF4-FFF2-40B4-BE49-F238E27FC236}">
                <a16:creationId xmlns:a16="http://schemas.microsoft.com/office/drawing/2014/main" id="{F0D8730A-7CE9-4EA0-9F3A-2C519C23E547}"/>
              </a:ext>
            </a:extLst>
          </p:cNvPr>
          <p:cNvSpPr>
            <a:spLocks noGrp="1"/>
          </p:cNvSpPr>
          <p:nvPr>
            <p:ph type="title" hasCustomPrompt="1"/>
          </p:nvPr>
        </p:nvSpPr>
        <p:spPr>
          <a:xfrm>
            <a:off x="465375" y="1809925"/>
            <a:ext cx="8120907" cy="2341788"/>
          </a:xfrm>
        </p:spPr>
        <p:txBody>
          <a:bodyPr anchor="b">
            <a:noAutofit/>
          </a:bodyPr>
          <a:lstStyle>
            <a:lvl1pPr>
              <a:defRPr sz="5867">
                <a:solidFill>
                  <a:schemeClr val="accent3"/>
                </a:solidFill>
                <a:latin typeface="+mj-lt"/>
              </a:defRPr>
            </a:lvl1pPr>
          </a:lstStyle>
          <a:p>
            <a:r>
              <a:rPr lang="en-US" dirty="0"/>
              <a:t>Click to add a title. </a:t>
            </a:r>
            <a:br>
              <a:rPr lang="en-US" dirty="0"/>
            </a:br>
            <a:r>
              <a:rPr lang="en-US" dirty="0"/>
              <a:t>Be short and clear</a:t>
            </a:r>
            <a:endParaRPr lang="en-US" dirty="0">
              <a:solidFill>
                <a:schemeClr val="bg1"/>
              </a:solidFill>
              <a:latin typeface="Arial" panose="020B0604020202020204" pitchFamily="34" charset="0"/>
              <a:cs typeface="Arial" panose="020B0604020202020204" pitchFamily="34" charset="0"/>
            </a:endParaRPr>
          </a:p>
        </p:txBody>
      </p:sp>
      <p:sp>
        <p:nvSpPr>
          <p:cNvPr id="20" name="Text Placeholder 2">
            <a:extLst>
              <a:ext uri="{FF2B5EF4-FFF2-40B4-BE49-F238E27FC236}">
                <a16:creationId xmlns:a16="http://schemas.microsoft.com/office/drawing/2014/main" id="{AA9EB625-6D86-4EB9-B651-EBC04F872438}"/>
              </a:ext>
            </a:extLst>
          </p:cNvPr>
          <p:cNvSpPr>
            <a:spLocks noGrp="1"/>
          </p:cNvSpPr>
          <p:nvPr>
            <p:ph type="body" sz="quarter" idx="11" hasCustomPrompt="1"/>
          </p:nvPr>
        </p:nvSpPr>
        <p:spPr>
          <a:xfrm>
            <a:off x="499534" y="4553999"/>
            <a:ext cx="8120908" cy="387799"/>
          </a:xfrm>
          <a:prstGeom prst="rect">
            <a:avLst/>
          </a:prstGeom>
        </p:spPr>
        <p:txBody>
          <a:bodyPr wrap="square" lIns="0" tIns="0" rIns="0" bIns="0">
            <a:noAutofit/>
          </a:bodyPr>
          <a:lstStyle>
            <a:lvl1pPr marL="0" indent="0">
              <a:buNone/>
              <a:defRPr sz="2667">
                <a:solidFill>
                  <a:schemeClr val="accent2"/>
                </a:solidFill>
                <a:latin typeface="+mn-lt"/>
              </a:defRPr>
            </a:lvl1pPr>
            <a:lvl2pPr marL="457189" indent="0">
              <a:buNone/>
              <a:defRPr sz="2800">
                <a:solidFill>
                  <a:schemeClr val="accent2"/>
                </a:solidFill>
              </a:defRPr>
            </a:lvl2pPr>
            <a:lvl3pPr marL="914377" indent="0">
              <a:buNone/>
              <a:defRPr sz="2800">
                <a:solidFill>
                  <a:schemeClr val="accent2"/>
                </a:solidFill>
              </a:defRPr>
            </a:lvl3pPr>
            <a:lvl4pPr marL="1371566" indent="0">
              <a:buNone/>
              <a:defRPr sz="2800">
                <a:solidFill>
                  <a:schemeClr val="accent2"/>
                </a:solidFill>
              </a:defRPr>
            </a:lvl4pPr>
            <a:lvl5pPr marL="1828754" indent="0">
              <a:buNone/>
              <a:defRPr sz="2800">
                <a:solidFill>
                  <a:schemeClr val="accent2"/>
                </a:solidFill>
              </a:defRPr>
            </a:lvl5pPr>
          </a:lstStyle>
          <a:p>
            <a:pPr lvl="0"/>
            <a:r>
              <a:rPr lang="en-US" dirty="0"/>
              <a:t>Click to add a subtitle</a:t>
            </a:r>
          </a:p>
        </p:txBody>
      </p:sp>
      <p:sp>
        <p:nvSpPr>
          <p:cNvPr id="22" name="Text Placeholder 2">
            <a:extLst>
              <a:ext uri="{FF2B5EF4-FFF2-40B4-BE49-F238E27FC236}">
                <a16:creationId xmlns:a16="http://schemas.microsoft.com/office/drawing/2014/main" id="{47E3CE37-D35D-4A1E-930D-13567D119BBF}"/>
              </a:ext>
            </a:extLst>
          </p:cNvPr>
          <p:cNvSpPr>
            <a:spLocks noGrp="1"/>
          </p:cNvSpPr>
          <p:nvPr>
            <p:ph type="body" sz="quarter" idx="18" hasCustomPrompt="1"/>
          </p:nvPr>
        </p:nvSpPr>
        <p:spPr>
          <a:xfrm>
            <a:off x="492870" y="5625605"/>
            <a:ext cx="8120909" cy="324331"/>
          </a:xfrm>
          <a:prstGeom prst="rect">
            <a:avLst/>
          </a:prstGeom>
        </p:spPr>
        <p:txBody>
          <a:bodyPr wrap="square" lIns="0" tIns="0" rIns="0" bIns="0">
            <a:noAutofit/>
          </a:bodyPr>
          <a:lstStyle>
            <a:lvl1pPr marL="0" indent="0">
              <a:buNone/>
              <a:defRPr sz="2400">
                <a:solidFill>
                  <a:schemeClr val="accent3"/>
                </a:solidFill>
                <a:latin typeface="+mn-lt"/>
              </a:defRPr>
            </a:lvl1pPr>
            <a:lvl2pPr marL="457189" indent="0">
              <a:buNone/>
              <a:defRPr sz="2800">
                <a:solidFill>
                  <a:schemeClr val="accent2"/>
                </a:solidFill>
              </a:defRPr>
            </a:lvl2pPr>
            <a:lvl3pPr marL="914377" indent="0">
              <a:buNone/>
              <a:defRPr sz="2800">
                <a:solidFill>
                  <a:schemeClr val="accent2"/>
                </a:solidFill>
              </a:defRPr>
            </a:lvl3pPr>
            <a:lvl4pPr marL="1371566" indent="0">
              <a:buNone/>
              <a:defRPr sz="2800">
                <a:solidFill>
                  <a:schemeClr val="accent2"/>
                </a:solidFill>
              </a:defRPr>
            </a:lvl4pPr>
            <a:lvl5pPr marL="1828754" indent="0">
              <a:buNone/>
              <a:defRPr sz="2800">
                <a:solidFill>
                  <a:schemeClr val="accent2"/>
                </a:solidFill>
              </a:defRPr>
            </a:lvl5pPr>
          </a:lstStyle>
          <a:p>
            <a:pPr lvl="0"/>
            <a:r>
              <a:rPr lang="en-US" dirty="0"/>
              <a:t>Name Surname, title</a:t>
            </a:r>
          </a:p>
        </p:txBody>
      </p:sp>
      <p:sp>
        <p:nvSpPr>
          <p:cNvPr id="23" name="Text Placeholder 2">
            <a:extLst>
              <a:ext uri="{FF2B5EF4-FFF2-40B4-BE49-F238E27FC236}">
                <a16:creationId xmlns:a16="http://schemas.microsoft.com/office/drawing/2014/main" id="{47AB7459-2658-4B8B-8F24-C4BDBC68CCF8}"/>
              </a:ext>
            </a:extLst>
          </p:cNvPr>
          <p:cNvSpPr>
            <a:spLocks noGrp="1"/>
          </p:cNvSpPr>
          <p:nvPr>
            <p:ph type="body" sz="quarter" idx="19" hasCustomPrompt="1"/>
          </p:nvPr>
        </p:nvSpPr>
        <p:spPr>
          <a:xfrm>
            <a:off x="492869" y="6079637"/>
            <a:ext cx="1919819" cy="324331"/>
          </a:xfrm>
          <a:prstGeom prst="rect">
            <a:avLst/>
          </a:prstGeom>
        </p:spPr>
        <p:txBody>
          <a:bodyPr wrap="square" lIns="0" tIns="0" rIns="0" bIns="0">
            <a:noAutofit/>
          </a:bodyPr>
          <a:lstStyle>
            <a:lvl1pPr marL="0" indent="0" algn="l">
              <a:buNone/>
              <a:defRPr sz="2400">
                <a:solidFill>
                  <a:schemeClr val="accent3"/>
                </a:solidFill>
                <a:latin typeface="+mn-lt"/>
              </a:defRPr>
            </a:lvl1pPr>
            <a:lvl2pPr marL="457189" indent="0">
              <a:buNone/>
              <a:defRPr sz="2800">
                <a:solidFill>
                  <a:schemeClr val="accent2"/>
                </a:solidFill>
              </a:defRPr>
            </a:lvl2pPr>
            <a:lvl3pPr marL="914377" indent="0">
              <a:buNone/>
              <a:defRPr sz="2800">
                <a:solidFill>
                  <a:schemeClr val="accent2"/>
                </a:solidFill>
              </a:defRPr>
            </a:lvl3pPr>
            <a:lvl4pPr marL="1371566" indent="0">
              <a:buNone/>
              <a:defRPr sz="2800">
                <a:solidFill>
                  <a:schemeClr val="accent2"/>
                </a:solidFill>
              </a:defRPr>
            </a:lvl4pPr>
            <a:lvl5pPr marL="1828754" indent="0">
              <a:buNone/>
              <a:defRPr sz="2800">
                <a:solidFill>
                  <a:schemeClr val="accent2"/>
                </a:solidFill>
              </a:defRPr>
            </a:lvl5pPr>
          </a:lstStyle>
          <a:p>
            <a:pPr lvl="0"/>
            <a:r>
              <a:rPr lang="en-US" dirty="0"/>
              <a:t>Date</a:t>
            </a:r>
          </a:p>
        </p:txBody>
      </p:sp>
      <p:sp>
        <p:nvSpPr>
          <p:cNvPr id="26" name="Text Placeholder 7">
            <a:extLst>
              <a:ext uri="{FF2B5EF4-FFF2-40B4-BE49-F238E27FC236}">
                <a16:creationId xmlns:a16="http://schemas.microsoft.com/office/drawing/2014/main" id="{D8DC3111-27B8-4C44-A4BE-C8910AE0672E}"/>
              </a:ext>
            </a:extLst>
          </p:cNvPr>
          <p:cNvSpPr>
            <a:spLocks noGrp="1"/>
          </p:cNvSpPr>
          <p:nvPr>
            <p:ph type="body" sz="quarter" idx="21" hasCustomPrompt="1"/>
          </p:nvPr>
        </p:nvSpPr>
        <p:spPr>
          <a:xfrm>
            <a:off x="9798284" y="502760"/>
            <a:ext cx="1911349" cy="4375984"/>
          </a:xfrm>
          <a:prstGeom prst="rect">
            <a:avLst/>
          </a:prstGeom>
        </p:spPr>
        <p:txBody>
          <a:bodyPr lIns="0" tIns="0" rIns="0" bIns="0">
            <a:noAutofit/>
          </a:bodyPr>
          <a:lstStyle>
            <a:lvl1pPr marL="0" indent="0">
              <a:lnSpc>
                <a:spcPct val="90000"/>
              </a:lnSpc>
              <a:spcBef>
                <a:spcPts val="800"/>
              </a:spcBef>
              <a:buNone/>
              <a:defRPr sz="2400" b="1">
                <a:solidFill>
                  <a:schemeClr val="bg1"/>
                </a:solidFill>
              </a:defRPr>
            </a:lvl1pPr>
            <a:lvl2pPr marL="0" indent="0">
              <a:lnSpc>
                <a:spcPct val="90000"/>
              </a:lnSpc>
              <a:spcBef>
                <a:spcPts val="400"/>
              </a:spcBef>
              <a:buFont typeface="Arial" panose="020B0604020202020204" pitchFamily="34" charset="0"/>
              <a:buNone/>
              <a:defRPr sz="1600" b="1">
                <a:solidFill>
                  <a:schemeClr val="bg1"/>
                </a:solidFill>
              </a:defRPr>
            </a:lvl2pPr>
            <a:lvl3pPr marL="914377" indent="0">
              <a:buNone/>
              <a:defRPr sz="1467" b="1">
                <a:solidFill>
                  <a:schemeClr val="bg1"/>
                </a:solidFill>
              </a:defRPr>
            </a:lvl3pPr>
            <a:lvl4pPr marL="1371566" indent="0">
              <a:buNone/>
              <a:defRPr sz="1400" b="1">
                <a:solidFill>
                  <a:schemeClr val="bg1"/>
                </a:solidFill>
              </a:defRPr>
            </a:lvl4pPr>
            <a:lvl5pPr marL="1828754" indent="0">
              <a:buNone/>
              <a:defRPr sz="1400" b="1">
                <a:solidFill>
                  <a:schemeClr val="bg1"/>
                </a:solidFill>
              </a:defRPr>
            </a:lvl5pPr>
          </a:lstStyle>
          <a:p>
            <a:pPr lvl="0"/>
            <a:r>
              <a:rPr lang="en-US" dirty="0"/>
              <a:t>Click to add a piece of news: announces, events, etc.</a:t>
            </a:r>
          </a:p>
        </p:txBody>
      </p:sp>
      <p:sp>
        <p:nvSpPr>
          <p:cNvPr id="18" name="Text Placeholder 23">
            <a:extLst>
              <a:ext uri="{FF2B5EF4-FFF2-40B4-BE49-F238E27FC236}">
                <a16:creationId xmlns:a16="http://schemas.microsoft.com/office/drawing/2014/main" id="{0E538B13-0B52-4071-B8E4-0585570B1DBA}"/>
              </a:ext>
            </a:extLst>
          </p:cNvPr>
          <p:cNvSpPr>
            <a:spLocks noGrp="1"/>
          </p:cNvSpPr>
          <p:nvPr>
            <p:ph type="body" sz="quarter" idx="12" hasCustomPrompt="1"/>
          </p:nvPr>
        </p:nvSpPr>
        <p:spPr>
          <a:xfrm>
            <a:off x="131233" y="-1085145"/>
            <a:ext cx="1680000" cy="624000"/>
          </a:xfrm>
          <a:prstGeom prst="rect">
            <a:avLst/>
          </a:prstGeom>
          <a:solidFill>
            <a:srgbClr val="FFFFFF"/>
          </a:solidFill>
          <a:ln>
            <a:noFill/>
          </a:ln>
        </p:spPr>
        <p:txBody>
          <a:bodyPr anchor="ctr"/>
          <a:lstStyle>
            <a:lvl1pPr marL="0" indent="0" algn="ctr">
              <a:buNone/>
              <a:defRPr sz="3733" b="1">
                <a:solidFill>
                  <a:schemeClr val="accent3"/>
                </a:solidFill>
                <a:latin typeface="+mj-lt"/>
              </a:defRPr>
            </a:lvl1pPr>
            <a:lvl2pPr marL="457189" indent="0">
              <a:buNone/>
              <a:defRPr sz="3733" b="1">
                <a:solidFill>
                  <a:schemeClr val="bg2"/>
                </a:solidFill>
              </a:defRPr>
            </a:lvl2pPr>
            <a:lvl3pPr marL="914377" indent="0">
              <a:buNone/>
              <a:defRPr sz="3733" b="1">
                <a:solidFill>
                  <a:schemeClr val="bg2"/>
                </a:solidFill>
              </a:defRPr>
            </a:lvl3pPr>
            <a:lvl4pPr marL="1371566" indent="0">
              <a:buNone/>
              <a:defRPr sz="3733" b="1">
                <a:solidFill>
                  <a:schemeClr val="bg2"/>
                </a:solidFill>
              </a:defRPr>
            </a:lvl4pPr>
            <a:lvl5pPr marL="1828754" indent="0">
              <a:buNone/>
              <a:defRPr sz="3733" b="1">
                <a:solidFill>
                  <a:schemeClr val="bg2"/>
                </a:solidFill>
              </a:defRPr>
            </a:lvl5pPr>
          </a:lstStyle>
          <a:p>
            <a:pPr lvl="0"/>
            <a:r>
              <a:rPr lang="en-US" dirty="0"/>
              <a:t>Title</a:t>
            </a:r>
          </a:p>
        </p:txBody>
      </p:sp>
      <p:sp>
        <p:nvSpPr>
          <p:cNvPr id="21" name="Text Placeholder 26">
            <a:extLst>
              <a:ext uri="{FF2B5EF4-FFF2-40B4-BE49-F238E27FC236}">
                <a16:creationId xmlns:a16="http://schemas.microsoft.com/office/drawing/2014/main" id="{29F31FEA-AC08-4DCE-818A-FA7ED3E1C0FC}"/>
              </a:ext>
            </a:extLst>
          </p:cNvPr>
          <p:cNvSpPr>
            <a:spLocks noGrp="1"/>
          </p:cNvSpPr>
          <p:nvPr>
            <p:ph type="body" sz="quarter" idx="13" hasCustomPrompt="1"/>
          </p:nvPr>
        </p:nvSpPr>
        <p:spPr>
          <a:xfrm>
            <a:off x="1839856" y="-1085145"/>
            <a:ext cx="1680000" cy="624000"/>
          </a:xfrm>
          <a:prstGeom prst="rect">
            <a:avLst/>
          </a:prstGeom>
          <a:solidFill>
            <a:srgbClr val="FFFFFF"/>
          </a:solidFill>
          <a:ln>
            <a:noFill/>
          </a:ln>
        </p:spPr>
        <p:txBody>
          <a:bodyPr anchor="ctr"/>
          <a:lstStyle>
            <a:lvl1pPr marL="0" indent="0" algn="ctr">
              <a:buNone/>
              <a:defRPr sz="2400" b="0">
                <a:solidFill>
                  <a:schemeClr val="accent2"/>
                </a:solidFill>
                <a:latin typeface="+mj-lt"/>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Subtitle</a:t>
            </a:r>
          </a:p>
        </p:txBody>
      </p:sp>
      <p:sp>
        <p:nvSpPr>
          <p:cNvPr id="27" name="Text Placeholder 26">
            <a:extLst>
              <a:ext uri="{FF2B5EF4-FFF2-40B4-BE49-F238E27FC236}">
                <a16:creationId xmlns:a16="http://schemas.microsoft.com/office/drawing/2014/main" id="{9EE415E2-9473-4554-975E-492FA821A16B}"/>
              </a:ext>
            </a:extLst>
          </p:cNvPr>
          <p:cNvSpPr>
            <a:spLocks noGrp="1"/>
          </p:cNvSpPr>
          <p:nvPr>
            <p:ph type="body" sz="quarter" idx="14" hasCustomPrompt="1"/>
          </p:nvPr>
        </p:nvSpPr>
        <p:spPr>
          <a:xfrm>
            <a:off x="3548479" y="-1085145"/>
            <a:ext cx="1680000" cy="624000"/>
          </a:xfrm>
          <a:prstGeom prst="rect">
            <a:avLst/>
          </a:prstGeom>
          <a:solidFill>
            <a:srgbClr val="FFFFFF"/>
          </a:solidFill>
          <a:ln>
            <a:noFill/>
          </a:ln>
        </p:spPr>
        <p:txBody>
          <a:bodyPr anchor="ctr"/>
          <a:lstStyle>
            <a:lvl1pPr marL="0" indent="0" algn="ctr">
              <a:buNone/>
              <a:defRPr sz="1867" b="0">
                <a:solidFill>
                  <a:schemeClr val="accent2"/>
                </a:solidFill>
                <a:latin typeface="+mj-lt"/>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Lead</a:t>
            </a:r>
          </a:p>
        </p:txBody>
      </p:sp>
      <p:sp>
        <p:nvSpPr>
          <p:cNvPr id="28" name="Text Placeholder 26">
            <a:extLst>
              <a:ext uri="{FF2B5EF4-FFF2-40B4-BE49-F238E27FC236}">
                <a16:creationId xmlns:a16="http://schemas.microsoft.com/office/drawing/2014/main" id="{ACC343A3-40CD-44A3-A79B-176FD6FD4073}"/>
              </a:ext>
            </a:extLst>
          </p:cNvPr>
          <p:cNvSpPr>
            <a:spLocks noGrp="1"/>
          </p:cNvSpPr>
          <p:nvPr>
            <p:ph type="body" sz="quarter" idx="15" hasCustomPrompt="1"/>
          </p:nvPr>
        </p:nvSpPr>
        <p:spPr>
          <a:xfrm>
            <a:off x="5257101" y="-1085145"/>
            <a:ext cx="1680000" cy="624000"/>
          </a:xfrm>
          <a:prstGeom prst="rect">
            <a:avLst/>
          </a:prstGeom>
          <a:solidFill>
            <a:srgbClr val="FFFFFF"/>
          </a:solidFill>
          <a:ln>
            <a:noFill/>
          </a:ln>
        </p:spPr>
        <p:txBody>
          <a:bodyPr anchor="ctr"/>
          <a:lstStyle>
            <a:lvl1pPr marL="0" indent="0" algn="ctr">
              <a:buNone/>
              <a:defRPr sz="2133" b="1">
                <a:solidFill>
                  <a:schemeClr val="accent3"/>
                </a:solidFill>
                <a:latin typeface="+mj-lt"/>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Text title 1</a:t>
            </a:r>
          </a:p>
        </p:txBody>
      </p:sp>
      <p:sp>
        <p:nvSpPr>
          <p:cNvPr id="29" name="Text Placeholder 26">
            <a:extLst>
              <a:ext uri="{FF2B5EF4-FFF2-40B4-BE49-F238E27FC236}">
                <a16:creationId xmlns:a16="http://schemas.microsoft.com/office/drawing/2014/main" id="{F0343533-4481-4579-BA17-8422CC6E5EE1}"/>
              </a:ext>
            </a:extLst>
          </p:cNvPr>
          <p:cNvSpPr>
            <a:spLocks noGrp="1"/>
          </p:cNvSpPr>
          <p:nvPr>
            <p:ph type="body" sz="quarter" idx="16" hasCustomPrompt="1"/>
          </p:nvPr>
        </p:nvSpPr>
        <p:spPr>
          <a:xfrm>
            <a:off x="8674347" y="-1085145"/>
            <a:ext cx="1680000" cy="624000"/>
          </a:xfrm>
          <a:prstGeom prst="rect">
            <a:avLst/>
          </a:prstGeom>
          <a:solidFill>
            <a:srgbClr val="FFFFFF"/>
          </a:solidFill>
          <a:ln>
            <a:noFill/>
          </a:ln>
        </p:spPr>
        <p:txBody>
          <a:bodyPr anchor="ctr"/>
          <a:lstStyle>
            <a:lvl1pPr marL="0" indent="0" algn="ctr">
              <a:buNone/>
              <a:defRPr sz="1600" b="0">
                <a:solidFill>
                  <a:schemeClr val="accent3"/>
                </a:solidFill>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Text</a:t>
            </a:r>
          </a:p>
        </p:txBody>
      </p:sp>
      <p:sp>
        <p:nvSpPr>
          <p:cNvPr id="30" name="Text Placeholder 26">
            <a:extLst>
              <a:ext uri="{FF2B5EF4-FFF2-40B4-BE49-F238E27FC236}">
                <a16:creationId xmlns:a16="http://schemas.microsoft.com/office/drawing/2014/main" id="{999BC331-D339-4665-8638-4BF99211DAA4}"/>
              </a:ext>
            </a:extLst>
          </p:cNvPr>
          <p:cNvSpPr>
            <a:spLocks noGrp="1"/>
          </p:cNvSpPr>
          <p:nvPr>
            <p:ph type="body" sz="quarter" idx="17" hasCustomPrompt="1"/>
          </p:nvPr>
        </p:nvSpPr>
        <p:spPr>
          <a:xfrm>
            <a:off x="10382973" y="-1085145"/>
            <a:ext cx="1680000" cy="624000"/>
          </a:xfrm>
          <a:prstGeom prst="rect">
            <a:avLst/>
          </a:prstGeom>
          <a:solidFill>
            <a:srgbClr val="FFFFFF"/>
          </a:solidFill>
          <a:ln>
            <a:noFill/>
          </a:ln>
        </p:spPr>
        <p:txBody>
          <a:bodyPr anchor="ctr"/>
          <a:lstStyle>
            <a:lvl1pPr marL="0" indent="0" algn="ctr">
              <a:buNone/>
              <a:defRPr sz="1067" b="0">
                <a:solidFill>
                  <a:schemeClr val="accent3"/>
                </a:solidFill>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Caption</a:t>
            </a:r>
          </a:p>
        </p:txBody>
      </p:sp>
      <p:sp>
        <p:nvSpPr>
          <p:cNvPr id="31" name="Text Placeholder 26">
            <a:extLst>
              <a:ext uri="{FF2B5EF4-FFF2-40B4-BE49-F238E27FC236}">
                <a16:creationId xmlns:a16="http://schemas.microsoft.com/office/drawing/2014/main" id="{1BE06F42-42AF-41E0-B439-65CB781D5620}"/>
              </a:ext>
            </a:extLst>
          </p:cNvPr>
          <p:cNvSpPr>
            <a:spLocks noGrp="1"/>
          </p:cNvSpPr>
          <p:nvPr>
            <p:ph type="body" sz="quarter" idx="22" hasCustomPrompt="1"/>
          </p:nvPr>
        </p:nvSpPr>
        <p:spPr>
          <a:xfrm>
            <a:off x="6965724" y="-1085145"/>
            <a:ext cx="1680000" cy="624000"/>
          </a:xfrm>
          <a:prstGeom prst="rect">
            <a:avLst/>
          </a:prstGeom>
          <a:solidFill>
            <a:srgbClr val="FFFFFF"/>
          </a:solidFill>
          <a:ln>
            <a:noFill/>
          </a:ln>
        </p:spPr>
        <p:txBody>
          <a:bodyPr anchor="ctr"/>
          <a:lstStyle>
            <a:lvl1pPr marL="0" indent="0" algn="ctr">
              <a:buNone/>
              <a:defRPr sz="1867" b="1">
                <a:solidFill>
                  <a:schemeClr val="accent3"/>
                </a:solidFill>
                <a:latin typeface="+mj-lt"/>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Text title 2</a:t>
            </a:r>
          </a:p>
        </p:txBody>
      </p:sp>
      <p:sp>
        <p:nvSpPr>
          <p:cNvPr id="5" name="Rectangle 4">
            <a:extLst>
              <a:ext uri="{FF2B5EF4-FFF2-40B4-BE49-F238E27FC236}">
                <a16:creationId xmlns:a16="http://schemas.microsoft.com/office/drawing/2014/main" id="{37FB9118-24C3-9342-9BD8-993D303BC1F0}"/>
              </a:ext>
            </a:extLst>
          </p:cNvPr>
          <p:cNvSpPr/>
          <p:nvPr userDrawn="1"/>
        </p:nvSpPr>
        <p:spPr>
          <a:xfrm>
            <a:off x="9798286" y="5753255"/>
            <a:ext cx="1911349" cy="656462"/>
          </a:xfrm>
          <a:prstGeom prst="rect">
            <a:avLst/>
          </a:prstGeom>
        </p:spPr>
        <p:txBody>
          <a:bodyPr wrap="square" lIns="0" tIns="0" rIns="0" bIns="0">
            <a:spAutoFit/>
          </a:bodyPr>
          <a:lstStyle/>
          <a:p>
            <a:pPr algn="l"/>
            <a:r>
              <a:rPr lang="en-US" sz="2133" b="0" u="sng" kern="1200" spc="0" baseline="0" dirty="0">
                <a:solidFill>
                  <a:schemeClr val="accent1">
                    <a:lumMod val="40000"/>
                    <a:lumOff val="60000"/>
                  </a:schemeClr>
                </a:solidFill>
                <a:latin typeface="+mn-lt"/>
                <a:ea typeface="+mn-ea"/>
                <a:cs typeface="+mn-cs"/>
              </a:rPr>
              <a:t>constructor.</a:t>
            </a:r>
          </a:p>
          <a:p>
            <a:pPr algn="l"/>
            <a:r>
              <a:rPr lang="en-US" sz="2133" b="0" u="sng" kern="1200" spc="0" baseline="0" dirty="0">
                <a:solidFill>
                  <a:schemeClr val="accent1">
                    <a:lumMod val="40000"/>
                    <a:lumOff val="60000"/>
                  </a:schemeClr>
                </a:solidFill>
                <a:latin typeface="+mn-lt"/>
                <a:ea typeface="+mn-ea"/>
                <a:cs typeface="+mn-cs"/>
              </a:rPr>
              <a:t>universit</a:t>
            </a:r>
            <a:r>
              <a:rPr lang="en-US" sz="2133" b="0" u="none" kern="1200" spc="0" baseline="0" dirty="0">
                <a:solidFill>
                  <a:schemeClr val="accent1">
                    <a:lumMod val="40000"/>
                    <a:lumOff val="60000"/>
                  </a:schemeClr>
                </a:solidFill>
                <a:latin typeface="+mn-lt"/>
                <a:ea typeface="+mn-ea"/>
                <a:cs typeface="+mn-cs"/>
              </a:rPr>
              <a:t>y</a:t>
            </a:r>
            <a:endParaRPr lang="en-US" sz="2133" u="none" dirty="0">
              <a:solidFill>
                <a:schemeClr val="accent1">
                  <a:lumMod val="40000"/>
                  <a:lumOff val="60000"/>
                </a:schemeClr>
              </a:solidFill>
            </a:endParaRPr>
          </a:p>
        </p:txBody>
      </p:sp>
      <p:pic>
        <p:nvPicPr>
          <p:cNvPr id="2" name="Graphic 1">
            <a:extLst>
              <a:ext uri="{FF2B5EF4-FFF2-40B4-BE49-F238E27FC236}">
                <a16:creationId xmlns:a16="http://schemas.microsoft.com/office/drawing/2014/main" id="{3E0ECC05-D207-0CC4-77D0-50554E40B5E5}"/>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65434" y="502760"/>
            <a:ext cx="3710117" cy="864000"/>
          </a:xfrm>
          <a:prstGeom prst="rect">
            <a:avLst/>
          </a:prstGeom>
        </p:spPr>
      </p:pic>
    </p:spTree>
    <p:extLst>
      <p:ext uri="{BB962C8B-B14F-4D97-AF65-F5344CB8AC3E}">
        <p14:creationId xmlns:p14="http://schemas.microsoft.com/office/powerpoint/2010/main" val="567444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ro Navy">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555228-5DA6-404A-9B01-BD34EBA789F7}"/>
              </a:ext>
            </a:extLst>
          </p:cNvPr>
          <p:cNvSpPr>
            <a:spLocks noGrp="1"/>
          </p:cNvSpPr>
          <p:nvPr>
            <p:ph type="title"/>
          </p:nvPr>
        </p:nvSpPr>
        <p:spPr>
          <a:xfrm>
            <a:off x="7127999" y="1296000"/>
            <a:ext cx="4679999" cy="590931"/>
          </a:xfrm>
        </p:spPr>
        <p:txBody>
          <a:bodyPr anchor="t" anchorCtr="0">
            <a:spAutoFit/>
          </a:bodyPr>
          <a:lstStyle>
            <a:lvl1pPr>
              <a:defRPr sz="3600">
                <a:solidFill>
                  <a:schemeClr val="bg1"/>
                </a:solidFill>
              </a:defRPr>
            </a:lvl1pPr>
          </a:lstStyle>
          <a:p>
            <a:r>
              <a:rPr lang="en-US" noProof="0" dirty="0" err="1"/>
              <a:t>Mastertitel</a:t>
            </a:r>
            <a:endParaRPr lang="en-US" noProof="0" dirty="0"/>
          </a:p>
        </p:txBody>
      </p:sp>
      <p:sp>
        <p:nvSpPr>
          <p:cNvPr id="3" name="Inhaltsplatzhalter 2">
            <a:extLst>
              <a:ext uri="{FF2B5EF4-FFF2-40B4-BE49-F238E27FC236}">
                <a16:creationId xmlns:a16="http://schemas.microsoft.com/office/drawing/2014/main" id="{B7970389-B25A-3248-8668-B316F64E854F}"/>
              </a:ext>
            </a:extLst>
          </p:cNvPr>
          <p:cNvSpPr>
            <a:spLocks noGrp="1"/>
          </p:cNvSpPr>
          <p:nvPr>
            <p:ph idx="1"/>
          </p:nvPr>
        </p:nvSpPr>
        <p:spPr>
          <a:xfrm>
            <a:off x="7127999" y="1886931"/>
            <a:ext cx="4680000" cy="2059452"/>
          </a:xfrm>
        </p:spPr>
        <p:txBody>
          <a:bodyPr tIns="180000" bIns="46800">
            <a:spAutoFit/>
          </a:bodyPr>
          <a:lstStyle>
            <a:lvl1pPr>
              <a:lnSpc>
                <a:spcPct val="110000"/>
              </a:lnSpc>
              <a:spcBef>
                <a:spcPts val="750"/>
              </a:spcBef>
              <a:defRPr sz="1700" b="0" i="0">
                <a:solidFill>
                  <a:schemeClr val="bg1"/>
                </a:solidFill>
                <a:latin typeface="ALS Hauss" pitchFamily="2" charset="0"/>
              </a:defRPr>
            </a:lvl1pPr>
            <a:lvl2pPr marL="230400" indent="-230400">
              <a:lnSpc>
                <a:spcPct val="110000"/>
              </a:lnSpc>
              <a:spcBef>
                <a:spcPts val="750"/>
              </a:spcBef>
              <a:buFontTx/>
              <a:buBlip>
                <a:blip r:embed="rId2"/>
              </a:buBlip>
              <a:defRPr sz="1700" b="0" i="0">
                <a:solidFill>
                  <a:schemeClr val="bg1"/>
                </a:solidFill>
                <a:latin typeface="ALS Hauss" pitchFamily="2" charset="0"/>
              </a:defRPr>
            </a:lvl2pPr>
            <a:lvl3pPr marL="460800" indent="-228600">
              <a:lnSpc>
                <a:spcPct val="110000"/>
              </a:lnSpc>
              <a:spcBef>
                <a:spcPts val="750"/>
              </a:spcBef>
              <a:buFont typeface="Arial" panose="020B0604020202020204" pitchFamily="34" charset="0"/>
              <a:buChar char="•"/>
              <a:defRPr sz="1700" b="0" i="0">
                <a:solidFill>
                  <a:schemeClr val="bg1"/>
                </a:solidFill>
                <a:latin typeface="ALS Hauss" pitchFamily="2" charset="0"/>
              </a:defRPr>
            </a:lvl3pPr>
            <a:lvl4pPr marL="691200">
              <a:lnSpc>
                <a:spcPct val="110000"/>
              </a:lnSpc>
              <a:spcBef>
                <a:spcPts val="750"/>
              </a:spcBef>
              <a:defRPr sz="1700" b="0" i="0">
                <a:solidFill>
                  <a:schemeClr val="bg1"/>
                </a:solidFill>
                <a:latin typeface="ALS Hauss" pitchFamily="2" charset="0"/>
              </a:defRPr>
            </a:lvl4pPr>
            <a:lvl5pPr marL="921600">
              <a:lnSpc>
                <a:spcPct val="110000"/>
              </a:lnSpc>
              <a:spcBef>
                <a:spcPts val="750"/>
              </a:spcBef>
              <a:defRPr sz="1700" b="0" i="0">
                <a:solidFill>
                  <a:schemeClr val="bg1"/>
                </a:solidFill>
                <a:latin typeface="ALS Hauss" pitchFamily="2" charset="0"/>
              </a:defRPr>
            </a:lvl5pPr>
          </a:lstStyle>
          <a:p>
            <a:pPr lvl="0"/>
            <a:r>
              <a:rPr lang="en-US" noProof="0" dirty="0" err="1"/>
              <a:t>Mastertextformat</a:t>
            </a:r>
            <a:r>
              <a:rPr lang="en-US" noProof="0" dirty="0"/>
              <a:t> </a:t>
            </a:r>
            <a:r>
              <a:rPr lang="en-US" noProof="0" dirty="0" err="1"/>
              <a:t>bearbeiten</a:t>
            </a:r>
            <a:endParaRPr lang="en-US" noProof="0" dirty="0"/>
          </a:p>
          <a:p>
            <a:pPr lvl="1"/>
            <a:r>
              <a:rPr lang="en-US" noProof="0" dirty="0" err="1"/>
              <a:t>Zweite</a:t>
            </a:r>
            <a:r>
              <a:rPr lang="en-US" noProof="0" dirty="0"/>
              <a:t> </a:t>
            </a:r>
            <a:r>
              <a:rPr lang="en-US" noProof="0" dirty="0" err="1"/>
              <a:t>Ebene</a:t>
            </a:r>
            <a:endParaRPr lang="en-US" noProof="0" dirty="0"/>
          </a:p>
          <a:p>
            <a:pPr lvl="2"/>
            <a:r>
              <a:rPr lang="en-US" noProof="0" dirty="0" err="1"/>
              <a:t>Dritte</a:t>
            </a:r>
            <a:r>
              <a:rPr lang="en-US" noProof="0" dirty="0"/>
              <a:t> </a:t>
            </a:r>
            <a:r>
              <a:rPr lang="en-US" noProof="0" dirty="0" err="1"/>
              <a:t>Ebene</a:t>
            </a:r>
            <a:endParaRPr lang="en-US" noProof="0" dirty="0"/>
          </a:p>
          <a:p>
            <a:pPr lvl="3"/>
            <a:r>
              <a:rPr lang="en-US" noProof="0" dirty="0" err="1"/>
              <a:t>Vierte</a:t>
            </a:r>
            <a:r>
              <a:rPr lang="en-US" noProof="0" dirty="0"/>
              <a:t> </a:t>
            </a:r>
            <a:r>
              <a:rPr lang="en-US" noProof="0" dirty="0" err="1"/>
              <a:t>Ebene</a:t>
            </a:r>
            <a:endParaRPr lang="en-US" noProof="0" dirty="0"/>
          </a:p>
          <a:p>
            <a:pPr lvl="4"/>
            <a:r>
              <a:rPr lang="en-US" noProof="0" dirty="0" err="1"/>
              <a:t>Fünfte</a:t>
            </a:r>
            <a:r>
              <a:rPr lang="en-US" noProof="0" dirty="0"/>
              <a:t> </a:t>
            </a:r>
            <a:r>
              <a:rPr lang="en-US" noProof="0" dirty="0" err="1"/>
              <a:t>Ebene</a:t>
            </a:r>
            <a:endParaRPr lang="en-US" noProof="0" dirty="0"/>
          </a:p>
        </p:txBody>
      </p:sp>
      <p:sp>
        <p:nvSpPr>
          <p:cNvPr id="5" name="Fußzeilenplatzhalter 4">
            <a:extLst>
              <a:ext uri="{FF2B5EF4-FFF2-40B4-BE49-F238E27FC236}">
                <a16:creationId xmlns:a16="http://schemas.microsoft.com/office/drawing/2014/main" id="{0FD22F95-CAFD-694D-A017-A722CEF45F7E}"/>
              </a:ext>
            </a:extLst>
          </p:cNvPr>
          <p:cNvSpPr>
            <a:spLocks noGrp="1"/>
          </p:cNvSpPr>
          <p:nvPr>
            <p:ph type="ftr" sz="quarter" idx="11"/>
          </p:nvPr>
        </p:nvSpPr>
        <p:spPr>
          <a:xfrm>
            <a:off x="9838265" y="6231632"/>
            <a:ext cx="2243665" cy="295775"/>
          </a:xfrm>
        </p:spPr>
        <p:txBody>
          <a:bodyPr/>
          <a:lstStyle>
            <a:lvl1pPr marL="171450" indent="-171450" algn="l">
              <a:buFontTx/>
              <a:buBlip>
                <a:blip r:embed="rId3"/>
              </a:buBlip>
              <a:defRPr sz="1000" b="0" i="0">
                <a:solidFill>
                  <a:schemeClr val="bg1"/>
                </a:solidFill>
                <a:latin typeface="ALS Hauss Medium" pitchFamily="2" charset="0"/>
              </a:defRPr>
            </a:lvl1pPr>
          </a:lstStyle>
          <a:p>
            <a:r>
              <a:rPr lang="de-DE" dirty="0" err="1"/>
              <a:t>www.constructor.university</a:t>
            </a:r>
            <a:endParaRPr lang="de-DE" dirty="0"/>
          </a:p>
        </p:txBody>
      </p:sp>
      <p:sp>
        <p:nvSpPr>
          <p:cNvPr id="6" name="Foliennummernplatzhalter 5">
            <a:extLst>
              <a:ext uri="{FF2B5EF4-FFF2-40B4-BE49-F238E27FC236}">
                <a16:creationId xmlns:a16="http://schemas.microsoft.com/office/drawing/2014/main" id="{7C720D6E-BA84-A044-B5CE-14C3D8BA7C53}"/>
              </a:ext>
            </a:extLst>
          </p:cNvPr>
          <p:cNvSpPr>
            <a:spLocks noGrp="1"/>
          </p:cNvSpPr>
          <p:nvPr>
            <p:ph type="sldNum" sz="quarter" idx="12"/>
          </p:nvPr>
        </p:nvSpPr>
        <p:spPr>
          <a:xfrm>
            <a:off x="10890000" y="252000"/>
            <a:ext cx="945265" cy="365125"/>
          </a:xfrm>
        </p:spPr>
        <p:txBody>
          <a:bodyPr/>
          <a:lstStyle>
            <a:lvl1pPr>
              <a:defRPr sz="900" b="0" i="0">
                <a:solidFill>
                  <a:schemeClr val="bg1"/>
                </a:solidFill>
                <a:latin typeface="ALS Hauss Book" pitchFamily="2" charset="0"/>
              </a:defRPr>
            </a:lvl1pPr>
          </a:lstStyle>
          <a:p>
            <a:fld id="{00D43EF4-6218-3547-8660-65847C42B0C0}" type="slidenum">
              <a:rPr lang="de-DE" smtClean="0"/>
              <a:pPr/>
              <a:t>‹#›</a:t>
            </a:fld>
            <a:endParaRPr lang="de-DE" dirty="0"/>
          </a:p>
        </p:txBody>
      </p:sp>
      <p:sp>
        <p:nvSpPr>
          <p:cNvPr id="12" name="Bildplatzhalter 11">
            <a:extLst>
              <a:ext uri="{FF2B5EF4-FFF2-40B4-BE49-F238E27FC236}">
                <a16:creationId xmlns:a16="http://schemas.microsoft.com/office/drawing/2014/main" id="{03293C82-96E1-0340-96CE-368F55EE7023}"/>
              </a:ext>
            </a:extLst>
          </p:cNvPr>
          <p:cNvSpPr>
            <a:spLocks noGrp="1"/>
          </p:cNvSpPr>
          <p:nvPr>
            <p:ph type="pic" sz="quarter" idx="13"/>
          </p:nvPr>
        </p:nvSpPr>
        <p:spPr>
          <a:xfrm>
            <a:off x="-1" y="0"/>
            <a:ext cx="6858000" cy="6858000"/>
          </a:xfrm>
          <a:solidFill>
            <a:schemeClr val="bg2"/>
          </a:solidFill>
        </p:spPr>
        <p:txBody>
          <a:bodyPr/>
          <a:lstStyle/>
          <a:p>
            <a:endParaRPr lang="de-DE"/>
          </a:p>
        </p:txBody>
      </p:sp>
      <p:pic>
        <p:nvPicPr>
          <p:cNvPr id="7" name="Grafik 6">
            <a:extLst>
              <a:ext uri="{FF2B5EF4-FFF2-40B4-BE49-F238E27FC236}">
                <a16:creationId xmlns:a16="http://schemas.microsoft.com/office/drawing/2014/main" id="{4A435D9A-A5E6-9A48-92A0-B2D163B8D9CD}"/>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7209366" y="6177003"/>
            <a:ext cx="557259" cy="280203"/>
          </a:xfrm>
          <a:prstGeom prst="rect">
            <a:avLst/>
          </a:prstGeom>
        </p:spPr>
      </p:pic>
      <p:pic>
        <p:nvPicPr>
          <p:cNvPr id="9" name="Grafik 8" descr="Ein Bild, das Text enthält.&#10;&#10;Automatisch generierte Beschreibung">
            <a:extLst>
              <a:ext uri="{FF2B5EF4-FFF2-40B4-BE49-F238E27FC236}">
                <a16:creationId xmlns:a16="http://schemas.microsoft.com/office/drawing/2014/main" id="{511659B7-72A5-5C43-BBC9-C05AB73201AA}"/>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7215716" y="340607"/>
            <a:ext cx="1843617" cy="502258"/>
          </a:xfrm>
          <a:prstGeom prst="rect">
            <a:avLst/>
          </a:prstGeom>
        </p:spPr>
      </p:pic>
    </p:spTree>
    <p:extLst>
      <p:ext uri="{BB962C8B-B14F-4D97-AF65-F5344CB8AC3E}">
        <p14:creationId xmlns:p14="http://schemas.microsoft.com/office/powerpoint/2010/main" val="1152812164"/>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two line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40E8383-C01E-9C47-89AC-B25646801AFD}"/>
              </a:ext>
            </a:extLst>
          </p:cNvPr>
          <p:cNvSpPr/>
          <p:nvPr userDrawn="1"/>
        </p:nvSpPr>
        <p:spPr>
          <a:xfrm>
            <a:off x="0" y="0"/>
            <a:ext cx="12192000" cy="6858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4267" dirty="0">
              <a:solidFill>
                <a:schemeClr val="bg2"/>
              </a:solidFill>
            </a:endParaRPr>
          </a:p>
        </p:txBody>
      </p:sp>
      <p:sp>
        <p:nvSpPr>
          <p:cNvPr id="18" name="Rectangle 17">
            <a:extLst>
              <a:ext uri="{FF2B5EF4-FFF2-40B4-BE49-F238E27FC236}">
                <a16:creationId xmlns:a16="http://schemas.microsoft.com/office/drawing/2014/main" id="{E7EB13F8-0BD3-DC45-B3AC-823F9AEF89EB}"/>
              </a:ext>
            </a:extLst>
          </p:cNvPr>
          <p:cNvSpPr/>
          <p:nvPr userDrawn="1"/>
        </p:nvSpPr>
        <p:spPr>
          <a:xfrm>
            <a:off x="9286240" y="-1"/>
            <a:ext cx="2905760" cy="685800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4267" dirty="0">
              <a:solidFill>
                <a:schemeClr val="bg2"/>
              </a:solidFill>
            </a:endParaRPr>
          </a:p>
        </p:txBody>
      </p:sp>
      <p:sp>
        <p:nvSpPr>
          <p:cNvPr id="2" name="TextBox 1">
            <a:extLst>
              <a:ext uri="{FF2B5EF4-FFF2-40B4-BE49-F238E27FC236}">
                <a16:creationId xmlns:a16="http://schemas.microsoft.com/office/drawing/2014/main" id="{A71567B9-1D32-5041-B2C1-98D7E9030D28}"/>
              </a:ext>
            </a:extLst>
          </p:cNvPr>
          <p:cNvSpPr txBox="1"/>
          <p:nvPr userDrawn="1"/>
        </p:nvSpPr>
        <p:spPr>
          <a:xfrm>
            <a:off x="754251" y="-1508501"/>
            <a:ext cx="0" cy="0"/>
          </a:xfrm>
          <a:prstGeom prst="rect">
            <a:avLst/>
          </a:prstGeom>
        </p:spPr>
        <p:txBody>
          <a:bodyPr wrap="none" lIns="0" tIns="0" rIns="0" bIns="0" rtlCol="0">
            <a:noAutofit/>
          </a:bodyPr>
          <a:lstStyle/>
          <a:p>
            <a:pPr defTabSz="575986">
              <a:spcBef>
                <a:spcPts val="800"/>
              </a:spcBef>
            </a:pPr>
            <a:endParaRPr lang="en-US" sz="1600" dirty="0" err="1">
              <a:solidFill>
                <a:schemeClr val="bg2"/>
              </a:solidFill>
            </a:endParaRPr>
          </a:p>
        </p:txBody>
      </p:sp>
      <p:sp>
        <p:nvSpPr>
          <p:cNvPr id="24" name="Text Placeholder 7">
            <a:extLst>
              <a:ext uri="{FF2B5EF4-FFF2-40B4-BE49-F238E27FC236}">
                <a16:creationId xmlns:a16="http://schemas.microsoft.com/office/drawing/2014/main" id="{94E2490E-A083-47F6-9BFF-E3584C626D57}"/>
              </a:ext>
            </a:extLst>
          </p:cNvPr>
          <p:cNvSpPr>
            <a:spLocks noGrp="1"/>
          </p:cNvSpPr>
          <p:nvPr>
            <p:ph type="body" sz="quarter" idx="21" hasCustomPrompt="1"/>
          </p:nvPr>
        </p:nvSpPr>
        <p:spPr>
          <a:xfrm>
            <a:off x="9798284" y="502760"/>
            <a:ext cx="1911349" cy="4375984"/>
          </a:xfrm>
          <a:prstGeom prst="rect">
            <a:avLst/>
          </a:prstGeom>
        </p:spPr>
        <p:txBody>
          <a:bodyPr lIns="0" tIns="0" rIns="0" bIns="0">
            <a:noAutofit/>
          </a:bodyPr>
          <a:lstStyle>
            <a:lvl1pPr marL="0" indent="0">
              <a:lnSpc>
                <a:spcPct val="90000"/>
              </a:lnSpc>
              <a:spcBef>
                <a:spcPts val="800"/>
              </a:spcBef>
              <a:buNone/>
              <a:defRPr sz="2400" b="1">
                <a:solidFill>
                  <a:schemeClr val="bg1"/>
                </a:solidFill>
              </a:defRPr>
            </a:lvl1pPr>
            <a:lvl2pPr marL="0" indent="0">
              <a:lnSpc>
                <a:spcPct val="90000"/>
              </a:lnSpc>
              <a:spcBef>
                <a:spcPts val="400"/>
              </a:spcBef>
              <a:buFont typeface="Arial" panose="020B0604020202020204" pitchFamily="34" charset="0"/>
              <a:buNone/>
              <a:defRPr sz="1600" b="1">
                <a:solidFill>
                  <a:schemeClr val="bg1"/>
                </a:solidFill>
              </a:defRPr>
            </a:lvl2pPr>
            <a:lvl3pPr marL="914377" indent="0">
              <a:buNone/>
              <a:defRPr sz="1467" b="1">
                <a:solidFill>
                  <a:schemeClr val="bg1"/>
                </a:solidFill>
              </a:defRPr>
            </a:lvl3pPr>
            <a:lvl4pPr marL="1371566" indent="0">
              <a:buNone/>
              <a:defRPr sz="1400" b="1">
                <a:solidFill>
                  <a:schemeClr val="bg1"/>
                </a:solidFill>
              </a:defRPr>
            </a:lvl4pPr>
            <a:lvl5pPr marL="1828754" indent="0">
              <a:buNone/>
              <a:defRPr sz="1400" b="1">
                <a:solidFill>
                  <a:schemeClr val="bg1"/>
                </a:solidFill>
              </a:defRPr>
            </a:lvl5pPr>
          </a:lstStyle>
          <a:p>
            <a:pPr lvl="0"/>
            <a:r>
              <a:rPr lang="en-US" dirty="0"/>
              <a:t>Click to add a piece of news: announces, events, etc.</a:t>
            </a:r>
          </a:p>
        </p:txBody>
      </p:sp>
      <p:sp>
        <p:nvSpPr>
          <p:cNvPr id="17" name="Title 4">
            <a:extLst>
              <a:ext uri="{FF2B5EF4-FFF2-40B4-BE49-F238E27FC236}">
                <a16:creationId xmlns:a16="http://schemas.microsoft.com/office/drawing/2014/main" id="{E2E36E65-E5AC-4757-83C5-36EF5307BF89}"/>
              </a:ext>
            </a:extLst>
          </p:cNvPr>
          <p:cNvSpPr>
            <a:spLocks noGrp="1"/>
          </p:cNvSpPr>
          <p:nvPr>
            <p:ph type="title" hasCustomPrompt="1"/>
          </p:nvPr>
        </p:nvSpPr>
        <p:spPr>
          <a:xfrm>
            <a:off x="465375" y="1809925"/>
            <a:ext cx="8155067" cy="2341788"/>
          </a:xfrm>
        </p:spPr>
        <p:txBody>
          <a:bodyPr anchor="b">
            <a:noAutofit/>
          </a:bodyPr>
          <a:lstStyle>
            <a:lvl1pPr>
              <a:defRPr sz="5867">
                <a:solidFill>
                  <a:schemeClr val="accent3"/>
                </a:solidFill>
                <a:latin typeface="+mj-lt"/>
              </a:defRPr>
            </a:lvl1pPr>
          </a:lstStyle>
          <a:p>
            <a:r>
              <a:rPr lang="en-US" dirty="0"/>
              <a:t>Click to add a title. </a:t>
            </a:r>
            <a:br>
              <a:rPr lang="en-US" dirty="0"/>
            </a:br>
            <a:r>
              <a:rPr lang="en-US" dirty="0"/>
              <a:t>Be short and clear</a:t>
            </a:r>
            <a:endParaRPr lang="en-US" dirty="0">
              <a:solidFill>
                <a:schemeClr val="bg1"/>
              </a:solidFill>
              <a:latin typeface="Arial" panose="020B0604020202020204" pitchFamily="34" charset="0"/>
              <a:cs typeface="Arial" panose="020B0604020202020204" pitchFamily="34" charset="0"/>
            </a:endParaRPr>
          </a:p>
        </p:txBody>
      </p:sp>
      <p:sp>
        <p:nvSpPr>
          <p:cNvPr id="19" name="Text Placeholder 2">
            <a:extLst>
              <a:ext uri="{FF2B5EF4-FFF2-40B4-BE49-F238E27FC236}">
                <a16:creationId xmlns:a16="http://schemas.microsoft.com/office/drawing/2014/main" id="{433DF40A-2A88-47AC-A987-75CD779A0A9C}"/>
              </a:ext>
            </a:extLst>
          </p:cNvPr>
          <p:cNvSpPr>
            <a:spLocks noGrp="1"/>
          </p:cNvSpPr>
          <p:nvPr>
            <p:ph type="body" sz="quarter" idx="11" hasCustomPrompt="1"/>
          </p:nvPr>
        </p:nvSpPr>
        <p:spPr>
          <a:xfrm>
            <a:off x="499534" y="4553999"/>
            <a:ext cx="8120908" cy="862447"/>
          </a:xfrm>
          <a:prstGeom prst="rect">
            <a:avLst/>
          </a:prstGeom>
        </p:spPr>
        <p:txBody>
          <a:bodyPr wrap="square" lIns="0" tIns="0" rIns="0" bIns="0">
            <a:noAutofit/>
          </a:bodyPr>
          <a:lstStyle>
            <a:lvl1pPr marL="0" indent="0">
              <a:buNone/>
              <a:defRPr sz="2667">
                <a:solidFill>
                  <a:schemeClr val="accent2"/>
                </a:solidFill>
                <a:latin typeface="+mn-lt"/>
              </a:defRPr>
            </a:lvl1pPr>
            <a:lvl2pPr marL="457189" indent="0">
              <a:buNone/>
              <a:defRPr sz="2800">
                <a:solidFill>
                  <a:schemeClr val="accent2"/>
                </a:solidFill>
              </a:defRPr>
            </a:lvl2pPr>
            <a:lvl3pPr marL="914377" indent="0">
              <a:buNone/>
              <a:defRPr sz="2800">
                <a:solidFill>
                  <a:schemeClr val="accent2"/>
                </a:solidFill>
              </a:defRPr>
            </a:lvl3pPr>
            <a:lvl4pPr marL="1371566" indent="0">
              <a:buNone/>
              <a:defRPr sz="2800">
                <a:solidFill>
                  <a:schemeClr val="accent2"/>
                </a:solidFill>
              </a:defRPr>
            </a:lvl4pPr>
            <a:lvl5pPr marL="1828754" indent="0">
              <a:buNone/>
              <a:defRPr sz="2800">
                <a:solidFill>
                  <a:schemeClr val="accent2"/>
                </a:solidFill>
              </a:defRPr>
            </a:lvl5pPr>
          </a:lstStyle>
          <a:p>
            <a:pPr lvl="0"/>
            <a:r>
              <a:rPr lang="en-US" dirty="0"/>
              <a:t>Click to add a subtitle</a:t>
            </a:r>
          </a:p>
        </p:txBody>
      </p:sp>
      <p:sp>
        <p:nvSpPr>
          <p:cNvPr id="25" name="Text Placeholder 23">
            <a:extLst>
              <a:ext uri="{FF2B5EF4-FFF2-40B4-BE49-F238E27FC236}">
                <a16:creationId xmlns:a16="http://schemas.microsoft.com/office/drawing/2014/main" id="{B1D9F9CF-EA9B-4151-AA36-8A6964A7C52F}"/>
              </a:ext>
            </a:extLst>
          </p:cNvPr>
          <p:cNvSpPr>
            <a:spLocks noGrp="1"/>
          </p:cNvSpPr>
          <p:nvPr>
            <p:ph type="body" sz="quarter" idx="12" hasCustomPrompt="1"/>
          </p:nvPr>
        </p:nvSpPr>
        <p:spPr>
          <a:xfrm>
            <a:off x="131233" y="-1085145"/>
            <a:ext cx="1680000" cy="624000"/>
          </a:xfrm>
          <a:prstGeom prst="rect">
            <a:avLst/>
          </a:prstGeom>
          <a:solidFill>
            <a:srgbClr val="FFFFFF"/>
          </a:solidFill>
          <a:ln>
            <a:noFill/>
          </a:ln>
        </p:spPr>
        <p:txBody>
          <a:bodyPr anchor="ctr"/>
          <a:lstStyle>
            <a:lvl1pPr marL="0" indent="0" algn="ctr">
              <a:buNone/>
              <a:defRPr sz="3733" b="1">
                <a:solidFill>
                  <a:schemeClr val="accent3"/>
                </a:solidFill>
                <a:latin typeface="+mj-lt"/>
              </a:defRPr>
            </a:lvl1pPr>
            <a:lvl2pPr marL="457189" indent="0">
              <a:buNone/>
              <a:defRPr sz="3733" b="1">
                <a:solidFill>
                  <a:schemeClr val="bg2"/>
                </a:solidFill>
              </a:defRPr>
            </a:lvl2pPr>
            <a:lvl3pPr marL="914377" indent="0">
              <a:buNone/>
              <a:defRPr sz="3733" b="1">
                <a:solidFill>
                  <a:schemeClr val="bg2"/>
                </a:solidFill>
              </a:defRPr>
            </a:lvl3pPr>
            <a:lvl4pPr marL="1371566" indent="0">
              <a:buNone/>
              <a:defRPr sz="3733" b="1">
                <a:solidFill>
                  <a:schemeClr val="bg2"/>
                </a:solidFill>
              </a:defRPr>
            </a:lvl4pPr>
            <a:lvl5pPr marL="1828754" indent="0">
              <a:buNone/>
              <a:defRPr sz="3733" b="1">
                <a:solidFill>
                  <a:schemeClr val="bg2"/>
                </a:solidFill>
              </a:defRPr>
            </a:lvl5pPr>
          </a:lstStyle>
          <a:p>
            <a:pPr lvl="0"/>
            <a:r>
              <a:rPr lang="en-US" dirty="0"/>
              <a:t>Title</a:t>
            </a:r>
          </a:p>
        </p:txBody>
      </p:sp>
      <p:sp>
        <p:nvSpPr>
          <p:cNvPr id="26" name="Text Placeholder 26">
            <a:extLst>
              <a:ext uri="{FF2B5EF4-FFF2-40B4-BE49-F238E27FC236}">
                <a16:creationId xmlns:a16="http://schemas.microsoft.com/office/drawing/2014/main" id="{BEAE06C6-ACFD-44DB-83A8-C90C75DC0052}"/>
              </a:ext>
            </a:extLst>
          </p:cNvPr>
          <p:cNvSpPr>
            <a:spLocks noGrp="1"/>
          </p:cNvSpPr>
          <p:nvPr>
            <p:ph type="body" sz="quarter" idx="13" hasCustomPrompt="1"/>
          </p:nvPr>
        </p:nvSpPr>
        <p:spPr>
          <a:xfrm>
            <a:off x="1839856" y="-1085145"/>
            <a:ext cx="1680000" cy="624000"/>
          </a:xfrm>
          <a:prstGeom prst="rect">
            <a:avLst/>
          </a:prstGeom>
          <a:solidFill>
            <a:srgbClr val="FFFFFF"/>
          </a:solidFill>
          <a:ln>
            <a:noFill/>
          </a:ln>
        </p:spPr>
        <p:txBody>
          <a:bodyPr anchor="ctr"/>
          <a:lstStyle>
            <a:lvl1pPr marL="0" indent="0" algn="ctr">
              <a:buNone/>
              <a:defRPr sz="2400" b="0">
                <a:solidFill>
                  <a:schemeClr val="accent2"/>
                </a:solidFill>
                <a:latin typeface="+mj-lt"/>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Subtitle</a:t>
            </a:r>
          </a:p>
        </p:txBody>
      </p:sp>
      <p:sp>
        <p:nvSpPr>
          <p:cNvPr id="27" name="Text Placeholder 26">
            <a:extLst>
              <a:ext uri="{FF2B5EF4-FFF2-40B4-BE49-F238E27FC236}">
                <a16:creationId xmlns:a16="http://schemas.microsoft.com/office/drawing/2014/main" id="{24A060B1-1815-40D2-B2B9-56F62F68FA3B}"/>
              </a:ext>
            </a:extLst>
          </p:cNvPr>
          <p:cNvSpPr>
            <a:spLocks noGrp="1"/>
          </p:cNvSpPr>
          <p:nvPr>
            <p:ph type="body" sz="quarter" idx="14" hasCustomPrompt="1"/>
          </p:nvPr>
        </p:nvSpPr>
        <p:spPr>
          <a:xfrm>
            <a:off x="3548479" y="-1085145"/>
            <a:ext cx="1680000" cy="624000"/>
          </a:xfrm>
          <a:prstGeom prst="rect">
            <a:avLst/>
          </a:prstGeom>
          <a:solidFill>
            <a:srgbClr val="FFFFFF"/>
          </a:solidFill>
          <a:ln>
            <a:noFill/>
          </a:ln>
        </p:spPr>
        <p:txBody>
          <a:bodyPr anchor="ctr"/>
          <a:lstStyle>
            <a:lvl1pPr marL="0" indent="0" algn="ctr">
              <a:buNone/>
              <a:defRPr sz="1867" b="0">
                <a:solidFill>
                  <a:schemeClr val="accent2"/>
                </a:solidFill>
                <a:latin typeface="+mj-lt"/>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Lead</a:t>
            </a:r>
          </a:p>
        </p:txBody>
      </p:sp>
      <p:sp>
        <p:nvSpPr>
          <p:cNvPr id="30" name="Text Placeholder 26">
            <a:extLst>
              <a:ext uri="{FF2B5EF4-FFF2-40B4-BE49-F238E27FC236}">
                <a16:creationId xmlns:a16="http://schemas.microsoft.com/office/drawing/2014/main" id="{BB270198-6E87-4621-9EA9-B4037074091B}"/>
              </a:ext>
            </a:extLst>
          </p:cNvPr>
          <p:cNvSpPr>
            <a:spLocks noGrp="1"/>
          </p:cNvSpPr>
          <p:nvPr>
            <p:ph type="body" sz="quarter" idx="15" hasCustomPrompt="1"/>
          </p:nvPr>
        </p:nvSpPr>
        <p:spPr>
          <a:xfrm>
            <a:off x="5257101" y="-1085145"/>
            <a:ext cx="1680000" cy="624000"/>
          </a:xfrm>
          <a:prstGeom prst="rect">
            <a:avLst/>
          </a:prstGeom>
          <a:solidFill>
            <a:srgbClr val="FFFFFF"/>
          </a:solidFill>
          <a:ln>
            <a:noFill/>
          </a:ln>
        </p:spPr>
        <p:txBody>
          <a:bodyPr anchor="ctr"/>
          <a:lstStyle>
            <a:lvl1pPr marL="0" indent="0" algn="ctr">
              <a:buNone/>
              <a:defRPr sz="2133" b="1">
                <a:solidFill>
                  <a:schemeClr val="accent3"/>
                </a:solidFill>
                <a:latin typeface="+mj-lt"/>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Text title 1</a:t>
            </a:r>
          </a:p>
        </p:txBody>
      </p:sp>
      <p:sp>
        <p:nvSpPr>
          <p:cNvPr id="31" name="Text Placeholder 26">
            <a:extLst>
              <a:ext uri="{FF2B5EF4-FFF2-40B4-BE49-F238E27FC236}">
                <a16:creationId xmlns:a16="http://schemas.microsoft.com/office/drawing/2014/main" id="{48150707-B970-4094-91ED-F4CD7AE198E4}"/>
              </a:ext>
            </a:extLst>
          </p:cNvPr>
          <p:cNvSpPr>
            <a:spLocks noGrp="1"/>
          </p:cNvSpPr>
          <p:nvPr>
            <p:ph type="body" sz="quarter" idx="16" hasCustomPrompt="1"/>
          </p:nvPr>
        </p:nvSpPr>
        <p:spPr>
          <a:xfrm>
            <a:off x="8674347" y="-1085145"/>
            <a:ext cx="1680000" cy="624000"/>
          </a:xfrm>
          <a:prstGeom prst="rect">
            <a:avLst/>
          </a:prstGeom>
          <a:solidFill>
            <a:srgbClr val="FFFFFF"/>
          </a:solidFill>
          <a:ln>
            <a:noFill/>
          </a:ln>
        </p:spPr>
        <p:txBody>
          <a:bodyPr anchor="ctr"/>
          <a:lstStyle>
            <a:lvl1pPr marL="0" indent="0" algn="ctr">
              <a:buNone/>
              <a:defRPr sz="1600" b="0">
                <a:solidFill>
                  <a:schemeClr val="accent3"/>
                </a:solidFill>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Text</a:t>
            </a:r>
          </a:p>
        </p:txBody>
      </p:sp>
      <p:sp>
        <p:nvSpPr>
          <p:cNvPr id="32" name="Text Placeholder 26">
            <a:extLst>
              <a:ext uri="{FF2B5EF4-FFF2-40B4-BE49-F238E27FC236}">
                <a16:creationId xmlns:a16="http://schemas.microsoft.com/office/drawing/2014/main" id="{4547BB23-220F-4082-8218-50693C3326FC}"/>
              </a:ext>
            </a:extLst>
          </p:cNvPr>
          <p:cNvSpPr>
            <a:spLocks noGrp="1"/>
          </p:cNvSpPr>
          <p:nvPr>
            <p:ph type="body" sz="quarter" idx="17" hasCustomPrompt="1"/>
          </p:nvPr>
        </p:nvSpPr>
        <p:spPr>
          <a:xfrm>
            <a:off x="10382973" y="-1085145"/>
            <a:ext cx="1680000" cy="624000"/>
          </a:xfrm>
          <a:prstGeom prst="rect">
            <a:avLst/>
          </a:prstGeom>
          <a:solidFill>
            <a:srgbClr val="FFFFFF"/>
          </a:solidFill>
          <a:ln>
            <a:noFill/>
          </a:ln>
        </p:spPr>
        <p:txBody>
          <a:bodyPr anchor="ctr"/>
          <a:lstStyle>
            <a:lvl1pPr marL="0" indent="0" algn="ctr">
              <a:buNone/>
              <a:defRPr sz="1067" b="0">
                <a:solidFill>
                  <a:schemeClr val="accent3"/>
                </a:solidFill>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Caption</a:t>
            </a:r>
          </a:p>
        </p:txBody>
      </p:sp>
      <p:sp>
        <p:nvSpPr>
          <p:cNvPr id="33" name="Text Placeholder 26">
            <a:extLst>
              <a:ext uri="{FF2B5EF4-FFF2-40B4-BE49-F238E27FC236}">
                <a16:creationId xmlns:a16="http://schemas.microsoft.com/office/drawing/2014/main" id="{C7BDCA37-F266-442A-A799-9DF9BA96E02D}"/>
              </a:ext>
            </a:extLst>
          </p:cNvPr>
          <p:cNvSpPr>
            <a:spLocks noGrp="1"/>
          </p:cNvSpPr>
          <p:nvPr>
            <p:ph type="body" sz="quarter" idx="18" hasCustomPrompt="1"/>
          </p:nvPr>
        </p:nvSpPr>
        <p:spPr>
          <a:xfrm>
            <a:off x="6965724" y="-1085145"/>
            <a:ext cx="1680000" cy="624000"/>
          </a:xfrm>
          <a:prstGeom prst="rect">
            <a:avLst/>
          </a:prstGeom>
          <a:solidFill>
            <a:srgbClr val="FFFFFF"/>
          </a:solidFill>
          <a:ln>
            <a:noFill/>
          </a:ln>
        </p:spPr>
        <p:txBody>
          <a:bodyPr anchor="ctr"/>
          <a:lstStyle>
            <a:lvl1pPr marL="0" indent="0" algn="ctr">
              <a:buNone/>
              <a:defRPr sz="1867" b="1">
                <a:solidFill>
                  <a:schemeClr val="accent3"/>
                </a:solidFill>
                <a:latin typeface="+mj-lt"/>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Text title 2</a:t>
            </a:r>
          </a:p>
        </p:txBody>
      </p:sp>
      <p:sp>
        <p:nvSpPr>
          <p:cNvPr id="6" name="Rectangle 5">
            <a:extLst>
              <a:ext uri="{FF2B5EF4-FFF2-40B4-BE49-F238E27FC236}">
                <a16:creationId xmlns:a16="http://schemas.microsoft.com/office/drawing/2014/main" id="{5B90AB4F-9081-8606-C467-F419B2643D31}"/>
              </a:ext>
            </a:extLst>
          </p:cNvPr>
          <p:cNvSpPr/>
          <p:nvPr userDrawn="1"/>
        </p:nvSpPr>
        <p:spPr>
          <a:xfrm>
            <a:off x="9798286" y="5753255"/>
            <a:ext cx="1911349" cy="656462"/>
          </a:xfrm>
          <a:prstGeom prst="rect">
            <a:avLst/>
          </a:prstGeom>
        </p:spPr>
        <p:txBody>
          <a:bodyPr wrap="square" lIns="0" tIns="0" rIns="0" bIns="0">
            <a:spAutoFit/>
          </a:bodyPr>
          <a:lstStyle/>
          <a:p>
            <a:pPr algn="l"/>
            <a:r>
              <a:rPr lang="en-US" sz="2133" b="0" u="sng" kern="1200" spc="0" baseline="0" dirty="0">
                <a:solidFill>
                  <a:schemeClr val="accent1">
                    <a:lumMod val="40000"/>
                    <a:lumOff val="60000"/>
                  </a:schemeClr>
                </a:solidFill>
                <a:latin typeface="+mn-lt"/>
                <a:ea typeface="+mn-ea"/>
                <a:cs typeface="+mn-cs"/>
              </a:rPr>
              <a:t>constructor.</a:t>
            </a:r>
          </a:p>
          <a:p>
            <a:pPr algn="l"/>
            <a:r>
              <a:rPr lang="en-US" sz="2133" b="0" u="sng" kern="1200" spc="0" baseline="0" dirty="0">
                <a:solidFill>
                  <a:schemeClr val="accent1">
                    <a:lumMod val="40000"/>
                    <a:lumOff val="60000"/>
                  </a:schemeClr>
                </a:solidFill>
                <a:latin typeface="+mn-lt"/>
                <a:ea typeface="+mn-ea"/>
                <a:cs typeface="+mn-cs"/>
              </a:rPr>
              <a:t>universit</a:t>
            </a:r>
            <a:r>
              <a:rPr lang="en-US" sz="2133" b="0" u="none" kern="1200" spc="0" baseline="0" dirty="0">
                <a:solidFill>
                  <a:schemeClr val="accent1">
                    <a:lumMod val="40000"/>
                    <a:lumOff val="60000"/>
                  </a:schemeClr>
                </a:solidFill>
                <a:latin typeface="+mn-lt"/>
                <a:ea typeface="+mn-ea"/>
                <a:cs typeface="+mn-cs"/>
              </a:rPr>
              <a:t>y</a:t>
            </a:r>
            <a:endParaRPr lang="en-US" sz="2133" u="none" dirty="0">
              <a:solidFill>
                <a:schemeClr val="accent1">
                  <a:lumMod val="40000"/>
                  <a:lumOff val="60000"/>
                </a:schemeClr>
              </a:solidFill>
            </a:endParaRPr>
          </a:p>
        </p:txBody>
      </p:sp>
      <p:pic>
        <p:nvPicPr>
          <p:cNvPr id="3" name="Graphic 2">
            <a:extLst>
              <a:ext uri="{FF2B5EF4-FFF2-40B4-BE49-F238E27FC236}">
                <a16:creationId xmlns:a16="http://schemas.microsoft.com/office/drawing/2014/main" id="{D46C5266-E006-51E9-991B-DB3A7AC5EDB3}"/>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65434" y="502760"/>
            <a:ext cx="3710117" cy="864000"/>
          </a:xfrm>
          <a:prstGeom prst="rect">
            <a:avLst/>
          </a:prstGeom>
        </p:spPr>
      </p:pic>
    </p:spTree>
    <p:extLst>
      <p:ext uri="{BB962C8B-B14F-4D97-AF65-F5344CB8AC3E}">
        <p14:creationId xmlns:p14="http://schemas.microsoft.com/office/powerpoint/2010/main" val="2783043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one lin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602C1459-C478-784D-B49F-D3B33CE53057}"/>
              </a:ext>
            </a:extLst>
          </p:cNvPr>
          <p:cNvSpPr/>
          <p:nvPr userDrawn="1"/>
        </p:nvSpPr>
        <p:spPr>
          <a:xfrm>
            <a:off x="0" y="0"/>
            <a:ext cx="12192000" cy="6858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4267" dirty="0">
              <a:solidFill>
                <a:schemeClr val="bg2"/>
              </a:solidFill>
            </a:endParaRPr>
          </a:p>
        </p:txBody>
      </p:sp>
      <p:sp>
        <p:nvSpPr>
          <p:cNvPr id="17" name="Rectangle 16">
            <a:extLst>
              <a:ext uri="{FF2B5EF4-FFF2-40B4-BE49-F238E27FC236}">
                <a16:creationId xmlns:a16="http://schemas.microsoft.com/office/drawing/2014/main" id="{0D985085-6D45-B34E-8051-31270454E208}"/>
              </a:ext>
            </a:extLst>
          </p:cNvPr>
          <p:cNvSpPr/>
          <p:nvPr userDrawn="1"/>
        </p:nvSpPr>
        <p:spPr>
          <a:xfrm>
            <a:off x="9286240" y="-1"/>
            <a:ext cx="2905760" cy="685800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4267" dirty="0">
              <a:solidFill>
                <a:schemeClr val="bg2"/>
              </a:solidFill>
            </a:endParaRPr>
          </a:p>
        </p:txBody>
      </p:sp>
      <p:sp>
        <p:nvSpPr>
          <p:cNvPr id="21" name="Title 1">
            <a:extLst>
              <a:ext uri="{FF2B5EF4-FFF2-40B4-BE49-F238E27FC236}">
                <a16:creationId xmlns:a16="http://schemas.microsoft.com/office/drawing/2014/main" id="{C2930F1B-F332-4D68-945C-1E82A0305B86}"/>
              </a:ext>
            </a:extLst>
          </p:cNvPr>
          <p:cNvSpPr>
            <a:spLocks noGrp="1"/>
          </p:cNvSpPr>
          <p:nvPr>
            <p:ph type="ctrTitle" hasCustomPrompt="1"/>
          </p:nvPr>
        </p:nvSpPr>
        <p:spPr>
          <a:xfrm>
            <a:off x="509008" y="3069800"/>
            <a:ext cx="8236721" cy="718401"/>
          </a:xfrm>
        </p:spPr>
        <p:txBody>
          <a:bodyPr lIns="0" tIns="0" rIns="0" bIns="0" anchor="ctr" anchorCtr="0">
            <a:noAutofit/>
          </a:bodyPr>
          <a:lstStyle>
            <a:lvl1pPr algn="l">
              <a:defRPr sz="5867" b="1" i="0" cap="none" spc="0" baseline="0">
                <a:solidFill>
                  <a:schemeClr val="accent3"/>
                </a:solidFill>
                <a:latin typeface="+mj-lt"/>
                <a:cs typeface="Arial" panose="020B0604020202020204" pitchFamily="34" charset="0"/>
              </a:defRPr>
            </a:lvl1pPr>
          </a:lstStyle>
          <a:p>
            <a:r>
              <a:rPr lang="en-US" dirty="0"/>
              <a:t>A short section title</a:t>
            </a:r>
          </a:p>
        </p:txBody>
      </p:sp>
      <p:sp>
        <p:nvSpPr>
          <p:cNvPr id="22" name="Text Placeholder 2">
            <a:extLst>
              <a:ext uri="{FF2B5EF4-FFF2-40B4-BE49-F238E27FC236}">
                <a16:creationId xmlns:a16="http://schemas.microsoft.com/office/drawing/2014/main" id="{3385B052-A83E-4D40-94BB-E7E5FDB83B52}"/>
              </a:ext>
            </a:extLst>
          </p:cNvPr>
          <p:cNvSpPr>
            <a:spLocks noGrp="1"/>
          </p:cNvSpPr>
          <p:nvPr>
            <p:ph type="body" sz="quarter" idx="11" hasCustomPrompt="1"/>
          </p:nvPr>
        </p:nvSpPr>
        <p:spPr>
          <a:xfrm>
            <a:off x="499533" y="4230462"/>
            <a:ext cx="8246195" cy="886181"/>
          </a:xfrm>
          <a:prstGeom prst="rect">
            <a:avLst/>
          </a:prstGeom>
        </p:spPr>
        <p:txBody>
          <a:bodyPr lIns="0" tIns="0" rIns="0" bIns="0">
            <a:noAutofit/>
          </a:bodyPr>
          <a:lstStyle>
            <a:lvl1pPr marL="0" indent="0">
              <a:buNone/>
              <a:defRPr sz="2667">
                <a:solidFill>
                  <a:schemeClr val="accent2"/>
                </a:solidFill>
                <a:latin typeface="+mn-lt"/>
              </a:defRPr>
            </a:lvl1pPr>
            <a:lvl2pPr marL="457189" indent="0">
              <a:buNone/>
              <a:defRPr sz="2800">
                <a:solidFill>
                  <a:schemeClr val="accent2"/>
                </a:solidFill>
              </a:defRPr>
            </a:lvl2pPr>
            <a:lvl3pPr marL="914377" indent="0">
              <a:buNone/>
              <a:defRPr sz="2800">
                <a:solidFill>
                  <a:schemeClr val="accent2"/>
                </a:solidFill>
              </a:defRPr>
            </a:lvl3pPr>
            <a:lvl4pPr marL="1371566" indent="0">
              <a:buNone/>
              <a:defRPr sz="2800">
                <a:solidFill>
                  <a:schemeClr val="accent2"/>
                </a:solidFill>
              </a:defRPr>
            </a:lvl4pPr>
            <a:lvl5pPr marL="1828754" indent="0">
              <a:buNone/>
              <a:defRPr sz="2800">
                <a:solidFill>
                  <a:schemeClr val="accent2"/>
                </a:solidFill>
              </a:defRPr>
            </a:lvl5pPr>
          </a:lstStyle>
          <a:p>
            <a:pPr lvl="0"/>
            <a:r>
              <a:rPr lang="en-US" dirty="0"/>
              <a:t>Click to add a subtitle</a:t>
            </a:r>
          </a:p>
        </p:txBody>
      </p:sp>
      <p:sp>
        <p:nvSpPr>
          <p:cNvPr id="23" name="Text Placeholder 7">
            <a:extLst>
              <a:ext uri="{FF2B5EF4-FFF2-40B4-BE49-F238E27FC236}">
                <a16:creationId xmlns:a16="http://schemas.microsoft.com/office/drawing/2014/main" id="{04340E3A-27B4-460D-8915-582839CF4746}"/>
              </a:ext>
            </a:extLst>
          </p:cNvPr>
          <p:cNvSpPr>
            <a:spLocks noGrp="1"/>
          </p:cNvSpPr>
          <p:nvPr>
            <p:ph type="body" sz="quarter" idx="21" hasCustomPrompt="1"/>
          </p:nvPr>
        </p:nvSpPr>
        <p:spPr>
          <a:xfrm>
            <a:off x="9798284" y="502760"/>
            <a:ext cx="1911349" cy="4375984"/>
          </a:xfrm>
          <a:prstGeom prst="rect">
            <a:avLst/>
          </a:prstGeom>
        </p:spPr>
        <p:txBody>
          <a:bodyPr lIns="0" tIns="0" rIns="0" bIns="0">
            <a:noAutofit/>
          </a:bodyPr>
          <a:lstStyle>
            <a:lvl1pPr marL="0" indent="0">
              <a:lnSpc>
                <a:spcPct val="90000"/>
              </a:lnSpc>
              <a:spcBef>
                <a:spcPts val="800"/>
              </a:spcBef>
              <a:buNone/>
              <a:defRPr sz="2400" b="1">
                <a:solidFill>
                  <a:schemeClr val="bg1"/>
                </a:solidFill>
              </a:defRPr>
            </a:lvl1pPr>
            <a:lvl2pPr marL="0" indent="0">
              <a:lnSpc>
                <a:spcPct val="90000"/>
              </a:lnSpc>
              <a:spcBef>
                <a:spcPts val="400"/>
              </a:spcBef>
              <a:buFont typeface="Arial" panose="020B0604020202020204" pitchFamily="34" charset="0"/>
              <a:buNone/>
              <a:defRPr sz="1600" b="1">
                <a:solidFill>
                  <a:schemeClr val="bg1"/>
                </a:solidFill>
              </a:defRPr>
            </a:lvl2pPr>
            <a:lvl3pPr marL="914377" indent="0">
              <a:buNone/>
              <a:defRPr sz="1467" b="1">
                <a:solidFill>
                  <a:schemeClr val="bg1"/>
                </a:solidFill>
              </a:defRPr>
            </a:lvl3pPr>
            <a:lvl4pPr marL="1371566" indent="0">
              <a:buNone/>
              <a:defRPr sz="1400" b="1">
                <a:solidFill>
                  <a:schemeClr val="bg1"/>
                </a:solidFill>
              </a:defRPr>
            </a:lvl4pPr>
            <a:lvl5pPr marL="1828754" indent="0">
              <a:buNone/>
              <a:defRPr sz="1400" b="1">
                <a:solidFill>
                  <a:schemeClr val="bg1"/>
                </a:solidFill>
              </a:defRPr>
            </a:lvl5pPr>
          </a:lstStyle>
          <a:p>
            <a:pPr lvl="0"/>
            <a:r>
              <a:rPr lang="en-US" dirty="0"/>
              <a:t>Click to add a piece of news: announces, events, etc.</a:t>
            </a:r>
          </a:p>
        </p:txBody>
      </p:sp>
      <p:sp>
        <p:nvSpPr>
          <p:cNvPr id="24" name="Text Placeholder 23">
            <a:extLst>
              <a:ext uri="{FF2B5EF4-FFF2-40B4-BE49-F238E27FC236}">
                <a16:creationId xmlns:a16="http://schemas.microsoft.com/office/drawing/2014/main" id="{942DEEA4-6D27-4F95-B6BB-2CC3F3A60FEF}"/>
              </a:ext>
            </a:extLst>
          </p:cNvPr>
          <p:cNvSpPr>
            <a:spLocks noGrp="1"/>
          </p:cNvSpPr>
          <p:nvPr>
            <p:ph type="body" sz="quarter" idx="12" hasCustomPrompt="1"/>
          </p:nvPr>
        </p:nvSpPr>
        <p:spPr>
          <a:xfrm>
            <a:off x="131233" y="-1085145"/>
            <a:ext cx="1680000" cy="624000"/>
          </a:xfrm>
          <a:prstGeom prst="rect">
            <a:avLst/>
          </a:prstGeom>
          <a:solidFill>
            <a:srgbClr val="FFFFFF"/>
          </a:solidFill>
          <a:ln>
            <a:noFill/>
          </a:ln>
        </p:spPr>
        <p:txBody>
          <a:bodyPr anchor="ctr"/>
          <a:lstStyle>
            <a:lvl1pPr marL="0" indent="0" algn="ctr">
              <a:buNone/>
              <a:defRPr sz="3733" b="1">
                <a:solidFill>
                  <a:schemeClr val="accent3"/>
                </a:solidFill>
                <a:latin typeface="+mj-lt"/>
              </a:defRPr>
            </a:lvl1pPr>
            <a:lvl2pPr marL="457189" indent="0">
              <a:buNone/>
              <a:defRPr sz="3733" b="1">
                <a:solidFill>
                  <a:schemeClr val="bg2"/>
                </a:solidFill>
              </a:defRPr>
            </a:lvl2pPr>
            <a:lvl3pPr marL="914377" indent="0">
              <a:buNone/>
              <a:defRPr sz="3733" b="1">
                <a:solidFill>
                  <a:schemeClr val="bg2"/>
                </a:solidFill>
              </a:defRPr>
            </a:lvl3pPr>
            <a:lvl4pPr marL="1371566" indent="0">
              <a:buNone/>
              <a:defRPr sz="3733" b="1">
                <a:solidFill>
                  <a:schemeClr val="bg2"/>
                </a:solidFill>
              </a:defRPr>
            </a:lvl4pPr>
            <a:lvl5pPr marL="1828754" indent="0">
              <a:buNone/>
              <a:defRPr sz="3733" b="1">
                <a:solidFill>
                  <a:schemeClr val="bg2"/>
                </a:solidFill>
              </a:defRPr>
            </a:lvl5pPr>
          </a:lstStyle>
          <a:p>
            <a:pPr lvl="0"/>
            <a:r>
              <a:rPr lang="en-US" dirty="0"/>
              <a:t>Title</a:t>
            </a:r>
          </a:p>
        </p:txBody>
      </p:sp>
      <p:sp>
        <p:nvSpPr>
          <p:cNvPr id="25" name="Text Placeholder 26">
            <a:extLst>
              <a:ext uri="{FF2B5EF4-FFF2-40B4-BE49-F238E27FC236}">
                <a16:creationId xmlns:a16="http://schemas.microsoft.com/office/drawing/2014/main" id="{DF67D9BD-860F-4D5E-A785-96F94A6ABD03}"/>
              </a:ext>
            </a:extLst>
          </p:cNvPr>
          <p:cNvSpPr>
            <a:spLocks noGrp="1"/>
          </p:cNvSpPr>
          <p:nvPr>
            <p:ph type="body" sz="quarter" idx="13" hasCustomPrompt="1"/>
          </p:nvPr>
        </p:nvSpPr>
        <p:spPr>
          <a:xfrm>
            <a:off x="1839856" y="-1085145"/>
            <a:ext cx="1680000" cy="624000"/>
          </a:xfrm>
          <a:prstGeom prst="rect">
            <a:avLst/>
          </a:prstGeom>
          <a:solidFill>
            <a:srgbClr val="FFFFFF"/>
          </a:solidFill>
          <a:ln>
            <a:noFill/>
          </a:ln>
        </p:spPr>
        <p:txBody>
          <a:bodyPr anchor="ctr"/>
          <a:lstStyle>
            <a:lvl1pPr marL="0" indent="0" algn="ctr">
              <a:buNone/>
              <a:defRPr sz="2400" b="0">
                <a:solidFill>
                  <a:schemeClr val="accent2"/>
                </a:solidFill>
                <a:latin typeface="+mj-lt"/>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Subtitle</a:t>
            </a:r>
          </a:p>
        </p:txBody>
      </p:sp>
      <p:sp>
        <p:nvSpPr>
          <p:cNvPr id="26" name="Text Placeholder 26">
            <a:extLst>
              <a:ext uri="{FF2B5EF4-FFF2-40B4-BE49-F238E27FC236}">
                <a16:creationId xmlns:a16="http://schemas.microsoft.com/office/drawing/2014/main" id="{9D26877A-1B30-4026-8305-CD241235F37B}"/>
              </a:ext>
            </a:extLst>
          </p:cNvPr>
          <p:cNvSpPr>
            <a:spLocks noGrp="1"/>
          </p:cNvSpPr>
          <p:nvPr>
            <p:ph type="body" sz="quarter" idx="14" hasCustomPrompt="1"/>
          </p:nvPr>
        </p:nvSpPr>
        <p:spPr>
          <a:xfrm>
            <a:off x="3548479" y="-1085145"/>
            <a:ext cx="1680000" cy="624000"/>
          </a:xfrm>
          <a:prstGeom prst="rect">
            <a:avLst/>
          </a:prstGeom>
          <a:solidFill>
            <a:srgbClr val="FFFFFF"/>
          </a:solidFill>
          <a:ln>
            <a:noFill/>
          </a:ln>
        </p:spPr>
        <p:txBody>
          <a:bodyPr anchor="ctr"/>
          <a:lstStyle>
            <a:lvl1pPr marL="0" indent="0" algn="ctr">
              <a:buNone/>
              <a:defRPr sz="1867" b="0">
                <a:solidFill>
                  <a:schemeClr val="accent2"/>
                </a:solidFill>
                <a:latin typeface="+mj-lt"/>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Lead</a:t>
            </a:r>
          </a:p>
        </p:txBody>
      </p:sp>
      <p:sp>
        <p:nvSpPr>
          <p:cNvPr id="27" name="Text Placeholder 26">
            <a:extLst>
              <a:ext uri="{FF2B5EF4-FFF2-40B4-BE49-F238E27FC236}">
                <a16:creationId xmlns:a16="http://schemas.microsoft.com/office/drawing/2014/main" id="{FE3B4F87-0135-4F3D-9155-E06237EAC8D8}"/>
              </a:ext>
            </a:extLst>
          </p:cNvPr>
          <p:cNvSpPr>
            <a:spLocks noGrp="1"/>
          </p:cNvSpPr>
          <p:nvPr>
            <p:ph type="body" sz="quarter" idx="15" hasCustomPrompt="1"/>
          </p:nvPr>
        </p:nvSpPr>
        <p:spPr>
          <a:xfrm>
            <a:off x="5257101" y="-1085145"/>
            <a:ext cx="1680000" cy="624000"/>
          </a:xfrm>
          <a:prstGeom prst="rect">
            <a:avLst/>
          </a:prstGeom>
          <a:solidFill>
            <a:srgbClr val="FFFFFF"/>
          </a:solidFill>
          <a:ln>
            <a:noFill/>
          </a:ln>
        </p:spPr>
        <p:txBody>
          <a:bodyPr anchor="ctr"/>
          <a:lstStyle>
            <a:lvl1pPr marL="0" indent="0" algn="ctr">
              <a:buNone/>
              <a:defRPr sz="2133" b="1">
                <a:solidFill>
                  <a:schemeClr val="accent3"/>
                </a:solidFill>
                <a:latin typeface="+mj-lt"/>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Text title 1</a:t>
            </a:r>
          </a:p>
        </p:txBody>
      </p:sp>
      <p:sp>
        <p:nvSpPr>
          <p:cNvPr id="30" name="Text Placeholder 26">
            <a:extLst>
              <a:ext uri="{FF2B5EF4-FFF2-40B4-BE49-F238E27FC236}">
                <a16:creationId xmlns:a16="http://schemas.microsoft.com/office/drawing/2014/main" id="{5A93B05B-73AB-4684-B910-ACC4BA4E24FB}"/>
              </a:ext>
            </a:extLst>
          </p:cNvPr>
          <p:cNvSpPr>
            <a:spLocks noGrp="1"/>
          </p:cNvSpPr>
          <p:nvPr>
            <p:ph type="body" sz="quarter" idx="16" hasCustomPrompt="1"/>
          </p:nvPr>
        </p:nvSpPr>
        <p:spPr>
          <a:xfrm>
            <a:off x="8674347" y="-1085145"/>
            <a:ext cx="1680000" cy="624000"/>
          </a:xfrm>
          <a:prstGeom prst="rect">
            <a:avLst/>
          </a:prstGeom>
          <a:solidFill>
            <a:srgbClr val="FFFFFF"/>
          </a:solidFill>
          <a:ln>
            <a:noFill/>
          </a:ln>
        </p:spPr>
        <p:txBody>
          <a:bodyPr anchor="ctr"/>
          <a:lstStyle>
            <a:lvl1pPr marL="0" indent="0" algn="ctr">
              <a:buNone/>
              <a:defRPr sz="1600" b="0">
                <a:solidFill>
                  <a:schemeClr val="accent3"/>
                </a:solidFill>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Text</a:t>
            </a:r>
          </a:p>
        </p:txBody>
      </p:sp>
      <p:sp>
        <p:nvSpPr>
          <p:cNvPr id="31" name="Text Placeholder 26">
            <a:extLst>
              <a:ext uri="{FF2B5EF4-FFF2-40B4-BE49-F238E27FC236}">
                <a16:creationId xmlns:a16="http://schemas.microsoft.com/office/drawing/2014/main" id="{F9F7DADA-C965-4B47-B6B2-B2EE2618F513}"/>
              </a:ext>
            </a:extLst>
          </p:cNvPr>
          <p:cNvSpPr>
            <a:spLocks noGrp="1"/>
          </p:cNvSpPr>
          <p:nvPr>
            <p:ph type="body" sz="quarter" idx="17" hasCustomPrompt="1"/>
          </p:nvPr>
        </p:nvSpPr>
        <p:spPr>
          <a:xfrm>
            <a:off x="10382973" y="-1085145"/>
            <a:ext cx="1680000" cy="624000"/>
          </a:xfrm>
          <a:prstGeom prst="rect">
            <a:avLst/>
          </a:prstGeom>
          <a:solidFill>
            <a:srgbClr val="FFFFFF"/>
          </a:solidFill>
          <a:ln>
            <a:noFill/>
          </a:ln>
        </p:spPr>
        <p:txBody>
          <a:bodyPr anchor="ctr"/>
          <a:lstStyle>
            <a:lvl1pPr marL="0" indent="0" algn="ctr">
              <a:buNone/>
              <a:defRPr sz="1067" b="0">
                <a:solidFill>
                  <a:schemeClr val="accent3"/>
                </a:solidFill>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Caption</a:t>
            </a:r>
          </a:p>
        </p:txBody>
      </p:sp>
      <p:sp>
        <p:nvSpPr>
          <p:cNvPr id="32" name="Text Placeholder 26">
            <a:extLst>
              <a:ext uri="{FF2B5EF4-FFF2-40B4-BE49-F238E27FC236}">
                <a16:creationId xmlns:a16="http://schemas.microsoft.com/office/drawing/2014/main" id="{609FC2D4-814B-45A3-A6E6-D423994C8111}"/>
              </a:ext>
            </a:extLst>
          </p:cNvPr>
          <p:cNvSpPr>
            <a:spLocks noGrp="1"/>
          </p:cNvSpPr>
          <p:nvPr>
            <p:ph type="body" sz="quarter" idx="18" hasCustomPrompt="1"/>
          </p:nvPr>
        </p:nvSpPr>
        <p:spPr>
          <a:xfrm>
            <a:off x="6965724" y="-1085145"/>
            <a:ext cx="1680000" cy="624000"/>
          </a:xfrm>
          <a:prstGeom prst="rect">
            <a:avLst/>
          </a:prstGeom>
          <a:solidFill>
            <a:srgbClr val="FFFFFF"/>
          </a:solidFill>
          <a:ln>
            <a:noFill/>
          </a:ln>
        </p:spPr>
        <p:txBody>
          <a:bodyPr anchor="ctr"/>
          <a:lstStyle>
            <a:lvl1pPr marL="0" indent="0" algn="ctr">
              <a:buNone/>
              <a:defRPr sz="1867" b="1">
                <a:solidFill>
                  <a:schemeClr val="accent3"/>
                </a:solidFill>
                <a:latin typeface="+mj-lt"/>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Text title 2</a:t>
            </a:r>
          </a:p>
        </p:txBody>
      </p:sp>
      <p:sp>
        <p:nvSpPr>
          <p:cNvPr id="5" name="Rectangle 4">
            <a:extLst>
              <a:ext uri="{FF2B5EF4-FFF2-40B4-BE49-F238E27FC236}">
                <a16:creationId xmlns:a16="http://schemas.microsoft.com/office/drawing/2014/main" id="{0BFD3E6B-30B5-C273-FF51-A2CA7F5E0642}"/>
              </a:ext>
            </a:extLst>
          </p:cNvPr>
          <p:cNvSpPr/>
          <p:nvPr userDrawn="1"/>
        </p:nvSpPr>
        <p:spPr>
          <a:xfrm>
            <a:off x="9798286" y="5753255"/>
            <a:ext cx="1911349" cy="656462"/>
          </a:xfrm>
          <a:prstGeom prst="rect">
            <a:avLst/>
          </a:prstGeom>
        </p:spPr>
        <p:txBody>
          <a:bodyPr wrap="square" lIns="0" tIns="0" rIns="0" bIns="0">
            <a:spAutoFit/>
          </a:bodyPr>
          <a:lstStyle/>
          <a:p>
            <a:pPr algn="l"/>
            <a:r>
              <a:rPr lang="en-US" sz="2133" b="0" u="sng" kern="1200" spc="0" baseline="0" dirty="0">
                <a:solidFill>
                  <a:schemeClr val="accent1">
                    <a:lumMod val="40000"/>
                    <a:lumOff val="60000"/>
                  </a:schemeClr>
                </a:solidFill>
                <a:latin typeface="+mn-lt"/>
                <a:ea typeface="+mn-ea"/>
                <a:cs typeface="+mn-cs"/>
              </a:rPr>
              <a:t>constructor.</a:t>
            </a:r>
          </a:p>
          <a:p>
            <a:pPr algn="l"/>
            <a:r>
              <a:rPr lang="en-US" sz="2133" b="0" u="sng" kern="1200" spc="0" baseline="0" dirty="0">
                <a:solidFill>
                  <a:schemeClr val="accent1">
                    <a:lumMod val="40000"/>
                    <a:lumOff val="60000"/>
                  </a:schemeClr>
                </a:solidFill>
                <a:latin typeface="+mn-lt"/>
                <a:ea typeface="+mn-ea"/>
                <a:cs typeface="+mn-cs"/>
              </a:rPr>
              <a:t>universit</a:t>
            </a:r>
            <a:r>
              <a:rPr lang="en-US" sz="2133" b="0" u="none" kern="1200" spc="0" baseline="0" dirty="0">
                <a:solidFill>
                  <a:schemeClr val="accent1">
                    <a:lumMod val="40000"/>
                    <a:lumOff val="60000"/>
                  </a:schemeClr>
                </a:solidFill>
                <a:latin typeface="+mn-lt"/>
                <a:ea typeface="+mn-ea"/>
                <a:cs typeface="+mn-cs"/>
              </a:rPr>
              <a:t>y</a:t>
            </a:r>
            <a:endParaRPr lang="en-US" sz="2133" u="none" dirty="0">
              <a:solidFill>
                <a:schemeClr val="accent1">
                  <a:lumMod val="40000"/>
                  <a:lumOff val="60000"/>
                </a:schemeClr>
              </a:solidFill>
            </a:endParaRPr>
          </a:p>
        </p:txBody>
      </p:sp>
      <p:pic>
        <p:nvPicPr>
          <p:cNvPr id="2" name="Graphic 1">
            <a:extLst>
              <a:ext uri="{FF2B5EF4-FFF2-40B4-BE49-F238E27FC236}">
                <a16:creationId xmlns:a16="http://schemas.microsoft.com/office/drawing/2014/main" id="{AEB00C37-17DB-CE49-BA10-C0F49CBF3955}"/>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65434" y="502760"/>
            <a:ext cx="3710117" cy="864000"/>
          </a:xfrm>
          <a:prstGeom prst="rect">
            <a:avLst/>
          </a:prstGeom>
        </p:spPr>
      </p:pic>
    </p:spTree>
    <p:extLst>
      <p:ext uri="{BB962C8B-B14F-4D97-AF65-F5344CB8AC3E}">
        <p14:creationId xmlns:p14="http://schemas.microsoft.com/office/powerpoint/2010/main" val="14838772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Last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A74AB1C-75B9-5248-BA46-6E40E5DC5F46}"/>
              </a:ext>
            </a:extLst>
          </p:cNvPr>
          <p:cNvSpPr/>
          <p:nvPr userDrawn="1"/>
        </p:nvSpPr>
        <p:spPr>
          <a:xfrm>
            <a:off x="0" y="0"/>
            <a:ext cx="12192000" cy="6858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4267" dirty="0">
              <a:solidFill>
                <a:schemeClr val="bg2"/>
              </a:solidFill>
            </a:endParaRPr>
          </a:p>
        </p:txBody>
      </p:sp>
      <p:sp>
        <p:nvSpPr>
          <p:cNvPr id="16" name="Rectangle 15">
            <a:extLst>
              <a:ext uri="{FF2B5EF4-FFF2-40B4-BE49-F238E27FC236}">
                <a16:creationId xmlns:a16="http://schemas.microsoft.com/office/drawing/2014/main" id="{A906FFF5-228F-554F-AC58-0B517A5A7159}"/>
              </a:ext>
            </a:extLst>
          </p:cNvPr>
          <p:cNvSpPr/>
          <p:nvPr userDrawn="1"/>
        </p:nvSpPr>
        <p:spPr>
          <a:xfrm>
            <a:off x="9286240" y="-1"/>
            <a:ext cx="2905760" cy="685800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4267" dirty="0">
              <a:solidFill>
                <a:schemeClr val="bg2"/>
              </a:solidFill>
            </a:endParaRPr>
          </a:p>
        </p:txBody>
      </p:sp>
      <p:sp>
        <p:nvSpPr>
          <p:cNvPr id="21" name="Title 4">
            <a:extLst>
              <a:ext uri="{FF2B5EF4-FFF2-40B4-BE49-F238E27FC236}">
                <a16:creationId xmlns:a16="http://schemas.microsoft.com/office/drawing/2014/main" id="{61227CF8-03FC-410B-9C94-56CC904C62A9}"/>
              </a:ext>
            </a:extLst>
          </p:cNvPr>
          <p:cNvSpPr>
            <a:spLocks noGrp="1"/>
          </p:cNvSpPr>
          <p:nvPr>
            <p:ph type="title" hasCustomPrompt="1"/>
          </p:nvPr>
        </p:nvSpPr>
        <p:spPr>
          <a:xfrm>
            <a:off x="465433" y="3172741"/>
            <a:ext cx="8180291" cy="1484203"/>
          </a:xfrm>
        </p:spPr>
        <p:txBody>
          <a:bodyPr anchor="t">
            <a:noAutofit/>
          </a:bodyPr>
          <a:lstStyle>
            <a:lvl1pPr>
              <a:defRPr sz="5867">
                <a:solidFill>
                  <a:schemeClr val="accent3"/>
                </a:solidFill>
              </a:defRPr>
            </a:lvl1pPr>
          </a:lstStyle>
          <a:p>
            <a:r>
              <a:rPr lang="en-US" dirty="0"/>
              <a:t>Don’t forget to say </a:t>
            </a:r>
            <a:br>
              <a:rPr lang="en-US" dirty="0"/>
            </a:br>
            <a:r>
              <a:rPr lang="en-US" dirty="0"/>
              <a:t>thank you!</a:t>
            </a:r>
            <a:endParaRPr lang="en-US" dirty="0">
              <a:solidFill>
                <a:schemeClr val="bg1"/>
              </a:solidFill>
              <a:latin typeface="Arial" panose="020B0604020202020204" pitchFamily="34" charset="0"/>
              <a:cs typeface="Arial" panose="020B0604020202020204" pitchFamily="34" charset="0"/>
            </a:endParaRPr>
          </a:p>
        </p:txBody>
      </p:sp>
      <p:sp>
        <p:nvSpPr>
          <p:cNvPr id="20" name="Text Placeholder 7">
            <a:extLst>
              <a:ext uri="{FF2B5EF4-FFF2-40B4-BE49-F238E27FC236}">
                <a16:creationId xmlns:a16="http://schemas.microsoft.com/office/drawing/2014/main" id="{2E4F0170-8EFC-48B6-92AE-2223883C29B1}"/>
              </a:ext>
            </a:extLst>
          </p:cNvPr>
          <p:cNvSpPr>
            <a:spLocks noGrp="1"/>
          </p:cNvSpPr>
          <p:nvPr>
            <p:ph type="body" sz="quarter" idx="21" hasCustomPrompt="1"/>
          </p:nvPr>
        </p:nvSpPr>
        <p:spPr>
          <a:xfrm>
            <a:off x="9798284" y="502760"/>
            <a:ext cx="1911349" cy="4375984"/>
          </a:xfrm>
          <a:prstGeom prst="rect">
            <a:avLst/>
          </a:prstGeom>
        </p:spPr>
        <p:txBody>
          <a:bodyPr lIns="0" tIns="0" rIns="0" bIns="0">
            <a:noAutofit/>
          </a:bodyPr>
          <a:lstStyle>
            <a:lvl1pPr marL="0" indent="0">
              <a:lnSpc>
                <a:spcPct val="90000"/>
              </a:lnSpc>
              <a:spcBef>
                <a:spcPts val="800"/>
              </a:spcBef>
              <a:buNone/>
              <a:defRPr sz="2400" b="1">
                <a:solidFill>
                  <a:schemeClr val="bg1"/>
                </a:solidFill>
              </a:defRPr>
            </a:lvl1pPr>
            <a:lvl2pPr marL="0" indent="0">
              <a:lnSpc>
                <a:spcPct val="90000"/>
              </a:lnSpc>
              <a:spcBef>
                <a:spcPts val="400"/>
              </a:spcBef>
              <a:buFont typeface="Arial" panose="020B0604020202020204" pitchFamily="34" charset="0"/>
              <a:buNone/>
              <a:defRPr sz="1600" b="1">
                <a:solidFill>
                  <a:schemeClr val="bg1"/>
                </a:solidFill>
              </a:defRPr>
            </a:lvl2pPr>
            <a:lvl3pPr marL="914377" indent="0">
              <a:buNone/>
              <a:defRPr sz="1467" b="1">
                <a:solidFill>
                  <a:schemeClr val="bg1"/>
                </a:solidFill>
              </a:defRPr>
            </a:lvl3pPr>
            <a:lvl4pPr marL="1371566" indent="0">
              <a:buNone/>
              <a:defRPr sz="1400" b="1">
                <a:solidFill>
                  <a:schemeClr val="bg1"/>
                </a:solidFill>
              </a:defRPr>
            </a:lvl4pPr>
            <a:lvl5pPr marL="1828754" indent="0">
              <a:buNone/>
              <a:defRPr sz="1400" b="1">
                <a:solidFill>
                  <a:schemeClr val="bg1"/>
                </a:solidFill>
              </a:defRPr>
            </a:lvl5pPr>
          </a:lstStyle>
          <a:p>
            <a:pPr lvl="0"/>
            <a:r>
              <a:rPr lang="en-US" dirty="0"/>
              <a:t>Click to add a piece of news: announces, events, etc.</a:t>
            </a:r>
          </a:p>
        </p:txBody>
      </p:sp>
      <p:sp>
        <p:nvSpPr>
          <p:cNvPr id="15" name="Text Placeholder 23">
            <a:extLst>
              <a:ext uri="{FF2B5EF4-FFF2-40B4-BE49-F238E27FC236}">
                <a16:creationId xmlns:a16="http://schemas.microsoft.com/office/drawing/2014/main" id="{3A762A30-3D40-41F2-B428-4A68AF5B990E}"/>
              </a:ext>
            </a:extLst>
          </p:cNvPr>
          <p:cNvSpPr>
            <a:spLocks noGrp="1"/>
          </p:cNvSpPr>
          <p:nvPr>
            <p:ph type="body" sz="quarter" idx="12" hasCustomPrompt="1"/>
          </p:nvPr>
        </p:nvSpPr>
        <p:spPr>
          <a:xfrm>
            <a:off x="131233" y="-1085145"/>
            <a:ext cx="1680000" cy="624000"/>
          </a:xfrm>
          <a:prstGeom prst="rect">
            <a:avLst/>
          </a:prstGeom>
          <a:solidFill>
            <a:srgbClr val="FFFFFF"/>
          </a:solidFill>
          <a:ln>
            <a:noFill/>
          </a:ln>
        </p:spPr>
        <p:txBody>
          <a:bodyPr anchor="ctr"/>
          <a:lstStyle>
            <a:lvl1pPr marL="0" indent="0" algn="ctr">
              <a:buNone/>
              <a:defRPr sz="3733" b="1">
                <a:solidFill>
                  <a:schemeClr val="accent3"/>
                </a:solidFill>
                <a:latin typeface="+mj-lt"/>
              </a:defRPr>
            </a:lvl1pPr>
            <a:lvl2pPr marL="457189" indent="0">
              <a:buNone/>
              <a:defRPr sz="3733" b="1">
                <a:solidFill>
                  <a:schemeClr val="bg2"/>
                </a:solidFill>
              </a:defRPr>
            </a:lvl2pPr>
            <a:lvl3pPr marL="914377" indent="0">
              <a:buNone/>
              <a:defRPr sz="3733" b="1">
                <a:solidFill>
                  <a:schemeClr val="bg2"/>
                </a:solidFill>
              </a:defRPr>
            </a:lvl3pPr>
            <a:lvl4pPr marL="1371566" indent="0">
              <a:buNone/>
              <a:defRPr sz="3733" b="1">
                <a:solidFill>
                  <a:schemeClr val="bg2"/>
                </a:solidFill>
              </a:defRPr>
            </a:lvl4pPr>
            <a:lvl5pPr marL="1828754" indent="0">
              <a:buNone/>
              <a:defRPr sz="3733" b="1">
                <a:solidFill>
                  <a:schemeClr val="bg2"/>
                </a:solidFill>
              </a:defRPr>
            </a:lvl5pPr>
          </a:lstStyle>
          <a:p>
            <a:pPr lvl="0"/>
            <a:r>
              <a:rPr lang="en-US" dirty="0"/>
              <a:t>Title</a:t>
            </a:r>
          </a:p>
        </p:txBody>
      </p:sp>
      <p:sp>
        <p:nvSpPr>
          <p:cNvPr id="17" name="Text Placeholder 26">
            <a:extLst>
              <a:ext uri="{FF2B5EF4-FFF2-40B4-BE49-F238E27FC236}">
                <a16:creationId xmlns:a16="http://schemas.microsoft.com/office/drawing/2014/main" id="{D1228484-2555-4BC6-945E-ED07B20381E4}"/>
              </a:ext>
            </a:extLst>
          </p:cNvPr>
          <p:cNvSpPr>
            <a:spLocks noGrp="1"/>
          </p:cNvSpPr>
          <p:nvPr>
            <p:ph type="body" sz="quarter" idx="13" hasCustomPrompt="1"/>
          </p:nvPr>
        </p:nvSpPr>
        <p:spPr>
          <a:xfrm>
            <a:off x="1839856" y="-1085145"/>
            <a:ext cx="1680000" cy="624000"/>
          </a:xfrm>
          <a:prstGeom prst="rect">
            <a:avLst/>
          </a:prstGeom>
          <a:solidFill>
            <a:srgbClr val="FFFFFF"/>
          </a:solidFill>
          <a:ln>
            <a:noFill/>
          </a:ln>
        </p:spPr>
        <p:txBody>
          <a:bodyPr anchor="ctr"/>
          <a:lstStyle>
            <a:lvl1pPr marL="0" indent="0" algn="ctr">
              <a:buNone/>
              <a:defRPr sz="2400" b="0">
                <a:solidFill>
                  <a:schemeClr val="accent2"/>
                </a:solidFill>
                <a:latin typeface="+mj-lt"/>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Subtitle</a:t>
            </a:r>
          </a:p>
        </p:txBody>
      </p:sp>
      <p:sp>
        <p:nvSpPr>
          <p:cNvPr id="22" name="Text Placeholder 26">
            <a:extLst>
              <a:ext uri="{FF2B5EF4-FFF2-40B4-BE49-F238E27FC236}">
                <a16:creationId xmlns:a16="http://schemas.microsoft.com/office/drawing/2014/main" id="{CA000F2D-41C6-4069-A672-46F1D9D2E95D}"/>
              </a:ext>
            </a:extLst>
          </p:cNvPr>
          <p:cNvSpPr>
            <a:spLocks noGrp="1"/>
          </p:cNvSpPr>
          <p:nvPr>
            <p:ph type="body" sz="quarter" idx="14" hasCustomPrompt="1"/>
          </p:nvPr>
        </p:nvSpPr>
        <p:spPr>
          <a:xfrm>
            <a:off x="3548479" y="-1085145"/>
            <a:ext cx="1680000" cy="624000"/>
          </a:xfrm>
          <a:prstGeom prst="rect">
            <a:avLst/>
          </a:prstGeom>
          <a:solidFill>
            <a:srgbClr val="FFFFFF"/>
          </a:solidFill>
          <a:ln>
            <a:noFill/>
          </a:ln>
        </p:spPr>
        <p:txBody>
          <a:bodyPr anchor="ctr"/>
          <a:lstStyle>
            <a:lvl1pPr marL="0" indent="0" algn="ctr">
              <a:buNone/>
              <a:defRPr sz="1867" b="0">
                <a:solidFill>
                  <a:schemeClr val="accent2"/>
                </a:solidFill>
                <a:latin typeface="+mj-lt"/>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Lead</a:t>
            </a:r>
          </a:p>
        </p:txBody>
      </p:sp>
      <p:sp>
        <p:nvSpPr>
          <p:cNvPr id="23" name="Text Placeholder 26">
            <a:extLst>
              <a:ext uri="{FF2B5EF4-FFF2-40B4-BE49-F238E27FC236}">
                <a16:creationId xmlns:a16="http://schemas.microsoft.com/office/drawing/2014/main" id="{3F1600B5-4C6C-4288-B397-1406401A379C}"/>
              </a:ext>
            </a:extLst>
          </p:cNvPr>
          <p:cNvSpPr>
            <a:spLocks noGrp="1"/>
          </p:cNvSpPr>
          <p:nvPr>
            <p:ph type="body" sz="quarter" idx="15" hasCustomPrompt="1"/>
          </p:nvPr>
        </p:nvSpPr>
        <p:spPr>
          <a:xfrm>
            <a:off x="5257101" y="-1085145"/>
            <a:ext cx="1680000" cy="624000"/>
          </a:xfrm>
          <a:prstGeom prst="rect">
            <a:avLst/>
          </a:prstGeom>
          <a:solidFill>
            <a:srgbClr val="FFFFFF"/>
          </a:solidFill>
          <a:ln>
            <a:noFill/>
          </a:ln>
        </p:spPr>
        <p:txBody>
          <a:bodyPr anchor="ctr"/>
          <a:lstStyle>
            <a:lvl1pPr marL="0" indent="0" algn="ctr">
              <a:buNone/>
              <a:defRPr sz="2133" b="1">
                <a:solidFill>
                  <a:schemeClr val="accent3"/>
                </a:solidFill>
                <a:latin typeface="+mj-lt"/>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Text title 1</a:t>
            </a:r>
          </a:p>
        </p:txBody>
      </p:sp>
      <p:sp>
        <p:nvSpPr>
          <p:cNvPr id="25" name="Text Placeholder 26">
            <a:extLst>
              <a:ext uri="{FF2B5EF4-FFF2-40B4-BE49-F238E27FC236}">
                <a16:creationId xmlns:a16="http://schemas.microsoft.com/office/drawing/2014/main" id="{BB3140C7-349A-4ED3-936B-EC39E085C190}"/>
              </a:ext>
            </a:extLst>
          </p:cNvPr>
          <p:cNvSpPr>
            <a:spLocks noGrp="1"/>
          </p:cNvSpPr>
          <p:nvPr>
            <p:ph type="body" sz="quarter" idx="16" hasCustomPrompt="1"/>
          </p:nvPr>
        </p:nvSpPr>
        <p:spPr>
          <a:xfrm>
            <a:off x="8674347" y="-1085145"/>
            <a:ext cx="1680000" cy="624000"/>
          </a:xfrm>
          <a:prstGeom prst="rect">
            <a:avLst/>
          </a:prstGeom>
          <a:solidFill>
            <a:srgbClr val="FFFFFF"/>
          </a:solidFill>
          <a:ln>
            <a:noFill/>
          </a:ln>
        </p:spPr>
        <p:txBody>
          <a:bodyPr anchor="ctr"/>
          <a:lstStyle>
            <a:lvl1pPr marL="0" indent="0" algn="ctr">
              <a:buNone/>
              <a:defRPr sz="1600" b="0">
                <a:solidFill>
                  <a:schemeClr val="accent3"/>
                </a:solidFill>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Text</a:t>
            </a:r>
          </a:p>
        </p:txBody>
      </p:sp>
      <p:sp>
        <p:nvSpPr>
          <p:cNvPr id="32" name="Text Placeholder 26">
            <a:extLst>
              <a:ext uri="{FF2B5EF4-FFF2-40B4-BE49-F238E27FC236}">
                <a16:creationId xmlns:a16="http://schemas.microsoft.com/office/drawing/2014/main" id="{87ED8BE7-3307-4D09-A29B-A9D10D34532A}"/>
              </a:ext>
            </a:extLst>
          </p:cNvPr>
          <p:cNvSpPr>
            <a:spLocks noGrp="1"/>
          </p:cNvSpPr>
          <p:nvPr>
            <p:ph type="body" sz="quarter" idx="17" hasCustomPrompt="1"/>
          </p:nvPr>
        </p:nvSpPr>
        <p:spPr>
          <a:xfrm>
            <a:off x="10382973" y="-1085145"/>
            <a:ext cx="1680000" cy="624000"/>
          </a:xfrm>
          <a:prstGeom prst="rect">
            <a:avLst/>
          </a:prstGeom>
          <a:solidFill>
            <a:srgbClr val="FFFFFF"/>
          </a:solidFill>
          <a:ln>
            <a:noFill/>
          </a:ln>
        </p:spPr>
        <p:txBody>
          <a:bodyPr anchor="ctr"/>
          <a:lstStyle>
            <a:lvl1pPr marL="0" indent="0" algn="ctr">
              <a:buNone/>
              <a:defRPr sz="1067" b="0">
                <a:solidFill>
                  <a:schemeClr val="accent3"/>
                </a:solidFill>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Caption</a:t>
            </a:r>
          </a:p>
        </p:txBody>
      </p:sp>
      <p:sp>
        <p:nvSpPr>
          <p:cNvPr id="33" name="Text Placeholder 26">
            <a:extLst>
              <a:ext uri="{FF2B5EF4-FFF2-40B4-BE49-F238E27FC236}">
                <a16:creationId xmlns:a16="http://schemas.microsoft.com/office/drawing/2014/main" id="{649C0DD3-4901-4B0D-8C3C-B82986D55D34}"/>
              </a:ext>
            </a:extLst>
          </p:cNvPr>
          <p:cNvSpPr>
            <a:spLocks noGrp="1"/>
          </p:cNvSpPr>
          <p:nvPr>
            <p:ph type="body" sz="quarter" idx="18" hasCustomPrompt="1"/>
          </p:nvPr>
        </p:nvSpPr>
        <p:spPr>
          <a:xfrm>
            <a:off x="6965724" y="-1085145"/>
            <a:ext cx="1680000" cy="624000"/>
          </a:xfrm>
          <a:prstGeom prst="rect">
            <a:avLst/>
          </a:prstGeom>
          <a:solidFill>
            <a:srgbClr val="FFFFFF"/>
          </a:solidFill>
          <a:ln>
            <a:noFill/>
          </a:ln>
        </p:spPr>
        <p:txBody>
          <a:bodyPr anchor="ctr"/>
          <a:lstStyle>
            <a:lvl1pPr marL="0" indent="0" algn="ctr">
              <a:buNone/>
              <a:defRPr sz="1867" b="1">
                <a:solidFill>
                  <a:schemeClr val="accent3"/>
                </a:solidFill>
                <a:latin typeface="+mj-lt"/>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Text title 2</a:t>
            </a:r>
          </a:p>
        </p:txBody>
      </p:sp>
      <p:sp>
        <p:nvSpPr>
          <p:cNvPr id="5" name="Rectangle 4">
            <a:extLst>
              <a:ext uri="{FF2B5EF4-FFF2-40B4-BE49-F238E27FC236}">
                <a16:creationId xmlns:a16="http://schemas.microsoft.com/office/drawing/2014/main" id="{1234296A-86CA-C1F2-E6E8-8F0E73098ADC}"/>
              </a:ext>
            </a:extLst>
          </p:cNvPr>
          <p:cNvSpPr/>
          <p:nvPr userDrawn="1"/>
        </p:nvSpPr>
        <p:spPr>
          <a:xfrm>
            <a:off x="9798286" y="5753255"/>
            <a:ext cx="1911349" cy="656462"/>
          </a:xfrm>
          <a:prstGeom prst="rect">
            <a:avLst/>
          </a:prstGeom>
        </p:spPr>
        <p:txBody>
          <a:bodyPr wrap="square" lIns="0" tIns="0" rIns="0" bIns="0">
            <a:spAutoFit/>
          </a:bodyPr>
          <a:lstStyle/>
          <a:p>
            <a:pPr algn="l"/>
            <a:r>
              <a:rPr lang="en-US" sz="2133" b="0" u="sng" kern="1200" spc="0" baseline="0" dirty="0">
                <a:solidFill>
                  <a:schemeClr val="accent1">
                    <a:lumMod val="40000"/>
                    <a:lumOff val="60000"/>
                  </a:schemeClr>
                </a:solidFill>
                <a:latin typeface="+mn-lt"/>
                <a:ea typeface="+mn-ea"/>
                <a:cs typeface="+mn-cs"/>
              </a:rPr>
              <a:t>constructor.</a:t>
            </a:r>
          </a:p>
          <a:p>
            <a:pPr algn="l"/>
            <a:r>
              <a:rPr lang="en-US" sz="2133" b="0" u="sng" kern="1200" spc="0" baseline="0" dirty="0">
                <a:solidFill>
                  <a:schemeClr val="accent1">
                    <a:lumMod val="40000"/>
                    <a:lumOff val="60000"/>
                  </a:schemeClr>
                </a:solidFill>
                <a:latin typeface="+mn-lt"/>
                <a:ea typeface="+mn-ea"/>
                <a:cs typeface="+mn-cs"/>
              </a:rPr>
              <a:t>universit</a:t>
            </a:r>
            <a:r>
              <a:rPr lang="en-US" sz="2133" b="0" u="none" kern="1200" spc="0" baseline="0" dirty="0">
                <a:solidFill>
                  <a:schemeClr val="accent1">
                    <a:lumMod val="40000"/>
                    <a:lumOff val="60000"/>
                  </a:schemeClr>
                </a:solidFill>
                <a:latin typeface="+mn-lt"/>
                <a:ea typeface="+mn-ea"/>
                <a:cs typeface="+mn-cs"/>
              </a:rPr>
              <a:t>y</a:t>
            </a:r>
            <a:endParaRPr lang="en-US" sz="2133" u="none" dirty="0">
              <a:solidFill>
                <a:schemeClr val="accent1">
                  <a:lumMod val="40000"/>
                  <a:lumOff val="60000"/>
                </a:schemeClr>
              </a:solidFill>
            </a:endParaRPr>
          </a:p>
        </p:txBody>
      </p:sp>
      <p:pic>
        <p:nvPicPr>
          <p:cNvPr id="2" name="Graphic 1">
            <a:extLst>
              <a:ext uri="{FF2B5EF4-FFF2-40B4-BE49-F238E27FC236}">
                <a16:creationId xmlns:a16="http://schemas.microsoft.com/office/drawing/2014/main" id="{DA72AF42-9AB2-28C3-0025-560604C6C84B}"/>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65434" y="502760"/>
            <a:ext cx="3710117" cy="864000"/>
          </a:xfrm>
          <a:prstGeom prst="rect">
            <a:avLst/>
          </a:prstGeom>
        </p:spPr>
      </p:pic>
    </p:spTree>
    <p:extLst>
      <p:ext uri="{BB962C8B-B14F-4D97-AF65-F5344CB8AC3E}">
        <p14:creationId xmlns:p14="http://schemas.microsoft.com/office/powerpoint/2010/main" val="24657788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Text Placeholder 2"/>
          <p:cNvSpPr>
            <a:spLocks noGrp="1"/>
          </p:cNvSpPr>
          <p:nvPr>
            <p:ph type="body" sz="quarter" idx="11" hasCustomPrompt="1"/>
          </p:nvPr>
        </p:nvSpPr>
        <p:spPr>
          <a:xfrm>
            <a:off x="511476" y="1555751"/>
            <a:ext cx="11153475" cy="4512735"/>
          </a:xfrm>
          <a:prstGeom prst="rect">
            <a:avLst/>
          </a:prstGeom>
        </p:spPr>
        <p:txBody>
          <a:bodyPr lIns="0" tIns="0" rIns="0" bIns="0">
            <a:noAutofit/>
          </a:bodyPr>
          <a:lstStyle>
            <a:lvl1pPr marL="609585" marR="0" indent="-609585" algn="l" defTabSz="914377" rtl="0" eaLnBrk="1" fontAlgn="auto" latinLnBrk="0" hangingPunct="1">
              <a:lnSpc>
                <a:spcPct val="100000"/>
              </a:lnSpc>
              <a:spcBef>
                <a:spcPts val="800"/>
              </a:spcBef>
              <a:spcAft>
                <a:spcPts val="0"/>
              </a:spcAft>
              <a:buClrTx/>
              <a:buSzTx/>
              <a:buFont typeface="+mj-lt"/>
              <a:buAutoNum type="arabicPeriod"/>
              <a:tabLst/>
              <a:defRPr lang="en-US" sz="2400" b="0" kern="1200" dirty="0">
                <a:solidFill>
                  <a:schemeClr val="accent3"/>
                </a:solidFill>
                <a:latin typeface="+mn-lt"/>
                <a:ea typeface="+mn-ea"/>
                <a:cs typeface="+mn-cs"/>
              </a:defRPr>
            </a:lvl1pPr>
            <a:lvl2pPr marL="829713" indent="-372524">
              <a:lnSpc>
                <a:spcPct val="100000"/>
              </a:lnSpc>
              <a:buSzPct val="80000"/>
              <a:buFont typeface="Wingdings" pitchFamily="2" charset="2"/>
              <a:buChar char="§"/>
              <a:tabLst/>
              <a:defRPr lang="ru-RU" sz="2133" b="0" kern="1200" dirty="0" smtClean="0">
                <a:solidFill>
                  <a:schemeClr val="tx2"/>
                </a:solidFill>
                <a:latin typeface="+mn-lt"/>
                <a:ea typeface="+mn-ea"/>
                <a:cs typeface="+mn-cs"/>
              </a:defRPr>
            </a:lvl2pPr>
            <a:lvl3pPr marL="1371566" indent="-457189">
              <a:lnSpc>
                <a:spcPct val="100000"/>
              </a:lnSpc>
              <a:buSzPct val="80000"/>
              <a:buFont typeface="+mj-lt"/>
              <a:buAutoNum type="alphaLcParenR"/>
              <a:tabLst/>
              <a:defRPr lang="ru-RU" sz="1867" b="0" kern="1200" dirty="0" smtClean="0">
                <a:solidFill>
                  <a:schemeClr val="tx2"/>
                </a:solidFill>
                <a:latin typeface="+mn-lt"/>
                <a:ea typeface="+mn-ea"/>
                <a:cs typeface="+mn-cs"/>
              </a:defRPr>
            </a:lvl3pPr>
            <a:lvl4pPr marL="1828754" indent="-457189">
              <a:lnSpc>
                <a:spcPct val="100000"/>
              </a:lnSpc>
              <a:buSzPct val="80000"/>
              <a:buFont typeface="+mj-lt"/>
              <a:buAutoNum type="romanLcPeriod"/>
              <a:tabLst/>
              <a:defRPr lang="ru-RU" sz="1867" b="0" kern="1200" dirty="0" smtClean="0">
                <a:solidFill>
                  <a:schemeClr val="tx2"/>
                </a:solidFill>
                <a:latin typeface="+mn-lt"/>
                <a:ea typeface="+mn-ea"/>
                <a:cs typeface="+mn-cs"/>
              </a:defRPr>
            </a:lvl4pPr>
            <a:lvl5pPr marL="2285943" indent="-457189">
              <a:lnSpc>
                <a:spcPct val="100000"/>
              </a:lnSpc>
              <a:buSzPct val="80000"/>
              <a:buFont typeface="Arial" panose="020B0604020202020204" pitchFamily="34" charset="0"/>
              <a:buChar char="•"/>
              <a:tabLst/>
              <a:defRPr lang="ru-RU" sz="1867" b="0" kern="1200" dirty="0" smtClean="0">
                <a:solidFill>
                  <a:schemeClr val="tx2"/>
                </a:solidFill>
                <a:latin typeface="+mn-lt"/>
                <a:ea typeface="+mn-ea"/>
                <a:cs typeface="+mn-cs"/>
              </a:defRPr>
            </a:lvl5pPr>
            <a:lvl6pPr marL="2743131" indent="-457189">
              <a:lnSpc>
                <a:spcPct val="100000"/>
              </a:lnSpc>
              <a:buSzPct val="80000"/>
              <a:buFont typeface="Arial" panose="020B0604020202020204" pitchFamily="34" charset="0"/>
              <a:buChar char="•"/>
              <a:tabLst/>
              <a:defRPr lang="ru-RU" sz="1867" b="0" kern="1200" dirty="0" smtClean="0">
                <a:solidFill>
                  <a:schemeClr val="tx2"/>
                </a:solidFill>
                <a:latin typeface="+mn-lt"/>
                <a:ea typeface="+mn-ea"/>
                <a:cs typeface="+mn-cs"/>
              </a:defRPr>
            </a:lvl6pPr>
            <a:lvl7pPr marL="3200320" indent="-457189">
              <a:buSzPct val="80000"/>
              <a:buFont typeface="Arial" panose="020B0604020202020204" pitchFamily="34" charset="0"/>
              <a:buChar char="•"/>
              <a:defRPr lang="ru-RU" sz="1867" b="0" kern="1200" dirty="0" smtClean="0">
                <a:solidFill>
                  <a:schemeClr val="tx2"/>
                </a:solidFill>
                <a:latin typeface="+mn-lt"/>
                <a:ea typeface="+mn-ea"/>
                <a:cs typeface="+mn-cs"/>
              </a:defRPr>
            </a:lvl7pPr>
            <a:lvl8pPr marL="3657509" indent="-457189">
              <a:buSzPct val="80000"/>
              <a:buFont typeface="Arial" panose="020B0604020202020204" pitchFamily="34" charset="0"/>
              <a:buChar char="•"/>
              <a:defRPr lang="ru-RU" sz="1867" b="0" kern="1200" dirty="0" smtClean="0">
                <a:solidFill>
                  <a:schemeClr val="tx2"/>
                </a:solidFill>
                <a:latin typeface="+mn-lt"/>
                <a:ea typeface="+mn-ea"/>
                <a:cs typeface="+mn-cs"/>
              </a:defRPr>
            </a:lvl8pPr>
          </a:lstStyle>
          <a:p>
            <a:pPr lvl="0"/>
            <a:r>
              <a:rPr lang="en-GB" dirty="0"/>
              <a:t>Click to start texting</a:t>
            </a:r>
          </a:p>
        </p:txBody>
      </p:sp>
      <p:sp>
        <p:nvSpPr>
          <p:cNvPr id="12" name="Text Placeholder 23">
            <a:extLst>
              <a:ext uri="{FF2B5EF4-FFF2-40B4-BE49-F238E27FC236}">
                <a16:creationId xmlns:a16="http://schemas.microsoft.com/office/drawing/2014/main" id="{E151254A-0406-460A-95DF-2B2C3A07F96F}"/>
              </a:ext>
            </a:extLst>
          </p:cNvPr>
          <p:cNvSpPr>
            <a:spLocks noGrp="1"/>
          </p:cNvSpPr>
          <p:nvPr>
            <p:ph type="body" sz="quarter" idx="12" hasCustomPrompt="1"/>
          </p:nvPr>
        </p:nvSpPr>
        <p:spPr>
          <a:xfrm>
            <a:off x="131233" y="-1085145"/>
            <a:ext cx="1680000" cy="624000"/>
          </a:xfrm>
          <a:prstGeom prst="rect">
            <a:avLst/>
          </a:prstGeom>
          <a:solidFill>
            <a:srgbClr val="FFFFFF"/>
          </a:solidFill>
          <a:ln>
            <a:noFill/>
          </a:ln>
        </p:spPr>
        <p:txBody>
          <a:bodyPr anchor="ctr"/>
          <a:lstStyle>
            <a:lvl1pPr marL="0" indent="0" algn="ctr">
              <a:buNone/>
              <a:defRPr sz="3733" b="1">
                <a:solidFill>
                  <a:schemeClr val="accent3"/>
                </a:solidFill>
                <a:latin typeface="+mj-lt"/>
              </a:defRPr>
            </a:lvl1pPr>
            <a:lvl2pPr marL="457189" indent="0">
              <a:buNone/>
              <a:defRPr sz="3733" b="1">
                <a:solidFill>
                  <a:schemeClr val="bg2"/>
                </a:solidFill>
              </a:defRPr>
            </a:lvl2pPr>
            <a:lvl3pPr marL="914377" indent="0">
              <a:buNone/>
              <a:defRPr sz="3733" b="1">
                <a:solidFill>
                  <a:schemeClr val="bg2"/>
                </a:solidFill>
              </a:defRPr>
            </a:lvl3pPr>
            <a:lvl4pPr marL="1371566" indent="0">
              <a:buNone/>
              <a:defRPr sz="3733" b="1">
                <a:solidFill>
                  <a:schemeClr val="bg2"/>
                </a:solidFill>
              </a:defRPr>
            </a:lvl4pPr>
            <a:lvl5pPr marL="1828754" indent="0">
              <a:buNone/>
              <a:defRPr sz="3733" b="1">
                <a:solidFill>
                  <a:schemeClr val="bg2"/>
                </a:solidFill>
              </a:defRPr>
            </a:lvl5pPr>
          </a:lstStyle>
          <a:p>
            <a:pPr lvl="0"/>
            <a:r>
              <a:rPr lang="en-US" dirty="0"/>
              <a:t>Title</a:t>
            </a:r>
          </a:p>
        </p:txBody>
      </p:sp>
      <p:sp>
        <p:nvSpPr>
          <p:cNvPr id="14" name="Text Placeholder 26">
            <a:extLst>
              <a:ext uri="{FF2B5EF4-FFF2-40B4-BE49-F238E27FC236}">
                <a16:creationId xmlns:a16="http://schemas.microsoft.com/office/drawing/2014/main" id="{204BF297-DC56-422E-ADAF-F3139FC70C05}"/>
              </a:ext>
            </a:extLst>
          </p:cNvPr>
          <p:cNvSpPr>
            <a:spLocks noGrp="1"/>
          </p:cNvSpPr>
          <p:nvPr>
            <p:ph type="body" sz="quarter" idx="13" hasCustomPrompt="1"/>
          </p:nvPr>
        </p:nvSpPr>
        <p:spPr>
          <a:xfrm>
            <a:off x="1839856" y="-1085145"/>
            <a:ext cx="1680000" cy="624000"/>
          </a:xfrm>
          <a:prstGeom prst="rect">
            <a:avLst/>
          </a:prstGeom>
          <a:solidFill>
            <a:srgbClr val="FFFFFF"/>
          </a:solidFill>
          <a:ln>
            <a:noFill/>
          </a:ln>
        </p:spPr>
        <p:txBody>
          <a:bodyPr anchor="ctr"/>
          <a:lstStyle>
            <a:lvl1pPr marL="0" indent="0" algn="ctr">
              <a:buNone/>
              <a:defRPr sz="2400" b="0">
                <a:solidFill>
                  <a:schemeClr val="accent2"/>
                </a:solidFill>
                <a:latin typeface="+mj-lt"/>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Subtitle</a:t>
            </a:r>
          </a:p>
        </p:txBody>
      </p:sp>
      <p:sp>
        <p:nvSpPr>
          <p:cNvPr id="15" name="Text Placeholder 26">
            <a:extLst>
              <a:ext uri="{FF2B5EF4-FFF2-40B4-BE49-F238E27FC236}">
                <a16:creationId xmlns:a16="http://schemas.microsoft.com/office/drawing/2014/main" id="{596B3001-0988-4E45-BAC0-2CC14D27ABE7}"/>
              </a:ext>
            </a:extLst>
          </p:cNvPr>
          <p:cNvSpPr>
            <a:spLocks noGrp="1"/>
          </p:cNvSpPr>
          <p:nvPr>
            <p:ph type="body" sz="quarter" idx="14" hasCustomPrompt="1"/>
          </p:nvPr>
        </p:nvSpPr>
        <p:spPr>
          <a:xfrm>
            <a:off x="3548479" y="-1085145"/>
            <a:ext cx="1680000" cy="624000"/>
          </a:xfrm>
          <a:prstGeom prst="rect">
            <a:avLst/>
          </a:prstGeom>
          <a:solidFill>
            <a:srgbClr val="FFFFFF"/>
          </a:solidFill>
          <a:ln>
            <a:noFill/>
          </a:ln>
        </p:spPr>
        <p:txBody>
          <a:bodyPr anchor="ctr"/>
          <a:lstStyle>
            <a:lvl1pPr marL="0" indent="0" algn="ctr">
              <a:buNone/>
              <a:defRPr sz="1867" b="0">
                <a:solidFill>
                  <a:schemeClr val="accent2"/>
                </a:solidFill>
                <a:latin typeface="+mj-lt"/>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Lead</a:t>
            </a:r>
          </a:p>
        </p:txBody>
      </p:sp>
      <p:sp>
        <p:nvSpPr>
          <p:cNvPr id="16" name="Text Placeholder 26">
            <a:extLst>
              <a:ext uri="{FF2B5EF4-FFF2-40B4-BE49-F238E27FC236}">
                <a16:creationId xmlns:a16="http://schemas.microsoft.com/office/drawing/2014/main" id="{F4AB7FDC-89A3-4D64-8794-79A62CA76BE3}"/>
              </a:ext>
            </a:extLst>
          </p:cNvPr>
          <p:cNvSpPr>
            <a:spLocks noGrp="1"/>
          </p:cNvSpPr>
          <p:nvPr>
            <p:ph type="body" sz="quarter" idx="15" hasCustomPrompt="1"/>
          </p:nvPr>
        </p:nvSpPr>
        <p:spPr>
          <a:xfrm>
            <a:off x="5257101" y="-1085145"/>
            <a:ext cx="1680000" cy="624000"/>
          </a:xfrm>
          <a:prstGeom prst="rect">
            <a:avLst/>
          </a:prstGeom>
          <a:solidFill>
            <a:srgbClr val="FFFFFF"/>
          </a:solidFill>
          <a:ln>
            <a:noFill/>
          </a:ln>
        </p:spPr>
        <p:txBody>
          <a:bodyPr anchor="ctr"/>
          <a:lstStyle>
            <a:lvl1pPr marL="0" indent="0" algn="ctr">
              <a:buNone/>
              <a:defRPr sz="2133" b="1">
                <a:solidFill>
                  <a:schemeClr val="accent3"/>
                </a:solidFill>
                <a:latin typeface="+mj-lt"/>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Text title 1</a:t>
            </a:r>
          </a:p>
        </p:txBody>
      </p:sp>
      <p:sp>
        <p:nvSpPr>
          <p:cNvPr id="17" name="Text Placeholder 26">
            <a:extLst>
              <a:ext uri="{FF2B5EF4-FFF2-40B4-BE49-F238E27FC236}">
                <a16:creationId xmlns:a16="http://schemas.microsoft.com/office/drawing/2014/main" id="{BB57349D-10B8-479E-A671-BA2793244801}"/>
              </a:ext>
            </a:extLst>
          </p:cNvPr>
          <p:cNvSpPr>
            <a:spLocks noGrp="1"/>
          </p:cNvSpPr>
          <p:nvPr>
            <p:ph type="body" sz="quarter" idx="16" hasCustomPrompt="1"/>
          </p:nvPr>
        </p:nvSpPr>
        <p:spPr>
          <a:xfrm>
            <a:off x="8674347" y="-1085145"/>
            <a:ext cx="1680000" cy="624000"/>
          </a:xfrm>
          <a:prstGeom prst="rect">
            <a:avLst/>
          </a:prstGeom>
          <a:solidFill>
            <a:srgbClr val="FFFFFF"/>
          </a:solidFill>
          <a:ln>
            <a:noFill/>
          </a:ln>
        </p:spPr>
        <p:txBody>
          <a:bodyPr anchor="ctr"/>
          <a:lstStyle>
            <a:lvl1pPr marL="0" indent="0" algn="ctr">
              <a:buNone/>
              <a:defRPr sz="1600" b="0">
                <a:solidFill>
                  <a:schemeClr val="accent3"/>
                </a:solidFill>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Text</a:t>
            </a:r>
          </a:p>
        </p:txBody>
      </p:sp>
      <p:sp>
        <p:nvSpPr>
          <p:cNvPr id="18" name="Text Placeholder 26">
            <a:extLst>
              <a:ext uri="{FF2B5EF4-FFF2-40B4-BE49-F238E27FC236}">
                <a16:creationId xmlns:a16="http://schemas.microsoft.com/office/drawing/2014/main" id="{3975F8F8-5C50-43DD-8B61-C2DEF205CEBF}"/>
              </a:ext>
            </a:extLst>
          </p:cNvPr>
          <p:cNvSpPr>
            <a:spLocks noGrp="1"/>
          </p:cNvSpPr>
          <p:nvPr>
            <p:ph type="body" sz="quarter" idx="17" hasCustomPrompt="1"/>
          </p:nvPr>
        </p:nvSpPr>
        <p:spPr>
          <a:xfrm>
            <a:off x="10382973" y="-1085145"/>
            <a:ext cx="1680000" cy="624000"/>
          </a:xfrm>
          <a:prstGeom prst="rect">
            <a:avLst/>
          </a:prstGeom>
          <a:solidFill>
            <a:srgbClr val="FFFFFF"/>
          </a:solidFill>
          <a:ln>
            <a:noFill/>
          </a:ln>
        </p:spPr>
        <p:txBody>
          <a:bodyPr anchor="ctr"/>
          <a:lstStyle>
            <a:lvl1pPr marL="0" indent="0" algn="ctr">
              <a:buNone/>
              <a:defRPr sz="1067" b="0">
                <a:solidFill>
                  <a:schemeClr val="accent3"/>
                </a:solidFill>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Caption</a:t>
            </a:r>
          </a:p>
        </p:txBody>
      </p:sp>
      <p:sp>
        <p:nvSpPr>
          <p:cNvPr id="19" name="Text Placeholder 26">
            <a:extLst>
              <a:ext uri="{FF2B5EF4-FFF2-40B4-BE49-F238E27FC236}">
                <a16:creationId xmlns:a16="http://schemas.microsoft.com/office/drawing/2014/main" id="{38CDDC70-8BD8-47D1-B2FA-8B5330E95785}"/>
              </a:ext>
            </a:extLst>
          </p:cNvPr>
          <p:cNvSpPr>
            <a:spLocks noGrp="1"/>
          </p:cNvSpPr>
          <p:nvPr>
            <p:ph type="body" sz="quarter" idx="18" hasCustomPrompt="1"/>
          </p:nvPr>
        </p:nvSpPr>
        <p:spPr>
          <a:xfrm>
            <a:off x="6965724" y="-1085145"/>
            <a:ext cx="1680000" cy="624000"/>
          </a:xfrm>
          <a:prstGeom prst="rect">
            <a:avLst/>
          </a:prstGeom>
          <a:solidFill>
            <a:srgbClr val="FFFFFF"/>
          </a:solidFill>
          <a:ln>
            <a:noFill/>
          </a:ln>
        </p:spPr>
        <p:txBody>
          <a:bodyPr anchor="ctr"/>
          <a:lstStyle>
            <a:lvl1pPr marL="0" indent="0" algn="ctr">
              <a:buNone/>
              <a:defRPr sz="1867" b="1">
                <a:solidFill>
                  <a:schemeClr val="accent3"/>
                </a:solidFill>
                <a:latin typeface="+mj-lt"/>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Text title 2</a:t>
            </a:r>
          </a:p>
        </p:txBody>
      </p:sp>
      <p:sp>
        <p:nvSpPr>
          <p:cNvPr id="2" name="Title 1">
            <a:extLst>
              <a:ext uri="{FF2B5EF4-FFF2-40B4-BE49-F238E27FC236}">
                <a16:creationId xmlns:a16="http://schemas.microsoft.com/office/drawing/2014/main" id="{D90D53D2-5E53-49AF-B38A-F7D4F519D235}"/>
              </a:ext>
            </a:extLst>
          </p:cNvPr>
          <p:cNvSpPr>
            <a:spLocks noGrp="1"/>
          </p:cNvSpPr>
          <p:nvPr>
            <p:ph type="title"/>
          </p:nvPr>
        </p:nvSpPr>
        <p:spPr/>
        <p:txBody>
          <a:bodyPr/>
          <a:lstStyle/>
          <a:p>
            <a:r>
              <a:rPr lang="en-US"/>
              <a:t>Click to edit Master title style</a:t>
            </a:r>
            <a:endParaRPr lang="de-DE"/>
          </a:p>
        </p:txBody>
      </p:sp>
    </p:spTree>
    <p:extLst>
      <p:ext uri="{BB962C8B-B14F-4D97-AF65-F5344CB8AC3E}">
        <p14:creationId xmlns:p14="http://schemas.microsoft.com/office/powerpoint/2010/main" val="18413036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common)">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1AAF299A-6441-444E-A370-0FBC4ED068B2}"/>
              </a:ext>
            </a:extLst>
          </p:cNvPr>
          <p:cNvSpPr>
            <a:spLocks noGrp="1"/>
          </p:cNvSpPr>
          <p:nvPr>
            <p:ph type="title" hasCustomPrompt="1"/>
          </p:nvPr>
        </p:nvSpPr>
        <p:spPr>
          <a:xfrm>
            <a:off x="511476" y="316423"/>
            <a:ext cx="11153475" cy="951461"/>
          </a:xfrm>
          <a:prstGeom prst="rect">
            <a:avLst/>
          </a:prstGeom>
        </p:spPr>
        <p:txBody>
          <a:bodyPr vert="horz" lIns="0" tIns="0" rIns="0" bIns="0" rtlCol="0" anchor="t" anchorCtr="0">
            <a:noAutofit/>
          </a:bodyPr>
          <a:lstStyle>
            <a:lvl1pPr>
              <a:defRPr>
                <a:latin typeface="+mj-lt"/>
              </a:defRPr>
            </a:lvl1pPr>
          </a:lstStyle>
          <a:p>
            <a:r>
              <a:rPr lang="en-US" dirty="0"/>
              <a:t>Click to add a title</a:t>
            </a:r>
          </a:p>
        </p:txBody>
      </p:sp>
      <p:sp>
        <p:nvSpPr>
          <p:cNvPr id="2" name="TextBox 1">
            <a:extLst>
              <a:ext uri="{FF2B5EF4-FFF2-40B4-BE49-F238E27FC236}">
                <a16:creationId xmlns:a16="http://schemas.microsoft.com/office/drawing/2014/main" id="{983DD200-D438-624F-B6B6-8F5337A5F10B}"/>
              </a:ext>
            </a:extLst>
          </p:cNvPr>
          <p:cNvSpPr txBox="1"/>
          <p:nvPr userDrawn="1"/>
        </p:nvSpPr>
        <p:spPr>
          <a:xfrm>
            <a:off x="2875280" y="-1422400"/>
            <a:ext cx="0" cy="0"/>
          </a:xfrm>
          <a:prstGeom prst="rect">
            <a:avLst/>
          </a:prstGeom>
        </p:spPr>
        <p:txBody>
          <a:bodyPr wrap="none" lIns="0" tIns="0" rIns="0" bIns="0" rtlCol="0">
            <a:noAutofit/>
          </a:bodyPr>
          <a:lstStyle/>
          <a:p>
            <a:pPr defTabSz="575986">
              <a:spcBef>
                <a:spcPts val="800"/>
              </a:spcBef>
            </a:pPr>
            <a:endParaRPr lang="en-US" sz="1600" dirty="0" err="1">
              <a:solidFill>
                <a:schemeClr val="bg2"/>
              </a:solidFill>
            </a:endParaRPr>
          </a:p>
        </p:txBody>
      </p:sp>
      <p:sp>
        <p:nvSpPr>
          <p:cNvPr id="12" name="Content Placeholder 2">
            <a:extLst>
              <a:ext uri="{FF2B5EF4-FFF2-40B4-BE49-F238E27FC236}">
                <a16:creationId xmlns:a16="http://schemas.microsoft.com/office/drawing/2014/main" id="{8AF7B4C3-554F-41EA-94FE-3000127EF8DE}"/>
              </a:ext>
            </a:extLst>
          </p:cNvPr>
          <p:cNvSpPr>
            <a:spLocks noGrp="1"/>
          </p:cNvSpPr>
          <p:nvPr>
            <p:ph sz="quarter" idx="19" hasCustomPrompt="1"/>
          </p:nvPr>
        </p:nvSpPr>
        <p:spPr>
          <a:xfrm>
            <a:off x="511476" y="1555751"/>
            <a:ext cx="11153475" cy="4512733"/>
          </a:xfrm>
          <a:prstGeom prst="rect">
            <a:avLst/>
          </a:prstGeom>
        </p:spPr>
        <p:txBody>
          <a:bodyPr lIns="0" tIns="0" rIns="0" bIns="0">
            <a:noAutofit/>
          </a:bodyPr>
          <a:lstStyle>
            <a:lvl1pPr marL="191995" indent="-191995">
              <a:lnSpc>
                <a:spcPct val="100000"/>
              </a:lnSpc>
              <a:spcBef>
                <a:spcPts val="800"/>
              </a:spcBef>
              <a:buFont typeface="Wingdings" panose="05000000000000000000" pitchFamily="2" charset="2"/>
              <a:buChar char="§"/>
              <a:defRPr sz="1600">
                <a:solidFill>
                  <a:schemeClr val="tx1"/>
                </a:solidFill>
                <a:latin typeface="+mn-lt"/>
              </a:defRPr>
            </a:lvl1pPr>
            <a:lvl2pPr marL="383990" indent="-191995">
              <a:lnSpc>
                <a:spcPct val="100000"/>
              </a:lnSpc>
              <a:spcBef>
                <a:spcPts val="800"/>
              </a:spcBef>
              <a:buSzPct val="100000"/>
              <a:buFont typeface="Arial" panose="020B0604020202020204" pitchFamily="34" charset="0"/>
              <a:buChar char="•"/>
              <a:defRPr sz="1467">
                <a:solidFill>
                  <a:schemeClr val="tx1"/>
                </a:solidFill>
                <a:latin typeface="+mn-lt"/>
              </a:defRPr>
            </a:lvl2pPr>
            <a:lvl3pPr marL="671983" indent="-287993">
              <a:lnSpc>
                <a:spcPct val="100000"/>
              </a:lnSpc>
              <a:spcBef>
                <a:spcPts val="800"/>
              </a:spcBef>
              <a:buFont typeface="+mj-lt"/>
              <a:buAutoNum type="alphaLcParenR"/>
              <a:defRPr sz="1333">
                <a:solidFill>
                  <a:schemeClr val="tx1"/>
                </a:solidFill>
                <a:latin typeface="+mn-lt"/>
              </a:defRPr>
            </a:lvl3pPr>
            <a:lvl4pPr marL="863978" indent="-191995">
              <a:lnSpc>
                <a:spcPct val="100000"/>
              </a:lnSpc>
              <a:spcBef>
                <a:spcPts val="800"/>
              </a:spcBef>
              <a:buSzPct val="90000"/>
              <a:buFont typeface="+mj-lt"/>
              <a:buAutoNum type="romanLcPeriod"/>
              <a:defRPr sz="1200">
                <a:solidFill>
                  <a:schemeClr val="tx1"/>
                </a:solidFill>
                <a:latin typeface="+mn-lt"/>
              </a:defRPr>
            </a:lvl4pPr>
            <a:lvl5pPr marL="1055974" indent="-191995">
              <a:lnSpc>
                <a:spcPct val="100000"/>
              </a:lnSpc>
              <a:spcBef>
                <a:spcPts val="800"/>
              </a:spcBef>
              <a:defRPr sz="1067">
                <a:solidFill>
                  <a:schemeClr val="tx1"/>
                </a:solidFill>
                <a:latin typeface="+mn-lt"/>
              </a:defRPr>
            </a:lvl5pPr>
            <a:lvl6pPr marL="2285943" indent="0">
              <a:buNone/>
              <a:defRPr sz="1600">
                <a:solidFill>
                  <a:schemeClr val="bg2"/>
                </a:solidFill>
              </a:defRPr>
            </a:lvl6pPr>
          </a:lstStyle>
          <a:p>
            <a:pPr lvl="0"/>
            <a:r>
              <a:rPr lang="en-GB" dirty="0"/>
              <a:t>Click to start texting</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3" name="Text Placeholder 23">
            <a:extLst>
              <a:ext uri="{FF2B5EF4-FFF2-40B4-BE49-F238E27FC236}">
                <a16:creationId xmlns:a16="http://schemas.microsoft.com/office/drawing/2014/main" id="{2A9816CF-2BDA-44AF-8D79-ED170837406D}"/>
              </a:ext>
            </a:extLst>
          </p:cNvPr>
          <p:cNvSpPr>
            <a:spLocks noGrp="1"/>
          </p:cNvSpPr>
          <p:nvPr>
            <p:ph type="body" sz="quarter" idx="12" hasCustomPrompt="1"/>
          </p:nvPr>
        </p:nvSpPr>
        <p:spPr>
          <a:xfrm>
            <a:off x="131233" y="-1085145"/>
            <a:ext cx="1680000" cy="624000"/>
          </a:xfrm>
          <a:prstGeom prst="rect">
            <a:avLst/>
          </a:prstGeom>
          <a:solidFill>
            <a:srgbClr val="FFFFFF"/>
          </a:solidFill>
          <a:ln>
            <a:noFill/>
          </a:ln>
        </p:spPr>
        <p:txBody>
          <a:bodyPr anchor="ctr"/>
          <a:lstStyle>
            <a:lvl1pPr marL="0" indent="0" algn="ctr">
              <a:buNone/>
              <a:defRPr sz="3733" b="1">
                <a:solidFill>
                  <a:schemeClr val="accent3"/>
                </a:solidFill>
                <a:latin typeface="+mj-lt"/>
              </a:defRPr>
            </a:lvl1pPr>
            <a:lvl2pPr marL="457189" indent="0">
              <a:buNone/>
              <a:defRPr sz="3733" b="1">
                <a:solidFill>
                  <a:schemeClr val="bg2"/>
                </a:solidFill>
              </a:defRPr>
            </a:lvl2pPr>
            <a:lvl3pPr marL="914377" indent="0">
              <a:buNone/>
              <a:defRPr sz="3733" b="1">
                <a:solidFill>
                  <a:schemeClr val="bg2"/>
                </a:solidFill>
              </a:defRPr>
            </a:lvl3pPr>
            <a:lvl4pPr marL="1371566" indent="0">
              <a:buNone/>
              <a:defRPr sz="3733" b="1">
                <a:solidFill>
                  <a:schemeClr val="bg2"/>
                </a:solidFill>
              </a:defRPr>
            </a:lvl4pPr>
            <a:lvl5pPr marL="1828754" indent="0">
              <a:buNone/>
              <a:defRPr sz="3733" b="1">
                <a:solidFill>
                  <a:schemeClr val="bg2"/>
                </a:solidFill>
              </a:defRPr>
            </a:lvl5pPr>
          </a:lstStyle>
          <a:p>
            <a:pPr lvl="0"/>
            <a:r>
              <a:rPr lang="en-US" dirty="0"/>
              <a:t>Title</a:t>
            </a:r>
          </a:p>
        </p:txBody>
      </p:sp>
      <p:sp>
        <p:nvSpPr>
          <p:cNvPr id="14" name="Text Placeholder 26">
            <a:extLst>
              <a:ext uri="{FF2B5EF4-FFF2-40B4-BE49-F238E27FC236}">
                <a16:creationId xmlns:a16="http://schemas.microsoft.com/office/drawing/2014/main" id="{40DA11C4-065F-47C9-8EDF-302B26A86D94}"/>
              </a:ext>
            </a:extLst>
          </p:cNvPr>
          <p:cNvSpPr>
            <a:spLocks noGrp="1"/>
          </p:cNvSpPr>
          <p:nvPr>
            <p:ph type="body" sz="quarter" idx="13" hasCustomPrompt="1"/>
          </p:nvPr>
        </p:nvSpPr>
        <p:spPr>
          <a:xfrm>
            <a:off x="1839856" y="-1085145"/>
            <a:ext cx="1680000" cy="624000"/>
          </a:xfrm>
          <a:prstGeom prst="rect">
            <a:avLst/>
          </a:prstGeom>
          <a:solidFill>
            <a:srgbClr val="FFFFFF"/>
          </a:solidFill>
          <a:ln>
            <a:noFill/>
          </a:ln>
        </p:spPr>
        <p:txBody>
          <a:bodyPr anchor="ctr"/>
          <a:lstStyle>
            <a:lvl1pPr marL="0" indent="0" algn="ctr">
              <a:buNone/>
              <a:defRPr sz="2400" b="0">
                <a:solidFill>
                  <a:schemeClr val="accent2"/>
                </a:solidFill>
                <a:latin typeface="+mj-lt"/>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Subtitle</a:t>
            </a:r>
          </a:p>
        </p:txBody>
      </p:sp>
      <p:sp>
        <p:nvSpPr>
          <p:cNvPr id="15" name="Text Placeholder 26">
            <a:extLst>
              <a:ext uri="{FF2B5EF4-FFF2-40B4-BE49-F238E27FC236}">
                <a16:creationId xmlns:a16="http://schemas.microsoft.com/office/drawing/2014/main" id="{43D417DD-CC5C-4F95-91E0-F2E8F191A9D5}"/>
              </a:ext>
            </a:extLst>
          </p:cNvPr>
          <p:cNvSpPr>
            <a:spLocks noGrp="1"/>
          </p:cNvSpPr>
          <p:nvPr>
            <p:ph type="body" sz="quarter" idx="14" hasCustomPrompt="1"/>
          </p:nvPr>
        </p:nvSpPr>
        <p:spPr>
          <a:xfrm>
            <a:off x="3548479" y="-1085145"/>
            <a:ext cx="1680000" cy="624000"/>
          </a:xfrm>
          <a:prstGeom prst="rect">
            <a:avLst/>
          </a:prstGeom>
          <a:solidFill>
            <a:srgbClr val="FFFFFF"/>
          </a:solidFill>
          <a:ln>
            <a:noFill/>
          </a:ln>
        </p:spPr>
        <p:txBody>
          <a:bodyPr anchor="ctr"/>
          <a:lstStyle>
            <a:lvl1pPr marL="0" indent="0" algn="ctr">
              <a:buNone/>
              <a:defRPr sz="1867" b="0">
                <a:solidFill>
                  <a:schemeClr val="accent2"/>
                </a:solidFill>
                <a:latin typeface="+mj-lt"/>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Lead</a:t>
            </a:r>
          </a:p>
        </p:txBody>
      </p:sp>
      <p:sp>
        <p:nvSpPr>
          <p:cNvPr id="16" name="Text Placeholder 26">
            <a:extLst>
              <a:ext uri="{FF2B5EF4-FFF2-40B4-BE49-F238E27FC236}">
                <a16:creationId xmlns:a16="http://schemas.microsoft.com/office/drawing/2014/main" id="{50F893E2-0A9D-46E5-912D-1E49210F243C}"/>
              </a:ext>
            </a:extLst>
          </p:cNvPr>
          <p:cNvSpPr>
            <a:spLocks noGrp="1"/>
          </p:cNvSpPr>
          <p:nvPr>
            <p:ph type="body" sz="quarter" idx="15" hasCustomPrompt="1"/>
          </p:nvPr>
        </p:nvSpPr>
        <p:spPr>
          <a:xfrm>
            <a:off x="5257101" y="-1085145"/>
            <a:ext cx="1680000" cy="624000"/>
          </a:xfrm>
          <a:prstGeom prst="rect">
            <a:avLst/>
          </a:prstGeom>
          <a:solidFill>
            <a:srgbClr val="FFFFFF"/>
          </a:solidFill>
          <a:ln>
            <a:noFill/>
          </a:ln>
        </p:spPr>
        <p:txBody>
          <a:bodyPr anchor="ctr"/>
          <a:lstStyle>
            <a:lvl1pPr marL="0" indent="0" algn="ctr">
              <a:buNone/>
              <a:defRPr sz="2133" b="1">
                <a:solidFill>
                  <a:schemeClr val="accent3"/>
                </a:solidFill>
                <a:latin typeface="+mj-lt"/>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Text title 1</a:t>
            </a:r>
          </a:p>
        </p:txBody>
      </p:sp>
      <p:sp>
        <p:nvSpPr>
          <p:cNvPr id="17" name="Text Placeholder 26">
            <a:extLst>
              <a:ext uri="{FF2B5EF4-FFF2-40B4-BE49-F238E27FC236}">
                <a16:creationId xmlns:a16="http://schemas.microsoft.com/office/drawing/2014/main" id="{3D9B6645-9FED-4AC5-8383-0C7B04C93395}"/>
              </a:ext>
            </a:extLst>
          </p:cNvPr>
          <p:cNvSpPr>
            <a:spLocks noGrp="1"/>
          </p:cNvSpPr>
          <p:nvPr>
            <p:ph type="body" sz="quarter" idx="16" hasCustomPrompt="1"/>
          </p:nvPr>
        </p:nvSpPr>
        <p:spPr>
          <a:xfrm>
            <a:off x="8674347" y="-1085145"/>
            <a:ext cx="1680000" cy="624000"/>
          </a:xfrm>
          <a:prstGeom prst="rect">
            <a:avLst/>
          </a:prstGeom>
          <a:solidFill>
            <a:srgbClr val="FFFFFF"/>
          </a:solidFill>
          <a:ln>
            <a:noFill/>
          </a:ln>
        </p:spPr>
        <p:txBody>
          <a:bodyPr anchor="ctr"/>
          <a:lstStyle>
            <a:lvl1pPr marL="0" indent="0" algn="ctr">
              <a:buNone/>
              <a:defRPr sz="1600" b="0">
                <a:solidFill>
                  <a:schemeClr val="accent3"/>
                </a:solidFill>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Text</a:t>
            </a:r>
          </a:p>
        </p:txBody>
      </p:sp>
      <p:sp>
        <p:nvSpPr>
          <p:cNvPr id="18" name="Text Placeholder 26">
            <a:extLst>
              <a:ext uri="{FF2B5EF4-FFF2-40B4-BE49-F238E27FC236}">
                <a16:creationId xmlns:a16="http://schemas.microsoft.com/office/drawing/2014/main" id="{FD82F3D8-1255-42CA-A674-E96064BE3584}"/>
              </a:ext>
            </a:extLst>
          </p:cNvPr>
          <p:cNvSpPr>
            <a:spLocks noGrp="1"/>
          </p:cNvSpPr>
          <p:nvPr>
            <p:ph type="body" sz="quarter" idx="17" hasCustomPrompt="1"/>
          </p:nvPr>
        </p:nvSpPr>
        <p:spPr>
          <a:xfrm>
            <a:off x="10382973" y="-1085145"/>
            <a:ext cx="1680000" cy="624000"/>
          </a:xfrm>
          <a:prstGeom prst="rect">
            <a:avLst/>
          </a:prstGeom>
          <a:solidFill>
            <a:srgbClr val="FFFFFF"/>
          </a:solidFill>
          <a:ln>
            <a:noFill/>
          </a:ln>
        </p:spPr>
        <p:txBody>
          <a:bodyPr anchor="ctr"/>
          <a:lstStyle>
            <a:lvl1pPr marL="0" indent="0" algn="ctr">
              <a:buNone/>
              <a:defRPr sz="1067" b="0">
                <a:solidFill>
                  <a:schemeClr val="accent3"/>
                </a:solidFill>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Caption</a:t>
            </a:r>
          </a:p>
        </p:txBody>
      </p:sp>
      <p:sp>
        <p:nvSpPr>
          <p:cNvPr id="19" name="Text Placeholder 26">
            <a:extLst>
              <a:ext uri="{FF2B5EF4-FFF2-40B4-BE49-F238E27FC236}">
                <a16:creationId xmlns:a16="http://schemas.microsoft.com/office/drawing/2014/main" id="{F0D63652-F447-434C-BE91-5740996C20E0}"/>
              </a:ext>
            </a:extLst>
          </p:cNvPr>
          <p:cNvSpPr>
            <a:spLocks noGrp="1"/>
          </p:cNvSpPr>
          <p:nvPr>
            <p:ph type="body" sz="quarter" idx="18" hasCustomPrompt="1"/>
          </p:nvPr>
        </p:nvSpPr>
        <p:spPr>
          <a:xfrm>
            <a:off x="6965724" y="-1085145"/>
            <a:ext cx="1680000" cy="624000"/>
          </a:xfrm>
          <a:prstGeom prst="rect">
            <a:avLst/>
          </a:prstGeom>
          <a:solidFill>
            <a:srgbClr val="FFFFFF"/>
          </a:solidFill>
          <a:ln>
            <a:noFill/>
          </a:ln>
        </p:spPr>
        <p:txBody>
          <a:bodyPr anchor="ctr"/>
          <a:lstStyle>
            <a:lvl1pPr marL="0" indent="0" algn="ctr">
              <a:buNone/>
              <a:defRPr sz="1867" b="1">
                <a:solidFill>
                  <a:schemeClr val="accent3"/>
                </a:solidFill>
                <a:latin typeface="+mj-lt"/>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Text title 2</a:t>
            </a:r>
          </a:p>
        </p:txBody>
      </p:sp>
    </p:spTree>
    <p:extLst>
      <p:ext uri="{BB962C8B-B14F-4D97-AF65-F5344CB8AC3E}">
        <p14:creationId xmlns:p14="http://schemas.microsoft.com/office/powerpoint/2010/main" val="8826805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1AAF299A-6441-444E-A370-0FBC4ED068B2}"/>
              </a:ext>
            </a:extLst>
          </p:cNvPr>
          <p:cNvSpPr>
            <a:spLocks noGrp="1"/>
          </p:cNvSpPr>
          <p:nvPr>
            <p:ph type="title" hasCustomPrompt="1"/>
          </p:nvPr>
        </p:nvSpPr>
        <p:spPr>
          <a:xfrm>
            <a:off x="511476" y="316423"/>
            <a:ext cx="11153475" cy="571245"/>
          </a:xfrm>
          <a:prstGeom prst="rect">
            <a:avLst/>
          </a:prstGeom>
        </p:spPr>
        <p:txBody>
          <a:bodyPr vert="horz" wrap="none" lIns="0" tIns="0" rIns="0" bIns="0" rtlCol="0" anchor="t" anchorCtr="0">
            <a:noAutofit/>
          </a:bodyPr>
          <a:lstStyle>
            <a:lvl1pPr>
              <a:defRPr>
                <a:solidFill>
                  <a:schemeClr val="tx1"/>
                </a:solidFill>
                <a:latin typeface="+mj-lt"/>
              </a:defRPr>
            </a:lvl1pPr>
          </a:lstStyle>
          <a:p>
            <a:r>
              <a:rPr lang="en-US" dirty="0"/>
              <a:t>Click to add a title</a:t>
            </a:r>
          </a:p>
        </p:txBody>
      </p:sp>
      <p:sp>
        <p:nvSpPr>
          <p:cNvPr id="3" name="Content Placeholder 2">
            <a:extLst>
              <a:ext uri="{FF2B5EF4-FFF2-40B4-BE49-F238E27FC236}">
                <a16:creationId xmlns:a16="http://schemas.microsoft.com/office/drawing/2014/main" id="{1D312E8C-BE32-5F45-A5AB-57FDA3272178}"/>
              </a:ext>
            </a:extLst>
          </p:cNvPr>
          <p:cNvSpPr>
            <a:spLocks noGrp="1"/>
          </p:cNvSpPr>
          <p:nvPr>
            <p:ph sz="quarter" idx="10" hasCustomPrompt="1"/>
          </p:nvPr>
        </p:nvSpPr>
        <p:spPr>
          <a:xfrm>
            <a:off x="511477" y="2609359"/>
            <a:ext cx="11153475" cy="3459125"/>
          </a:xfrm>
          <a:prstGeom prst="rect">
            <a:avLst/>
          </a:prstGeom>
        </p:spPr>
        <p:txBody>
          <a:bodyPr lIns="0" tIns="0" rIns="0" bIns="0">
            <a:noAutofit/>
          </a:bodyPr>
          <a:lstStyle>
            <a:lvl1pPr marL="191995" indent="-191995">
              <a:lnSpc>
                <a:spcPct val="100000"/>
              </a:lnSpc>
              <a:spcBef>
                <a:spcPts val="800"/>
              </a:spcBef>
              <a:buFont typeface="Wingdings" panose="05000000000000000000" pitchFamily="2" charset="2"/>
              <a:buChar char="§"/>
              <a:defRPr sz="1600">
                <a:solidFill>
                  <a:schemeClr val="tx1"/>
                </a:solidFill>
                <a:latin typeface="+mn-lt"/>
              </a:defRPr>
            </a:lvl1pPr>
            <a:lvl2pPr marL="383990" indent="-191995">
              <a:lnSpc>
                <a:spcPct val="100000"/>
              </a:lnSpc>
              <a:spcBef>
                <a:spcPts val="800"/>
              </a:spcBef>
              <a:buSzPct val="100000"/>
              <a:buFont typeface="Arial" panose="020B0604020202020204" pitchFamily="34" charset="0"/>
              <a:buChar char="•"/>
              <a:defRPr sz="1467">
                <a:solidFill>
                  <a:schemeClr val="tx1"/>
                </a:solidFill>
                <a:latin typeface="+mn-lt"/>
              </a:defRPr>
            </a:lvl2pPr>
            <a:lvl3pPr marL="671983" indent="-287993">
              <a:lnSpc>
                <a:spcPct val="100000"/>
              </a:lnSpc>
              <a:spcBef>
                <a:spcPts val="800"/>
              </a:spcBef>
              <a:buFont typeface="+mj-lt"/>
              <a:buAutoNum type="alphaLcParenR"/>
              <a:defRPr sz="1333">
                <a:solidFill>
                  <a:schemeClr val="tx1"/>
                </a:solidFill>
                <a:latin typeface="+mn-lt"/>
              </a:defRPr>
            </a:lvl3pPr>
            <a:lvl4pPr marL="863978" indent="-191995">
              <a:lnSpc>
                <a:spcPct val="100000"/>
              </a:lnSpc>
              <a:spcBef>
                <a:spcPts val="800"/>
              </a:spcBef>
              <a:buSzPct val="90000"/>
              <a:buFont typeface="+mj-lt"/>
              <a:buAutoNum type="romanLcPeriod"/>
              <a:defRPr sz="1200">
                <a:solidFill>
                  <a:schemeClr val="tx1"/>
                </a:solidFill>
                <a:latin typeface="+mn-lt"/>
              </a:defRPr>
            </a:lvl4pPr>
            <a:lvl5pPr marL="1055974" indent="-191995">
              <a:lnSpc>
                <a:spcPct val="100000"/>
              </a:lnSpc>
              <a:spcBef>
                <a:spcPts val="800"/>
              </a:spcBef>
              <a:defRPr sz="1067">
                <a:solidFill>
                  <a:schemeClr val="tx1"/>
                </a:solidFill>
                <a:latin typeface="+mn-lt"/>
              </a:defRPr>
            </a:lvl5pPr>
            <a:lvl6pPr marL="2285943" indent="0">
              <a:buNone/>
              <a:defRPr sz="1600">
                <a:solidFill>
                  <a:schemeClr val="bg2"/>
                </a:solidFill>
              </a:defRPr>
            </a:lvl6pPr>
          </a:lstStyle>
          <a:p>
            <a:pPr lvl="0"/>
            <a:r>
              <a:rPr lang="en-GB" dirty="0"/>
              <a:t>Click to start texting</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2" name="Text Placeholder 2"/>
          <p:cNvSpPr>
            <a:spLocks noGrp="1"/>
          </p:cNvSpPr>
          <p:nvPr>
            <p:ph type="body" sz="quarter" idx="19" hasCustomPrompt="1"/>
          </p:nvPr>
        </p:nvSpPr>
        <p:spPr>
          <a:xfrm>
            <a:off x="511476" y="1555751"/>
            <a:ext cx="11152717" cy="765740"/>
          </a:xfrm>
          <a:prstGeom prst="rect">
            <a:avLst/>
          </a:prstGeom>
        </p:spPr>
        <p:txBody>
          <a:bodyPr lIns="0" tIns="0" rIns="0" bIns="0">
            <a:noAutofit/>
          </a:bodyPr>
          <a:lstStyle>
            <a:lvl1pPr marL="0" indent="0">
              <a:lnSpc>
                <a:spcPct val="100000"/>
              </a:lnSpc>
              <a:spcBef>
                <a:spcPts val="800"/>
              </a:spcBef>
              <a:buNone/>
              <a:defRPr lang="en-US" sz="1867" b="0" kern="1200" dirty="0">
                <a:solidFill>
                  <a:schemeClr val="accent2"/>
                </a:solidFill>
                <a:latin typeface="+mn-lt"/>
                <a:ea typeface="+mn-ea"/>
                <a:cs typeface="+mn-cs"/>
              </a:defRPr>
            </a:lvl1pPr>
            <a:lvl2pPr marL="457189" indent="0">
              <a:buNone/>
              <a:defRPr/>
            </a:lvl2pPr>
            <a:lvl3pPr marL="914377" indent="0">
              <a:buNone/>
              <a:defRPr/>
            </a:lvl3pPr>
            <a:lvl4pPr marL="1371566" indent="0">
              <a:buNone/>
              <a:defRPr/>
            </a:lvl4pPr>
            <a:lvl5pPr marL="1828754" indent="0">
              <a:buNone/>
              <a:defRPr/>
            </a:lvl5pPr>
          </a:lstStyle>
          <a:p>
            <a:r>
              <a:rPr lang="en-US" dirty="0"/>
              <a:t>Click to add a lead or delete this placeholder if not needed</a:t>
            </a:r>
          </a:p>
        </p:txBody>
      </p:sp>
      <p:sp>
        <p:nvSpPr>
          <p:cNvPr id="5" name="Text Placeholder 4"/>
          <p:cNvSpPr>
            <a:spLocks noGrp="1"/>
          </p:cNvSpPr>
          <p:nvPr>
            <p:ph type="body" sz="quarter" idx="17" hasCustomPrompt="1"/>
          </p:nvPr>
        </p:nvSpPr>
        <p:spPr>
          <a:xfrm>
            <a:off x="511476" y="980017"/>
            <a:ext cx="11153475" cy="287867"/>
          </a:xfrm>
          <a:prstGeom prst="rect">
            <a:avLst/>
          </a:prstGeom>
        </p:spPr>
        <p:txBody>
          <a:bodyPr lIns="0" tIns="0" rIns="0" bIns="0">
            <a:noAutofit/>
          </a:bodyPr>
          <a:lstStyle>
            <a:lvl1pPr marL="0" indent="0">
              <a:lnSpc>
                <a:spcPct val="100000"/>
              </a:lnSpc>
              <a:spcBef>
                <a:spcPts val="800"/>
              </a:spcBef>
              <a:buNone/>
              <a:defRPr lang="en-US" sz="2400" b="0" kern="1200" dirty="0">
                <a:solidFill>
                  <a:schemeClr val="accent2"/>
                </a:solidFill>
                <a:latin typeface="+mn-lt"/>
                <a:ea typeface="+mn-ea"/>
                <a:cs typeface="+mn-cs"/>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Click to add a subtitle or delete this placeholder if not needed</a:t>
            </a:r>
          </a:p>
        </p:txBody>
      </p:sp>
      <p:sp>
        <p:nvSpPr>
          <p:cNvPr id="13" name="Text Placeholder 23">
            <a:extLst>
              <a:ext uri="{FF2B5EF4-FFF2-40B4-BE49-F238E27FC236}">
                <a16:creationId xmlns:a16="http://schemas.microsoft.com/office/drawing/2014/main" id="{AFF6D952-3CCD-4DCE-8903-734B215DA9A1}"/>
              </a:ext>
            </a:extLst>
          </p:cNvPr>
          <p:cNvSpPr>
            <a:spLocks noGrp="1"/>
          </p:cNvSpPr>
          <p:nvPr>
            <p:ph type="body" sz="quarter" idx="12" hasCustomPrompt="1"/>
          </p:nvPr>
        </p:nvSpPr>
        <p:spPr>
          <a:xfrm>
            <a:off x="131233" y="-1085145"/>
            <a:ext cx="1680000" cy="624000"/>
          </a:xfrm>
          <a:prstGeom prst="rect">
            <a:avLst/>
          </a:prstGeom>
          <a:solidFill>
            <a:srgbClr val="FFFFFF"/>
          </a:solidFill>
          <a:ln>
            <a:noFill/>
          </a:ln>
        </p:spPr>
        <p:txBody>
          <a:bodyPr anchor="ctr"/>
          <a:lstStyle>
            <a:lvl1pPr marL="0" indent="0" algn="ctr">
              <a:buNone/>
              <a:defRPr sz="3733" b="1">
                <a:solidFill>
                  <a:schemeClr val="accent3"/>
                </a:solidFill>
                <a:latin typeface="+mj-lt"/>
              </a:defRPr>
            </a:lvl1pPr>
            <a:lvl2pPr marL="457189" indent="0">
              <a:buNone/>
              <a:defRPr sz="3733" b="1">
                <a:solidFill>
                  <a:schemeClr val="bg2"/>
                </a:solidFill>
              </a:defRPr>
            </a:lvl2pPr>
            <a:lvl3pPr marL="914377" indent="0">
              <a:buNone/>
              <a:defRPr sz="3733" b="1">
                <a:solidFill>
                  <a:schemeClr val="bg2"/>
                </a:solidFill>
              </a:defRPr>
            </a:lvl3pPr>
            <a:lvl4pPr marL="1371566" indent="0">
              <a:buNone/>
              <a:defRPr sz="3733" b="1">
                <a:solidFill>
                  <a:schemeClr val="bg2"/>
                </a:solidFill>
              </a:defRPr>
            </a:lvl4pPr>
            <a:lvl5pPr marL="1828754" indent="0">
              <a:buNone/>
              <a:defRPr sz="3733" b="1">
                <a:solidFill>
                  <a:schemeClr val="bg2"/>
                </a:solidFill>
              </a:defRPr>
            </a:lvl5pPr>
          </a:lstStyle>
          <a:p>
            <a:pPr lvl="0"/>
            <a:r>
              <a:rPr lang="en-US" dirty="0"/>
              <a:t>Title</a:t>
            </a:r>
          </a:p>
        </p:txBody>
      </p:sp>
      <p:sp>
        <p:nvSpPr>
          <p:cNvPr id="14" name="Text Placeholder 26">
            <a:extLst>
              <a:ext uri="{FF2B5EF4-FFF2-40B4-BE49-F238E27FC236}">
                <a16:creationId xmlns:a16="http://schemas.microsoft.com/office/drawing/2014/main" id="{9DDB0C90-3633-452A-BE73-93269BB2A2BB}"/>
              </a:ext>
            </a:extLst>
          </p:cNvPr>
          <p:cNvSpPr>
            <a:spLocks noGrp="1"/>
          </p:cNvSpPr>
          <p:nvPr>
            <p:ph type="body" sz="quarter" idx="13" hasCustomPrompt="1"/>
          </p:nvPr>
        </p:nvSpPr>
        <p:spPr>
          <a:xfrm>
            <a:off x="1839856" y="-1085145"/>
            <a:ext cx="1680000" cy="624000"/>
          </a:xfrm>
          <a:prstGeom prst="rect">
            <a:avLst/>
          </a:prstGeom>
          <a:solidFill>
            <a:srgbClr val="FFFFFF"/>
          </a:solidFill>
          <a:ln>
            <a:noFill/>
          </a:ln>
        </p:spPr>
        <p:txBody>
          <a:bodyPr anchor="ctr"/>
          <a:lstStyle>
            <a:lvl1pPr marL="0" indent="0" algn="ctr">
              <a:buNone/>
              <a:defRPr sz="2400" b="0">
                <a:solidFill>
                  <a:schemeClr val="accent2"/>
                </a:solidFill>
                <a:latin typeface="+mj-lt"/>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Subtitle</a:t>
            </a:r>
          </a:p>
        </p:txBody>
      </p:sp>
      <p:sp>
        <p:nvSpPr>
          <p:cNvPr id="15" name="Text Placeholder 26">
            <a:extLst>
              <a:ext uri="{FF2B5EF4-FFF2-40B4-BE49-F238E27FC236}">
                <a16:creationId xmlns:a16="http://schemas.microsoft.com/office/drawing/2014/main" id="{112997D0-7E46-4C4A-9C3D-0BDDF20D6970}"/>
              </a:ext>
            </a:extLst>
          </p:cNvPr>
          <p:cNvSpPr>
            <a:spLocks noGrp="1"/>
          </p:cNvSpPr>
          <p:nvPr>
            <p:ph type="body" sz="quarter" idx="14" hasCustomPrompt="1"/>
          </p:nvPr>
        </p:nvSpPr>
        <p:spPr>
          <a:xfrm>
            <a:off x="3548479" y="-1085145"/>
            <a:ext cx="1680000" cy="624000"/>
          </a:xfrm>
          <a:prstGeom prst="rect">
            <a:avLst/>
          </a:prstGeom>
          <a:solidFill>
            <a:srgbClr val="FFFFFF"/>
          </a:solidFill>
          <a:ln>
            <a:noFill/>
          </a:ln>
        </p:spPr>
        <p:txBody>
          <a:bodyPr anchor="ctr"/>
          <a:lstStyle>
            <a:lvl1pPr marL="0" indent="0" algn="ctr">
              <a:buNone/>
              <a:defRPr sz="1867" b="0">
                <a:solidFill>
                  <a:schemeClr val="accent2"/>
                </a:solidFill>
                <a:latin typeface="+mj-lt"/>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Lead</a:t>
            </a:r>
          </a:p>
        </p:txBody>
      </p:sp>
      <p:sp>
        <p:nvSpPr>
          <p:cNvPr id="16" name="Text Placeholder 26">
            <a:extLst>
              <a:ext uri="{FF2B5EF4-FFF2-40B4-BE49-F238E27FC236}">
                <a16:creationId xmlns:a16="http://schemas.microsoft.com/office/drawing/2014/main" id="{20285351-7A5E-4471-B070-95D8F4627666}"/>
              </a:ext>
            </a:extLst>
          </p:cNvPr>
          <p:cNvSpPr>
            <a:spLocks noGrp="1"/>
          </p:cNvSpPr>
          <p:nvPr>
            <p:ph type="body" sz="quarter" idx="15" hasCustomPrompt="1"/>
          </p:nvPr>
        </p:nvSpPr>
        <p:spPr>
          <a:xfrm>
            <a:off x="5257101" y="-1085145"/>
            <a:ext cx="1680000" cy="624000"/>
          </a:xfrm>
          <a:prstGeom prst="rect">
            <a:avLst/>
          </a:prstGeom>
          <a:solidFill>
            <a:srgbClr val="FFFFFF"/>
          </a:solidFill>
          <a:ln>
            <a:noFill/>
          </a:ln>
        </p:spPr>
        <p:txBody>
          <a:bodyPr anchor="ctr"/>
          <a:lstStyle>
            <a:lvl1pPr marL="0" indent="0" algn="ctr">
              <a:buNone/>
              <a:defRPr sz="2133" b="1">
                <a:solidFill>
                  <a:schemeClr val="accent3"/>
                </a:solidFill>
                <a:latin typeface="+mj-lt"/>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Text title 1</a:t>
            </a:r>
          </a:p>
        </p:txBody>
      </p:sp>
      <p:sp>
        <p:nvSpPr>
          <p:cNvPr id="17" name="Text Placeholder 26">
            <a:extLst>
              <a:ext uri="{FF2B5EF4-FFF2-40B4-BE49-F238E27FC236}">
                <a16:creationId xmlns:a16="http://schemas.microsoft.com/office/drawing/2014/main" id="{41324695-6A41-4DEA-9C85-E61352A3845F}"/>
              </a:ext>
            </a:extLst>
          </p:cNvPr>
          <p:cNvSpPr>
            <a:spLocks noGrp="1"/>
          </p:cNvSpPr>
          <p:nvPr>
            <p:ph type="body" sz="quarter" idx="16" hasCustomPrompt="1"/>
          </p:nvPr>
        </p:nvSpPr>
        <p:spPr>
          <a:xfrm>
            <a:off x="8674347" y="-1085145"/>
            <a:ext cx="1680000" cy="624000"/>
          </a:xfrm>
          <a:prstGeom prst="rect">
            <a:avLst/>
          </a:prstGeom>
          <a:solidFill>
            <a:srgbClr val="FFFFFF"/>
          </a:solidFill>
          <a:ln>
            <a:noFill/>
          </a:ln>
        </p:spPr>
        <p:txBody>
          <a:bodyPr anchor="ctr"/>
          <a:lstStyle>
            <a:lvl1pPr marL="0" indent="0" algn="ctr">
              <a:buNone/>
              <a:defRPr sz="1600" b="0">
                <a:solidFill>
                  <a:schemeClr val="accent3"/>
                </a:solidFill>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Text</a:t>
            </a:r>
          </a:p>
        </p:txBody>
      </p:sp>
      <p:sp>
        <p:nvSpPr>
          <p:cNvPr id="18" name="Text Placeholder 26">
            <a:extLst>
              <a:ext uri="{FF2B5EF4-FFF2-40B4-BE49-F238E27FC236}">
                <a16:creationId xmlns:a16="http://schemas.microsoft.com/office/drawing/2014/main" id="{3837D03D-9FF4-47DE-B0B9-3A8BC1848AB4}"/>
              </a:ext>
            </a:extLst>
          </p:cNvPr>
          <p:cNvSpPr>
            <a:spLocks noGrp="1"/>
          </p:cNvSpPr>
          <p:nvPr>
            <p:ph type="body" sz="quarter" idx="20" hasCustomPrompt="1"/>
          </p:nvPr>
        </p:nvSpPr>
        <p:spPr>
          <a:xfrm>
            <a:off x="10382973" y="-1085145"/>
            <a:ext cx="1680000" cy="624000"/>
          </a:xfrm>
          <a:prstGeom prst="rect">
            <a:avLst/>
          </a:prstGeom>
          <a:solidFill>
            <a:srgbClr val="FFFFFF"/>
          </a:solidFill>
          <a:ln>
            <a:noFill/>
          </a:ln>
        </p:spPr>
        <p:txBody>
          <a:bodyPr anchor="ctr"/>
          <a:lstStyle>
            <a:lvl1pPr marL="0" indent="0" algn="ctr">
              <a:buNone/>
              <a:defRPr sz="1067" b="0">
                <a:solidFill>
                  <a:schemeClr val="accent3"/>
                </a:solidFill>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Caption</a:t>
            </a:r>
          </a:p>
        </p:txBody>
      </p:sp>
      <p:sp>
        <p:nvSpPr>
          <p:cNvPr id="19" name="Text Placeholder 26">
            <a:extLst>
              <a:ext uri="{FF2B5EF4-FFF2-40B4-BE49-F238E27FC236}">
                <a16:creationId xmlns:a16="http://schemas.microsoft.com/office/drawing/2014/main" id="{C7415FE2-8208-49C4-A6A9-C0F3D9571E43}"/>
              </a:ext>
            </a:extLst>
          </p:cNvPr>
          <p:cNvSpPr>
            <a:spLocks noGrp="1"/>
          </p:cNvSpPr>
          <p:nvPr>
            <p:ph type="body" sz="quarter" idx="18" hasCustomPrompt="1"/>
          </p:nvPr>
        </p:nvSpPr>
        <p:spPr>
          <a:xfrm>
            <a:off x="6965724" y="-1085145"/>
            <a:ext cx="1680000" cy="624000"/>
          </a:xfrm>
          <a:prstGeom prst="rect">
            <a:avLst/>
          </a:prstGeom>
          <a:solidFill>
            <a:srgbClr val="FFFFFF"/>
          </a:solidFill>
          <a:ln>
            <a:noFill/>
          </a:ln>
        </p:spPr>
        <p:txBody>
          <a:bodyPr anchor="ctr"/>
          <a:lstStyle>
            <a:lvl1pPr marL="0" indent="0" algn="ctr">
              <a:buNone/>
              <a:defRPr sz="1867" b="1">
                <a:solidFill>
                  <a:schemeClr val="accent3"/>
                </a:solidFill>
                <a:latin typeface="+mj-lt"/>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Text title 2</a:t>
            </a:r>
          </a:p>
        </p:txBody>
      </p:sp>
    </p:spTree>
    <p:extLst>
      <p:ext uri="{BB962C8B-B14F-4D97-AF65-F5344CB8AC3E}">
        <p14:creationId xmlns:p14="http://schemas.microsoft.com/office/powerpoint/2010/main" val="14581260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peaker 1">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E876FA5A-D4B9-8242-89B0-0E6F92870162}"/>
              </a:ext>
            </a:extLst>
          </p:cNvPr>
          <p:cNvSpPr/>
          <p:nvPr userDrawn="1"/>
        </p:nvSpPr>
        <p:spPr>
          <a:xfrm>
            <a:off x="6096001" y="1"/>
            <a:ext cx="6096000" cy="6360007"/>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4267" dirty="0">
              <a:solidFill>
                <a:schemeClr val="bg2"/>
              </a:solidFill>
            </a:endParaRPr>
          </a:p>
        </p:txBody>
      </p:sp>
      <p:sp>
        <p:nvSpPr>
          <p:cNvPr id="20" name="Title Placeholder 1">
            <a:extLst>
              <a:ext uri="{FF2B5EF4-FFF2-40B4-BE49-F238E27FC236}">
                <a16:creationId xmlns:a16="http://schemas.microsoft.com/office/drawing/2014/main" id="{74258A97-BDA0-4CF9-9323-A861F37E4585}"/>
              </a:ext>
            </a:extLst>
          </p:cNvPr>
          <p:cNvSpPr>
            <a:spLocks noGrp="1"/>
          </p:cNvSpPr>
          <p:nvPr>
            <p:ph type="title" hasCustomPrompt="1"/>
          </p:nvPr>
        </p:nvSpPr>
        <p:spPr>
          <a:xfrm>
            <a:off x="511476" y="316423"/>
            <a:ext cx="5237779" cy="571245"/>
          </a:xfrm>
          <a:prstGeom prst="rect">
            <a:avLst/>
          </a:prstGeom>
        </p:spPr>
        <p:txBody>
          <a:bodyPr vert="horz" wrap="none" lIns="0" tIns="0" rIns="0" bIns="0" rtlCol="0" anchor="t" anchorCtr="0">
            <a:noAutofit/>
          </a:bodyPr>
          <a:lstStyle>
            <a:lvl1pPr>
              <a:defRPr>
                <a:solidFill>
                  <a:schemeClr val="tx1"/>
                </a:solidFill>
                <a:latin typeface="+mj-lt"/>
              </a:defRPr>
            </a:lvl1pPr>
          </a:lstStyle>
          <a:p>
            <a:r>
              <a:rPr lang="en-US" dirty="0"/>
              <a:t>Click to add a title</a:t>
            </a:r>
          </a:p>
        </p:txBody>
      </p:sp>
      <p:sp>
        <p:nvSpPr>
          <p:cNvPr id="22" name="Text Placeholder 10">
            <a:extLst>
              <a:ext uri="{FF2B5EF4-FFF2-40B4-BE49-F238E27FC236}">
                <a16:creationId xmlns:a16="http://schemas.microsoft.com/office/drawing/2014/main" id="{DA0FB2AF-1D24-4B76-A8A3-220F3820DE29}"/>
              </a:ext>
            </a:extLst>
          </p:cNvPr>
          <p:cNvSpPr>
            <a:spLocks noGrp="1"/>
          </p:cNvSpPr>
          <p:nvPr>
            <p:ph type="body" sz="quarter" idx="22" hasCustomPrompt="1"/>
          </p:nvPr>
        </p:nvSpPr>
        <p:spPr>
          <a:xfrm>
            <a:off x="503700" y="1564154"/>
            <a:ext cx="5245555" cy="3786117"/>
          </a:xfrm>
          <a:prstGeom prst="rect">
            <a:avLst/>
          </a:prstGeom>
        </p:spPr>
        <p:txBody>
          <a:bodyPr lIns="0" tIns="0" rIns="0" bIns="0" anchor="ctr"/>
          <a:lstStyle>
            <a:lvl1pPr marL="0" indent="0">
              <a:buNone/>
              <a:defRPr sz="4800">
                <a:solidFill>
                  <a:schemeClr val="tx1"/>
                </a:solidFill>
              </a:defRPr>
            </a:lvl1pPr>
          </a:lstStyle>
          <a:p>
            <a:pPr lvl="0"/>
            <a:r>
              <a:rPr lang="en-GB" dirty="0"/>
              <a:t>Click to add a title</a:t>
            </a:r>
            <a:endParaRPr lang="en-US" dirty="0"/>
          </a:p>
        </p:txBody>
      </p:sp>
      <p:sp>
        <p:nvSpPr>
          <p:cNvPr id="23" name="Picture Placeholder 8">
            <a:extLst>
              <a:ext uri="{FF2B5EF4-FFF2-40B4-BE49-F238E27FC236}">
                <a16:creationId xmlns:a16="http://schemas.microsoft.com/office/drawing/2014/main" id="{CD5AE963-92CC-4A6C-A2E6-490C915C0908}"/>
              </a:ext>
            </a:extLst>
          </p:cNvPr>
          <p:cNvSpPr>
            <a:spLocks noGrp="1"/>
          </p:cNvSpPr>
          <p:nvPr>
            <p:ph type="pic" sz="quarter" idx="21" hasCustomPrompt="1"/>
          </p:nvPr>
        </p:nvSpPr>
        <p:spPr>
          <a:xfrm>
            <a:off x="8037129" y="1360639"/>
            <a:ext cx="2400000" cy="2400000"/>
          </a:xfrm>
          <a:prstGeom prst="ellipse">
            <a:avLst/>
          </a:prstGeom>
          <a:solidFill>
            <a:schemeClr val="bg1">
              <a:lumMod val="95000"/>
            </a:schemeClr>
          </a:solidFill>
        </p:spPr>
        <p:txBody>
          <a:bodyPr anchor="ctr"/>
          <a:lstStyle>
            <a:lvl1pPr marL="0" marR="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sz="1333"/>
            </a:lvl1pPr>
          </a:lstStyle>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to add a picture</a:t>
            </a:r>
          </a:p>
        </p:txBody>
      </p:sp>
      <p:sp>
        <p:nvSpPr>
          <p:cNvPr id="24" name="Text Placeholder 10">
            <a:extLst>
              <a:ext uri="{FF2B5EF4-FFF2-40B4-BE49-F238E27FC236}">
                <a16:creationId xmlns:a16="http://schemas.microsoft.com/office/drawing/2014/main" id="{D138F5C3-95DF-47AB-A401-6F65242B66E5}"/>
              </a:ext>
            </a:extLst>
          </p:cNvPr>
          <p:cNvSpPr>
            <a:spLocks noGrp="1"/>
          </p:cNvSpPr>
          <p:nvPr>
            <p:ph type="body" sz="quarter" idx="23" hasCustomPrompt="1"/>
          </p:nvPr>
        </p:nvSpPr>
        <p:spPr>
          <a:xfrm>
            <a:off x="7162669" y="4074432"/>
            <a:ext cx="4148920" cy="445989"/>
          </a:xfrm>
          <a:prstGeom prst="rect">
            <a:avLst/>
          </a:prstGeom>
        </p:spPr>
        <p:txBody>
          <a:bodyPr lIns="0" tIns="0" rIns="0" bIns="0" anchor="t"/>
          <a:lstStyle>
            <a:lvl1pPr marL="0" indent="0" algn="ctr">
              <a:spcBef>
                <a:spcPts val="0"/>
              </a:spcBef>
              <a:buNone/>
              <a:defRPr sz="3200" b="1">
                <a:solidFill>
                  <a:schemeClr val="bg1"/>
                </a:solidFill>
              </a:defRPr>
            </a:lvl1pPr>
          </a:lstStyle>
          <a:p>
            <a:pPr lvl="0"/>
            <a:r>
              <a:rPr lang="en-GB" dirty="0"/>
              <a:t>Name Surname</a:t>
            </a:r>
            <a:endParaRPr lang="en-US" dirty="0"/>
          </a:p>
        </p:txBody>
      </p:sp>
      <p:sp>
        <p:nvSpPr>
          <p:cNvPr id="25" name="Text Placeholder 10">
            <a:extLst>
              <a:ext uri="{FF2B5EF4-FFF2-40B4-BE49-F238E27FC236}">
                <a16:creationId xmlns:a16="http://schemas.microsoft.com/office/drawing/2014/main" id="{ADCF38A8-30CB-497E-923F-A88F15185578}"/>
              </a:ext>
            </a:extLst>
          </p:cNvPr>
          <p:cNvSpPr>
            <a:spLocks noGrp="1"/>
          </p:cNvSpPr>
          <p:nvPr>
            <p:ph type="body" sz="quarter" idx="24" hasCustomPrompt="1"/>
          </p:nvPr>
        </p:nvSpPr>
        <p:spPr>
          <a:xfrm>
            <a:off x="7162669" y="4724479"/>
            <a:ext cx="4148920" cy="1090248"/>
          </a:xfrm>
          <a:prstGeom prst="rect">
            <a:avLst/>
          </a:prstGeom>
        </p:spPr>
        <p:txBody>
          <a:bodyPr lIns="0" tIns="0" rIns="0" bIns="0" anchor="t"/>
          <a:lstStyle>
            <a:lvl1pPr marL="0" indent="0" algn="ctr">
              <a:buNone/>
              <a:defRPr sz="2133" b="0">
                <a:solidFill>
                  <a:schemeClr val="accent1">
                    <a:lumMod val="40000"/>
                    <a:lumOff val="60000"/>
                  </a:schemeClr>
                </a:solidFill>
              </a:defRPr>
            </a:lvl1pPr>
          </a:lstStyle>
          <a:p>
            <a:pPr lvl="0"/>
            <a:r>
              <a:rPr lang="en-GB" dirty="0"/>
              <a:t>Job title</a:t>
            </a:r>
            <a:endParaRPr lang="en-US" dirty="0"/>
          </a:p>
        </p:txBody>
      </p:sp>
      <p:sp>
        <p:nvSpPr>
          <p:cNvPr id="16" name="Text Placeholder 23">
            <a:extLst>
              <a:ext uri="{FF2B5EF4-FFF2-40B4-BE49-F238E27FC236}">
                <a16:creationId xmlns:a16="http://schemas.microsoft.com/office/drawing/2014/main" id="{9927DFD7-5ED9-4E81-B94D-151173EA0326}"/>
              </a:ext>
            </a:extLst>
          </p:cNvPr>
          <p:cNvSpPr>
            <a:spLocks noGrp="1"/>
          </p:cNvSpPr>
          <p:nvPr>
            <p:ph type="body" sz="quarter" idx="12" hasCustomPrompt="1"/>
          </p:nvPr>
        </p:nvSpPr>
        <p:spPr>
          <a:xfrm>
            <a:off x="131233" y="-1085145"/>
            <a:ext cx="1680000" cy="624000"/>
          </a:xfrm>
          <a:prstGeom prst="rect">
            <a:avLst/>
          </a:prstGeom>
          <a:solidFill>
            <a:srgbClr val="FFFFFF"/>
          </a:solidFill>
          <a:ln>
            <a:noFill/>
          </a:ln>
        </p:spPr>
        <p:txBody>
          <a:bodyPr anchor="ctr"/>
          <a:lstStyle>
            <a:lvl1pPr marL="0" indent="0" algn="ctr">
              <a:buNone/>
              <a:defRPr sz="3733" b="1">
                <a:solidFill>
                  <a:schemeClr val="accent3"/>
                </a:solidFill>
                <a:latin typeface="+mj-lt"/>
              </a:defRPr>
            </a:lvl1pPr>
            <a:lvl2pPr marL="457189" indent="0">
              <a:buNone/>
              <a:defRPr sz="3733" b="1">
                <a:solidFill>
                  <a:schemeClr val="bg2"/>
                </a:solidFill>
              </a:defRPr>
            </a:lvl2pPr>
            <a:lvl3pPr marL="914377" indent="0">
              <a:buNone/>
              <a:defRPr sz="3733" b="1">
                <a:solidFill>
                  <a:schemeClr val="bg2"/>
                </a:solidFill>
              </a:defRPr>
            </a:lvl3pPr>
            <a:lvl4pPr marL="1371566" indent="0">
              <a:buNone/>
              <a:defRPr sz="3733" b="1">
                <a:solidFill>
                  <a:schemeClr val="bg2"/>
                </a:solidFill>
              </a:defRPr>
            </a:lvl4pPr>
            <a:lvl5pPr marL="1828754" indent="0">
              <a:buNone/>
              <a:defRPr sz="3733" b="1">
                <a:solidFill>
                  <a:schemeClr val="bg2"/>
                </a:solidFill>
              </a:defRPr>
            </a:lvl5pPr>
          </a:lstStyle>
          <a:p>
            <a:pPr lvl="0"/>
            <a:r>
              <a:rPr lang="en-US" dirty="0"/>
              <a:t>Title</a:t>
            </a:r>
          </a:p>
        </p:txBody>
      </p:sp>
      <p:sp>
        <p:nvSpPr>
          <p:cNvPr id="17" name="Text Placeholder 26">
            <a:extLst>
              <a:ext uri="{FF2B5EF4-FFF2-40B4-BE49-F238E27FC236}">
                <a16:creationId xmlns:a16="http://schemas.microsoft.com/office/drawing/2014/main" id="{9DAD9694-F2F4-4013-90F9-8AC8C05C11CD}"/>
              </a:ext>
            </a:extLst>
          </p:cNvPr>
          <p:cNvSpPr>
            <a:spLocks noGrp="1"/>
          </p:cNvSpPr>
          <p:nvPr>
            <p:ph type="body" sz="quarter" idx="13" hasCustomPrompt="1"/>
          </p:nvPr>
        </p:nvSpPr>
        <p:spPr>
          <a:xfrm>
            <a:off x="1839856" y="-1085145"/>
            <a:ext cx="1680000" cy="624000"/>
          </a:xfrm>
          <a:prstGeom prst="rect">
            <a:avLst/>
          </a:prstGeom>
          <a:solidFill>
            <a:srgbClr val="FFFFFF"/>
          </a:solidFill>
          <a:ln>
            <a:noFill/>
          </a:ln>
        </p:spPr>
        <p:txBody>
          <a:bodyPr anchor="ctr"/>
          <a:lstStyle>
            <a:lvl1pPr marL="0" indent="0" algn="ctr">
              <a:buNone/>
              <a:defRPr sz="2400" b="0">
                <a:solidFill>
                  <a:schemeClr val="accent2"/>
                </a:solidFill>
                <a:latin typeface="+mj-lt"/>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Subtitle</a:t>
            </a:r>
          </a:p>
        </p:txBody>
      </p:sp>
      <p:sp>
        <p:nvSpPr>
          <p:cNvPr id="18" name="Text Placeholder 26">
            <a:extLst>
              <a:ext uri="{FF2B5EF4-FFF2-40B4-BE49-F238E27FC236}">
                <a16:creationId xmlns:a16="http://schemas.microsoft.com/office/drawing/2014/main" id="{EA29902A-B00A-4FFC-AA5F-374027F03A7D}"/>
              </a:ext>
            </a:extLst>
          </p:cNvPr>
          <p:cNvSpPr>
            <a:spLocks noGrp="1"/>
          </p:cNvSpPr>
          <p:nvPr>
            <p:ph type="body" sz="quarter" idx="14" hasCustomPrompt="1"/>
          </p:nvPr>
        </p:nvSpPr>
        <p:spPr>
          <a:xfrm>
            <a:off x="3548479" y="-1085145"/>
            <a:ext cx="1680000" cy="624000"/>
          </a:xfrm>
          <a:prstGeom prst="rect">
            <a:avLst/>
          </a:prstGeom>
          <a:solidFill>
            <a:srgbClr val="FFFFFF"/>
          </a:solidFill>
          <a:ln>
            <a:noFill/>
          </a:ln>
        </p:spPr>
        <p:txBody>
          <a:bodyPr anchor="ctr"/>
          <a:lstStyle>
            <a:lvl1pPr marL="0" indent="0" algn="ctr">
              <a:buNone/>
              <a:defRPr sz="1867" b="0">
                <a:solidFill>
                  <a:schemeClr val="accent2"/>
                </a:solidFill>
                <a:latin typeface="+mj-lt"/>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Lead</a:t>
            </a:r>
          </a:p>
        </p:txBody>
      </p:sp>
      <p:sp>
        <p:nvSpPr>
          <p:cNvPr id="19" name="Text Placeholder 26">
            <a:extLst>
              <a:ext uri="{FF2B5EF4-FFF2-40B4-BE49-F238E27FC236}">
                <a16:creationId xmlns:a16="http://schemas.microsoft.com/office/drawing/2014/main" id="{D9BD20EE-1820-4728-A96A-F2DAE403D786}"/>
              </a:ext>
            </a:extLst>
          </p:cNvPr>
          <p:cNvSpPr>
            <a:spLocks noGrp="1"/>
          </p:cNvSpPr>
          <p:nvPr>
            <p:ph type="body" sz="quarter" idx="15" hasCustomPrompt="1"/>
          </p:nvPr>
        </p:nvSpPr>
        <p:spPr>
          <a:xfrm>
            <a:off x="5257101" y="-1085145"/>
            <a:ext cx="1680000" cy="624000"/>
          </a:xfrm>
          <a:prstGeom prst="rect">
            <a:avLst/>
          </a:prstGeom>
          <a:solidFill>
            <a:srgbClr val="FFFFFF"/>
          </a:solidFill>
          <a:ln>
            <a:noFill/>
          </a:ln>
        </p:spPr>
        <p:txBody>
          <a:bodyPr anchor="ctr"/>
          <a:lstStyle>
            <a:lvl1pPr marL="0" indent="0" algn="ctr">
              <a:buNone/>
              <a:defRPr sz="2133" b="1">
                <a:solidFill>
                  <a:schemeClr val="accent3"/>
                </a:solidFill>
                <a:latin typeface="+mj-lt"/>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Text title 1</a:t>
            </a:r>
          </a:p>
        </p:txBody>
      </p:sp>
      <p:sp>
        <p:nvSpPr>
          <p:cNvPr id="26" name="Text Placeholder 26">
            <a:extLst>
              <a:ext uri="{FF2B5EF4-FFF2-40B4-BE49-F238E27FC236}">
                <a16:creationId xmlns:a16="http://schemas.microsoft.com/office/drawing/2014/main" id="{493A3A1B-C687-4D57-854C-F6978B5259EB}"/>
              </a:ext>
            </a:extLst>
          </p:cNvPr>
          <p:cNvSpPr>
            <a:spLocks noGrp="1"/>
          </p:cNvSpPr>
          <p:nvPr>
            <p:ph type="body" sz="quarter" idx="16" hasCustomPrompt="1"/>
          </p:nvPr>
        </p:nvSpPr>
        <p:spPr>
          <a:xfrm>
            <a:off x="8674347" y="-1085145"/>
            <a:ext cx="1680000" cy="624000"/>
          </a:xfrm>
          <a:prstGeom prst="rect">
            <a:avLst/>
          </a:prstGeom>
          <a:solidFill>
            <a:srgbClr val="FFFFFF"/>
          </a:solidFill>
          <a:ln>
            <a:noFill/>
          </a:ln>
        </p:spPr>
        <p:txBody>
          <a:bodyPr anchor="ctr"/>
          <a:lstStyle>
            <a:lvl1pPr marL="0" indent="0" algn="ctr">
              <a:buNone/>
              <a:defRPr sz="1600" b="0">
                <a:solidFill>
                  <a:schemeClr val="accent3"/>
                </a:solidFill>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Text</a:t>
            </a:r>
          </a:p>
        </p:txBody>
      </p:sp>
      <p:sp>
        <p:nvSpPr>
          <p:cNvPr id="27" name="Text Placeholder 26">
            <a:extLst>
              <a:ext uri="{FF2B5EF4-FFF2-40B4-BE49-F238E27FC236}">
                <a16:creationId xmlns:a16="http://schemas.microsoft.com/office/drawing/2014/main" id="{A1926093-BB4F-4250-96F7-DC904D6FB53B}"/>
              </a:ext>
            </a:extLst>
          </p:cNvPr>
          <p:cNvSpPr>
            <a:spLocks noGrp="1"/>
          </p:cNvSpPr>
          <p:nvPr>
            <p:ph type="body" sz="quarter" idx="17" hasCustomPrompt="1"/>
          </p:nvPr>
        </p:nvSpPr>
        <p:spPr>
          <a:xfrm>
            <a:off x="10382973" y="-1085145"/>
            <a:ext cx="1680000" cy="624000"/>
          </a:xfrm>
          <a:prstGeom prst="rect">
            <a:avLst/>
          </a:prstGeom>
          <a:solidFill>
            <a:srgbClr val="FFFFFF"/>
          </a:solidFill>
          <a:ln>
            <a:noFill/>
          </a:ln>
        </p:spPr>
        <p:txBody>
          <a:bodyPr anchor="ctr"/>
          <a:lstStyle>
            <a:lvl1pPr marL="0" indent="0" algn="ctr">
              <a:buNone/>
              <a:defRPr sz="1067" b="0">
                <a:solidFill>
                  <a:schemeClr val="accent3"/>
                </a:solidFill>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Caption</a:t>
            </a:r>
          </a:p>
        </p:txBody>
      </p:sp>
      <p:sp>
        <p:nvSpPr>
          <p:cNvPr id="28" name="Text Placeholder 26">
            <a:extLst>
              <a:ext uri="{FF2B5EF4-FFF2-40B4-BE49-F238E27FC236}">
                <a16:creationId xmlns:a16="http://schemas.microsoft.com/office/drawing/2014/main" id="{029ED0CC-A1B0-4F68-8684-8FD1128E076C}"/>
              </a:ext>
            </a:extLst>
          </p:cNvPr>
          <p:cNvSpPr>
            <a:spLocks noGrp="1"/>
          </p:cNvSpPr>
          <p:nvPr>
            <p:ph type="body" sz="quarter" idx="18" hasCustomPrompt="1"/>
          </p:nvPr>
        </p:nvSpPr>
        <p:spPr>
          <a:xfrm>
            <a:off x="6965724" y="-1085145"/>
            <a:ext cx="1680000" cy="624000"/>
          </a:xfrm>
          <a:prstGeom prst="rect">
            <a:avLst/>
          </a:prstGeom>
          <a:solidFill>
            <a:srgbClr val="FFFFFF"/>
          </a:solidFill>
          <a:ln>
            <a:noFill/>
          </a:ln>
        </p:spPr>
        <p:txBody>
          <a:bodyPr anchor="ctr"/>
          <a:lstStyle>
            <a:lvl1pPr marL="0" indent="0" algn="ctr">
              <a:buNone/>
              <a:defRPr sz="1867" b="1">
                <a:solidFill>
                  <a:schemeClr val="accent3"/>
                </a:solidFill>
                <a:latin typeface="+mj-lt"/>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Text title 2</a:t>
            </a:r>
          </a:p>
        </p:txBody>
      </p:sp>
    </p:spTree>
    <p:extLst>
      <p:ext uri="{BB962C8B-B14F-4D97-AF65-F5344CB8AC3E}">
        <p14:creationId xmlns:p14="http://schemas.microsoft.com/office/powerpoint/2010/main" val="14683857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peakers title slide 2">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B21439FB-870B-4A48-A59E-56F5AACC51B7}"/>
              </a:ext>
            </a:extLst>
          </p:cNvPr>
          <p:cNvSpPr/>
          <p:nvPr userDrawn="1"/>
        </p:nvSpPr>
        <p:spPr>
          <a:xfrm>
            <a:off x="6096001" y="1"/>
            <a:ext cx="6096000" cy="6360007"/>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4267" dirty="0">
              <a:solidFill>
                <a:schemeClr val="bg2"/>
              </a:solidFill>
            </a:endParaRPr>
          </a:p>
        </p:txBody>
      </p:sp>
      <p:sp>
        <p:nvSpPr>
          <p:cNvPr id="4" name="Title Placeholder 1">
            <a:extLst>
              <a:ext uri="{FF2B5EF4-FFF2-40B4-BE49-F238E27FC236}">
                <a16:creationId xmlns:a16="http://schemas.microsoft.com/office/drawing/2014/main" id="{1AAF299A-6441-444E-A370-0FBC4ED068B2}"/>
              </a:ext>
            </a:extLst>
          </p:cNvPr>
          <p:cNvSpPr>
            <a:spLocks noGrp="1"/>
          </p:cNvSpPr>
          <p:nvPr userDrawn="1">
            <p:ph type="title" hasCustomPrompt="1"/>
          </p:nvPr>
        </p:nvSpPr>
        <p:spPr>
          <a:xfrm>
            <a:off x="511476" y="316423"/>
            <a:ext cx="5237779" cy="571245"/>
          </a:xfrm>
          <a:prstGeom prst="rect">
            <a:avLst/>
          </a:prstGeom>
        </p:spPr>
        <p:txBody>
          <a:bodyPr vert="horz" wrap="none" lIns="0" tIns="0" rIns="0" bIns="0" rtlCol="0" anchor="t" anchorCtr="0">
            <a:noAutofit/>
          </a:bodyPr>
          <a:lstStyle>
            <a:lvl1pPr>
              <a:defRPr>
                <a:solidFill>
                  <a:schemeClr val="accent3"/>
                </a:solidFill>
                <a:latin typeface="+mj-lt"/>
              </a:defRPr>
            </a:lvl1pPr>
          </a:lstStyle>
          <a:p>
            <a:r>
              <a:rPr lang="en-US" dirty="0"/>
              <a:t>Click to add a title</a:t>
            </a:r>
          </a:p>
        </p:txBody>
      </p:sp>
      <p:sp>
        <p:nvSpPr>
          <p:cNvPr id="11" name="Text Placeholder 10">
            <a:extLst>
              <a:ext uri="{FF2B5EF4-FFF2-40B4-BE49-F238E27FC236}">
                <a16:creationId xmlns:a16="http://schemas.microsoft.com/office/drawing/2014/main" id="{F9DAC359-9F8A-DC4B-AA77-39E6BA6FACA3}"/>
              </a:ext>
            </a:extLst>
          </p:cNvPr>
          <p:cNvSpPr>
            <a:spLocks noGrp="1"/>
          </p:cNvSpPr>
          <p:nvPr>
            <p:ph type="body" sz="quarter" idx="22" hasCustomPrompt="1"/>
          </p:nvPr>
        </p:nvSpPr>
        <p:spPr>
          <a:xfrm>
            <a:off x="503313" y="1574043"/>
            <a:ext cx="5245555" cy="3786117"/>
          </a:xfrm>
          <a:prstGeom prst="rect">
            <a:avLst/>
          </a:prstGeom>
        </p:spPr>
        <p:txBody>
          <a:bodyPr lIns="0" tIns="0" rIns="0" bIns="0" anchor="ctr"/>
          <a:lstStyle>
            <a:lvl1pPr marL="0" indent="0">
              <a:buNone/>
              <a:defRPr sz="4800" b="0">
                <a:solidFill>
                  <a:schemeClr val="accent3"/>
                </a:solidFill>
              </a:defRPr>
            </a:lvl1pPr>
          </a:lstStyle>
          <a:p>
            <a:pPr lvl="0"/>
            <a:r>
              <a:rPr lang="en-GB" dirty="0"/>
              <a:t>Click to add a title</a:t>
            </a:r>
            <a:endParaRPr lang="en-US" dirty="0"/>
          </a:p>
        </p:txBody>
      </p:sp>
      <p:sp>
        <p:nvSpPr>
          <p:cNvPr id="9" name="Picture Placeholder 8">
            <a:extLst>
              <a:ext uri="{FF2B5EF4-FFF2-40B4-BE49-F238E27FC236}">
                <a16:creationId xmlns:a16="http://schemas.microsoft.com/office/drawing/2014/main" id="{742126CB-B1A3-4747-809C-771E0A023082}"/>
              </a:ext>
            </a:extLst>
          </p:cNvPr>
          <p:cNvSpPr>
            <a:spLocks noGrp="1"/>
          </p:cNvSpPr>
          <p:nvPr>
            <p:ph type="pic" sz="quarter" idx="21" hasCustomPrompt="1"/>
          </p:nvPr>
        </p:nvSpPr>
        <p:spPr>
          <a:xfrm>
            <a:off x="6937102" y="1770234"/>
            <a:ext cx="1658767" cy="1658767"/>
          </a:xfrm>
          <a:prstGeom prst="ellipse">
            <a:avLst/>
          </a:prstGeom>
          <a:solidFill>
            <a:schemeClr val="bg1">
              <a:lumMod val="95000"/>
            </a:schemeClr>
          </a:solidFill>
        </p:spPr>
        <p:txBody>
          <a:bodyPr anchor="ctr"/>
          <a:lstStyle>
            <a:lvl1pPr marL="0" marR="0" indent="0" algn="ctr" defTabSz="914377" rtl="0" eaLnBrk="1" fontAlgn="auto" latinLnBrk="0" hangingPunct="1">
              <a:lnSpc>
                <a:spcPct val="100000"/>
              </a:lnSpc>
              <a:spcBef>
                <a:spcPts val="0"/>
              </a:spcBef>
              <a:spcAft>
                <a:spcPts val="0"/>
              </a:spcAft>
              <a:buClrTx/>
              <a:buSzTx/>
              <a:buFont typeface="Arial" panose="020B0604020202020204" pitchFamily="34" charset="0"/>
              <a:buNone/>
              <a:tabLst/>
              <a:defRPr sz="1067">
                <a:solidFill>
                  <a:schemeClr val="accent3"/>
                </a:solidFill>
              </a:defRPr>
            </a:lvl1pPr>
          </a:lstStyle>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on the icon to add a picture</a:t>
            </a:r>
          </a:p>
        </p:txBody>
      </p:sp>
      <p:sp>
        <p:nvSpPr>
          <p:cNvPr id="32" name="Text Placeholder 10">
            <a:extLst>
              <a:ext uri="{FF2B5EF4-FFF2-40B4-BE49-F238E27FC236}">
                <a16:creationId xmlns:a16="http://schemas.microsoft.com/office/drawing/2014/main" id="{3AB09F1C-5F0C-6347-BE99-42C7629BB403}"/>
              </a:ext>
            </a:extLst>
          </p:cNvPr>
          <p:cNvSpPr>
            <a:spLocks noGrp="1"/>
          </p:cNvSpPr>
          <p:nvPr>
            <p:ph type="body" sz="quarter" idx="23" hasCustomPrompt="1"/>
          </p:nvPr>
        </p:nvSpPr>
        <p:spPr>
          <a:xfrm>
            <a:off x="6677742" y="3663867"/>
            <a:ext cx="2177485" cy="528000"/>
          </a:xfrm>
          <a:prstGeom prst="rect">
            <a:avLst/>
          </a:prstGeom>
        </p:spPr>
        <p:txBody>
          <a:bodyPr lIns="0" tIns="0" rIns="0" bIns="0" anchor="t"/>
          <a:lstStyle>
            <a:lvl1pPr marL="0" indent="0" algn="ctr">
              <a:spcBef>
                <a:spcPts val="0"/>
              </a:spcBef>
              <a:buNone/>
              <a:defRPr sz="2133" b="1">
                <a:solidFill>
                  <a:schemeClr val="bg1"/>
                </a:solidFill>
              </a:defRPr>
            </a:lvl1pPr>
          </a:lstStyle>
          <a:p>
            <a:pPr lvl="0"/>
            <a:r>
              <a:rPr lang="en-GB" dirty="0"/>
              <a:t>Name </a:t>
            </a:r>
            <a:br>
              <a:rPr lang="en-GB" dirty="0"/>
            </a:br>
            <a:r>
              <a:rPr lang="en-GB" dirty="0"/>
              <a:t>Surname</a:t>
            </a:r>
            <a:endParaRPr lang="en-US" dirty="0"/>
          </a:p>
        </p:txBody>
      </p:sp>
      <p:sp>
        <p:nvSpPr>
          <p:cNvPr id="33" name="Text Placeholder 10">
            <a:extLst>
              <a:ext uri="{FF2B5EF4-FFF2-40B4-BE49-F238E27FC236}">
                <a16:creationId xmlns:a16="http://schemas.microsoft.com/office/drawing/2014/main" id="{0F005931-7E65-8640-89B3-AFE2F1D87A53}"/>
              </a:ext>
            </a:extLst>
          </p:cNvPr>
          <p:cNvSpPr>
            <a:spLocks noGrp="1"/>
          </p:cNvSpPr>
          <p:nvPr>
            <p:ph type="body" sz="quarter" idx="24" hasCustomPrompt="1"/>
          </p:nvPr>
        </p:nvSpPr>
        <p:spPr>
          <a:xfrm>
            <a:off x="6677742" y="4421613"/>
            <a:ext cx="2177485" cy="528000"/>
          </a:xfrm>
          <a:prstGeom prst="rect">
            <a:avLst/>
          </a:prstGeom>
        </p:spPr>
        <p:txBody>
          <a:bodyPr lIns="0" tIns="0" rIns="0" bIns="0" anchor="t"/>
          <a:lstStyle>
            <a:lvl1pPr marL="0" indent="0" algn="ctr">
              <a:lnSpc>
                <a:spcPct val="100000"/>
              </a:lnSpc>
              <a:spcBef>
                <a:spcPts val="0"/>
              </a:spcBef>
              <a:buNone/>
              <a:defRPr sz="1467" b="0">
                <a:solidFill>
                  <a:schemeClr val="accent1">
                    <a:lumMod val="40000"/>
                    <a:lumOff val="60000"/>
                  </a:schemeClr>
                </a:solidFill>
              </a:defRPr>
            </a:lvl1pPr>
          </a:lstStyle>
          <a:p>
            <a:pPr lvl="0"/>
            <a:r>
              <a:rPr lang="en-US" dirty="0"/>
              <a:t>Click to add </a:t>
            </a:r>
            <a:br>
              <a:rPr lang="en-US" dirty="0"/>
            </a:br>
            <a:r>
              <a:rPr lang="en-US" dirty="0"/>
              <a:t>a job title</a:t>
            </a:r>
          </a:p>
        </p:txBody>
      </p:sp>
      <p:sp>
        <p:nvSpPr>
          <p:cNvPr id="20" name="Picture Placeholder 8">
            <a:extLst>
              <a:ext uri="{FF2B5EF4-FFF2-40B4-BE49-F238E27FC236}">
                <a16:creationId xmlns:a16="http://schemas.microsoft.com/office/drawing/2014/main" id="{90AD057A-911D-4578-8171-39450739805D}"/>
              </a:ext>
            </a:extLst>
          </p:cNvPr>
          <p:cNvSpPr>
            <a:spLocks noGrp="1"/>
          </p:cNvSpPr>
          <p:nvPr>
            <p:ph type="pic" sz="quarter" idx="25" hasCustomPrompt="1"/>
          </p:nvPr>
        </p:nvSpPr>
        <p:spPr>
          <a:xfrm>
            <a:off x="9694231" y="1770234"/>
            <a:ext cx="1658767" cy="1658767"/>
          </a:xfrm>
          <a:prstGeom prst="ellipse">
            <a:avLst/>
          </a:prstGeom>
          <a:solidFill>
            <a:schemeClr val="bg1">
              <a:lumMod val="95000"/>
            </a:schemeClr>
          </a:solidFill>
        </p:spPr>
        <p:txBody>
          <a:bodyPr anchor="ctr"/>
          <a:lstStyle>
            <a:lvl1pPr marL="0" marR="0" indent="0" algn="ctr" defTabSz="914377" rtl="0" eaLnBrk="1" fontAlgn="auto" latinLnBrk="0" hangingPunct="1">
              <a:lnSpc>
                <a:spcPct val="100000"/>
              </a:lnSpc>
              <a:spcBef>
                <a:spcPts val="0"/>
              </a:spcBef>
              <a:spcAft>
                <a:spcPts val="0"/>
              </a:spcAft>
              <a:buClrTx/>
              <a:buSzTx/>
              <a:buFont typeface="Arial" panose="020B0604020202020204" pitchFamily="34" charset="0"/>
              <a:buNone/>
              <a:tabLst/>
              <a:defRPr sz="1067">
                <a:solidFill>
                  <a:schemeClr val="accent3"/>
                </a:solidFill>
              </a:defRPr>
            </a:lvl1pPr>
          </a:lstStyle>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on the icon to add a picture</a:t>
            </a:r>
          </a:p>
        </p:txBody>
      </p:sp>
      <p:sp>
        <p:nvSpPr>
          <p:cNvPr id="22" name="Text Placeholder 10">
            <a:extLst>
              <a:ext uri="{FF2B5EF4-FFF2-40B4-BE49-F238E27FC236}">
                <a16:creationId xmlns:a16="http://schemas.microsoft.com/office/drawing/2014/main" id="{E01C2201-820D-4794-A69B-AB7A88BEFDC3}"/>
              </a:ext>
            </a:extLst>
          </p:cNvPr>
          <p:cNvSpPr>
            <a:spLocks noGrp="1"/>
          </p:cNvSpPr>
          <p:nvPr>
            <p:ph type="body" sz="quarter" idx="26" hasCustomPrompt="1"/>
          </p:nvPr>
        </p:nvSpPr>
        <p:spPr>
          <a:xfrm>
            <a:off x="9434871" y="3663867"/>
            <a:ext cx="2177485" cy="528000"/>
          </a:xfrm>
          <a:prstGeom prst="rect">
            <a:avLst/>
          </a:prstGeom>
        </p:spPr>
        <p:txBody>
          <a:bodyPr lIns="0" tIns="0" rIns="0" bIns="0" anchor="t"/>
          <a:lstStyle>
            <a:lvl1pPr marL="0" indent="0" algn="ctr">
              <a:spcBef>
                <a:spcPts val="0"/>
              </a:spcBef>
              <a:buNone/>
              <a:defRPr sz="2133" b="1">
                <a:solidFill>
                  <a:schemeClr val="bg1"/>
                </a:solidFill>
              </a:defRPr>
            </a:lvl1pPr>
          </a:lstStyle>
          <a:p>
            <a:pPr lvl="0"/>
            <a:r>
              <a:rPr lang="en-GB" dirty="0"/>
              <a:t>Name </a:t>
            </a:r>
            <a:br>
              <a:rPr lang="en-GB" dirty="0"/>
            </a:br>
            <a:r>
              <a:rPr lang="en-GB" dirty="0"/>
              <a:t>Surname</a:t>
            </a:r>
            <a:endParaRPr lang="en-US" dirty="0"/>
          </a:p>
        </p:txBody>
      </p:sp>
      <p:sp>
        <p:nvSpPr>
          <p:cNvPr id="23" name="Text Placeholder 10">
            <a:extLst>
              <a:ext uri="{FF2B5EF4-FFF2-40B4-BE49-F238E27FC236}">
                <a16:creationId xmlns:a16="http://schemas.microsoft.com/office/drawing/2014/main" id="{0B83783E-68B8-4EC0-9178-E9820E03D1A7}"/>
              </a:ext>
            </a:extLst>
          </p:cNvPr>
          <p:cNvSpPr>
            <a:spLocks noGrp="1"/>
          </p:cNvSpPr>
          <p:nvPr>
            <p:ph type="body" sz="quarter" idx="27" hasCustomPrompt="1"/>
          </p:nvPr>
        </p:nvSpPr>
        <p:spPr>
          <a:xfrm>
            <a:off x="9434871" y="4421613"/>
            <a:ext cx="2177485" cy="528000"/>
          </a:xfrm>
          <a:prstGeom prst="rect">
            <a:avLst/>
          </a:prstGeom>
        </p:spPr>
        <p:txBody>
          <a:bodyPr lIns="0" tIns="0" rIns="0" bIns="0" anchor="t"/>
          <a:lstStyle>
            <a:lvl1pPr marL="0" indent="0" algn="ctr">
              <a:lnSpc>
                <a:spcPct val="100000"/>
              </a:lnSpc>
              <a:spcBef>
                <a:spcPts val="0"/>
              </a:spcBef>
              <a:buNone/>
              <a:defRPr sz="1467" b="0">
                <a:solidFill>
                  <a:schemeClr val="accent1">
                    <a:lumMod val="40000"/>
                    <a:lumOff val="60000"/>
                  </a:schemeClr>
                </a:solidFill>
              </a:defRPr>
            </a:lvl1pPr>
          </a:lstStyle>
          <a:p>
            <a:pPr lvl="0"/>
            <a:r>
              <a:rPr lang="en-US" dirty="0"/>
              <a:t>Click to add </a:t>
            </a:r>
            <a:br>
              <a:rPr lang="en-US" dirty="0"/>
            </a:br>
            <a:r>
              <a:rPr lang="en-US" dirty="0"/>
              <a:t>a job title</a:t>
            </a:r>
          </a:p>
        </p:txBody>
      </p:sp>
      <p:sp>
        <p:nvSpPr>
          <p:cNvPr id="24" name="Text Placeholder 23">
            <a:extLst>
              <a:ext uri="{FF2B5EF4-FFF2-40B4-BE49-F238E27FC236}">
                <a16:creationId xmlns:a16="http://schemas.microsoft.com/office/drawing/2014/main" id="{25E17F45-216B-4416-B65E-909169F34A4C}"/>
              </a:ext>
            </a:extLst>
          </p:cNvPr>
          <p:cNvSpPr>
            <a:spLocks noGrp="1"/>
          </p:cNvSpPr>
          <p:nvPr>
            <p:ph type="body" sz="quarter" idx="12" hasCustomPrompt="1"/>
          </p:nvPr>
        </p:nvSpPr>
        <p:spPr>
          <a:xfrm>
            <a:off x="131233" y="-1085145"/>
            <a:ext cx="1680000" cy="624000"/>
          </a:xfrm>
          <a:prstGeom prst="rect">
            <a:avLst/>
          </a:prstGeom>
          <a:solidFill>
            <a:srgbClr val="FFFFFF"/>
          </a:solidFill>
          <a:ln>
            <a:noFill/>
          </a:ln>
        </p:spPr>
        <p:txBody>
          <a:bodyPr anchor="ctr"/>
          <a:lstStyle>
            <a:lvl1pPr marL="0" indent="0" algn="ctr">
              <a:buNone/>
              <a:defRPr sz="3733" b="1">
                <a:solidFill>
                  <a:schemeClr val="accent3"/>
                </a:solidFill>
                <a:latin typeface="+mj-lt"/>
              </a:defRPr>
            </a:lvl1pPr>
            <a:lvl2pPr marL="457189" indent="0">
              <a:buNone/>
              <a:defRPr sz="3733" b="1">
                <a:solidFill>
                  <a:schemeClr val="bg2"/>
                </a:solidFill>
              </a:defRPr>
            </a:lvl2pPr>
            <a:lvl3pPr marL="914377" indent="0">
              <a:buNone/>
              <a:defRPr sz="3733" b="1">
                <a:solidFill>
                  <a:schemeClr val="bg2"/>
                </a:solidFill>
              </a:defRPr>
            </a:lvl3pPr>
            <a:lvl4pPr marL="1371566" indent="0">
              <a:buNone/>
              <a:defRPr sz="3733" b="1">
                <a:solidFill>
                  <a:schemeClr val="bg2"/>
                </a:solidFill>
              </a:defRPr>
            </a:lvl4pPr>
            <a:lvl5pPr marL="1828754" indent="0">
              <a:buNone/>
              <a:defRPr sz="3733" b="1">
                <a:solidFill>
                  <a:schemeClr val="bg2"/>
                </a:solidFill>
              </a:defRPr>
            </a:lvl5pPr>
          </a:lstStyle>
          <a:p>
            <a:pPr lvl="0"/>
            <a:r>
              <a:rPr lang="en-US" dirty="0"/>
              <a:t>Title</a:t>
            </a:r>
          </a:p>
        </p:txBody>
      </p:sp>
      <p:sp>
        <p:nvSpPr>
          <p:cNvPr id="25" name="Text Placeholder 26">
            <a:extLst>
              <a:ext uri="{FF2B5EF4-FFF2-40B4-BE49-F238E27FC236}">
                <a16:creationId xmlns:a16="http://schemas.microsoft.com/office/drawing/2014/main" id="{FB88B466-5D39-4E26-92B6-62C6B0B2568C}"/>
              </a:ext>
            </a:extLst>
          </p:cNvPr>
          <p:cNvSpPr>
            <a:spLocks noGrp="1"/>
          </p:cNvSpPr>
          <p:nvPr>
            <p:ph type="body" sz="quarter" idx="13" hasCustomPrompt="1"/>
          </p:nvPr>
        </p:nvSpPr>
        <p:spPr>
          <a:xfrm>
            <a:off x="1839856" y="-1085145"/>
            <a:ext cx="1680000" cy="624000"/>
          </a:xfrm>
          <a:prstGeom prst="rect">
            <a:avLst/>
          </a:prstGeom>
          <a:solidFill>
            <a:srgbClr val="FFFFFF"/>
          </a:solidFill>
          <a:ln>
            <a:noFill/>
          </a:ln>
        </p:spPr>
        <p:txBody>
          <a:bodyPr anchor="ctr"/>
          <a:lstStyle>
            <a:lvl1pPr marL="0" indent="0" algn="ctr">
              <a:buNone/>
              <a:defRPr sz="2400" b="0">
                <a:solidFill>
                  <a:schemeClr val="accent2"/>
                </a:solidFill>
                <a:latin typeface="+mj-lt"/>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Subtitle</a:t>
            </a:r>
          </a:p>
        </p:txBody>
      </p:sp>
      <p:sp>
        <p:nvSpPr>
          <p:cNvPr id="27" name="Text Placeholder 26">
            <a:extLst>
              <a:ext uri="{FF2B5EF4-FFF2-40B4-BE49-F238E27FC236}">
                <a16:creationId xmlns:a16="http://schemas.microsoft.com/office/drawing/2014/main" id="{A5A378F2-253C-41D3-A9EE-DB6BCD823E0E}"/>
              </a:ext>
            </a:extLst>
          </p:cNvPr>
          <p:cNvSpPr>
            <a:spLocks noGrp="1"/>
          </p:cNvSpPr>
          <p:nvPr>
            <p:ph type="body" sz="quarter" idx="14" hasCustomPrompt="1"/>
          </p:nvPr>
        </p:nvSpPr>
        <p:spPr>
          <a:xfrm>
            <a:off x="3548479" y="-1085145"/>
            <a:ext cx="1680000" cy="624000"/>
          </a:xfrm>
          <a:prstGeom prst="rect">
            <a:avLst/>
          </a:prstGeom>
          <a:solidFill>
            <a:srgbClr val="FFFFFF"/>
          </a:solidFill>
          <a:ln>
            <a:noFill/>
          </a:ln>
        </p:spPr>
        <p:txBody>
          <a:bodyPr anchor="ctr"/>
          <a:lstStyle>
            <a:lvl1pPr marL="0" indent="0" algn="ctr">
              <a:buNone/>
              <a:defRPr sz="1867" b="0">
                <a:solidFill>
                  <a:schemeClr val="accent2"/>
                </a:solidFill>
                <a:latin typeface="+mj-lt"/>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Lead</a:t>
            </a:r>
          </a:p>
        </p:txBody>
      </p:sp>
      <p:sp>
        <p:nvSpPr>
          <p:cNvPr id="28" name="Text Placeholder 26">
            <a:extLst>
              <a:ext uri="{FF2B5EF4-FFF2-40B4-BE49-F238E27FC236}">
                <a16:creationId xmlns:a16="http://schemas.microsoft.com/office/drawing/2014/main" id="{D9D283A3-8782-4FF8-84DD-C9EB32D155A5}"/>
              </a:ext>
            </a:extLst>
          </p:cNvPr>
          <p:cNvSpPr>
            <a:spLocks noGrp="1"/>
          </p:cNvSpPr>
          <p:nvPr>
            <p:ph type="body" sz="quarter" idx="15" hasCustomPrompt="1"/>
          </p:nvPr>
        </p:nvSpPr>
        <p:spPr>
          <a:xfrm>
            <a:off x="5257101" y="-1085145"/>
            <a:ext cx="1680000" cy="624000"/>
          </a:xfrm>
          <a:prstGeom prst="rect">
            <a:avLst/>
          </a:prstGeom>
          <a:solidFill>
            <a:srgbClr val="FFFFFF"/>
          </a:solidFill>
          <a:ln>
            <a:noFill/>
          </a:ln>
        </p:spPr>
        <p:txBody>
          <a:bodyPr anchor="ctr"/>
          <a:lstStyle>
            <a:lvl1pPr marL="0" indent="0" algn="ctr">
              <a:buNone/>
              <a:defRPr sz="2133" b="1">
                <a:solidFill>
                  <a:schemeClr val="accent3"/>
                </a:solidFill>
                <a:latin typeface="+mj-lt"/>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Text title 1</a:t>
            </a:r>
          </a:p>
        </p:txBody>
      </p:sp>
      <p:sp>
        <p:nvSpPr>
          <p:cNvPr id="29" name="Text Placeholder 26">
            <a:extLst>
              <a:ext uri="{FF2B5EF4-FFF2-40B4-BE49-F238E27FC236}">
                <a16:creationId xmlns:a16="http://schemas.microsoft.com/office/drawing/2014/main" id="{00640641-DC27-42BA-9EDF-78F5A7B21A28}"/>
              </a:ext>
            </a:extLst>
          </p:cNvPr>
          <p:cNvSpPr>
            <a:spLocks noGrp="1"/>
          </p:cNvSpPr>
          <p:nvPr>
            <p:ph type="body" sz="quarter" idx="16" hasCustomPrompt="1"/>
          </p:nvPr>
        </p:nvSpPr>
        <p:spPr>
          <a:xfrm>
            <a:off x="8674347" y="-1085145"/>
            <a:ext cx="1680000" cy="624000"/>
          </a:xfrm>
          <a:prstGeom prst="rect">
            <a:avLst/>
          </a:prstGeom>
          <a:solidFill>
            <a:srgbClr val="FFFFFF"/>
          </a:solidFill>
          <a:ln>
            <a:noFill/>
          </a:ln>
        </p:spPr>
        <p:txBody>
          <a:bodyPr anchor="ctr"/>
          <a:lstStyle>
            <a:lvl1pPr marL="0" indent="0" algn="ctr">
              <a:buNone/>
              <a:defRPr sz="1600" b="0">
                <a:solidFill>
                  <a:schemeClr val="accent3"/>
                </a:solidFill>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Text</a:t>
            </a:r>
          </a:p>
        </p:txBody>
      </p:sp>
      <p:sp>
        <p:nvSpPr>
          <p:cNvPr id="30" name="Text Placeholder 26">
            <a:extLst>
              <a:ext uri="{FF2B5EF4-FFF2-40B4-BE49-F238E27FC236}">
                <a16:creationId xmlns:a16="http://schemas.microsoft.com/office/drawing/2014/main" id="{CE1BF2D0-038D-4A1E-9536-314E0CD11278}"/>
              </a:ext>
            </a:extLst>
          </p:cNvPr>
          <p:cNvSpPr>
            <a:spLocks noGrp="1"/>
          </p:cNvSpPr>
          <p:nvPr>
            <p:ph type="body" sz="quarter" idx="17" hasCustomPrompt="1"/>
          </p:nvPr>
        </p:nvSpPr>
        <p:spPr>
          <a:xfrm>
            <a:off x="10382973" y="-1085145"/>
            <a:ext cx="1680000" cy="624000"/>
          </a:xfrm>
          <a:prstGeom prst="rect">
            <a:avLst/>
          </a:prstGeom>
          <a:solidFill>
            <a:srgbClr val="FFFFFF"/>
          </a:solidFill>
          <a:ln>
            <a:noFill/>
          </a:ln>
        </p:spPr>
        <p:txBody>
          <a:bodyPr anchor="ctr"/>
          <a:lstStyle>
            <a:lvl1pPr marL="0" indent="0" algn="ctr">
              <a:buNone/>
              <a:defRPr sz="1067" b="0">
                <a:solidFill>
                  <a:schemeClr val="accent3"/>
                </a:solidFill>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Caption</a:t>
            </a:r>
          </a:p>
        </p:txBody>
      </p:sp>
      <p:sp>
        <p:nvSpPr>
          <p:cNvPr id="31" name="Text Placeholder 26">
            <a:extLst>
              <a:ext uri="{FF2B5EF4-FFF2-40B4-BE49-F238E27FC236}">
                <a16:creationId xmlns:a16="http://schemas.microsoft.com/office/drawing/2014/main" id="{E2C5F612-125A-4065-BDEA-7BBDB148C774}"/>
              </a:ext>
            </a:extLst>
          </p:cNvPr>
          <p:cNvSpPr>
            <a:spLocks noGrp="1"/>
          </p:cNvSpPr>
          <p:nvPr>
            <p:ph type="body" sz="quarter" idx="18" hasCustomPrompt="1"/>
          </p:nvPr>
        </p:nvSpPr>
        <p:spPr>
          <a:xfrm>
            <a:off x="6965724" y="-1085145"/>
            <a:ext cx="1680000" cy="624000"/>
          </a:xfrm>
          <a:prstGeom prst="rect">
            <a:avLst/>
          </a:prstGeom>
          <a:solidFill>
            <a:srgbClr val="FFFFFF"/>
          </a:solidFill>
          <a:ln>
            <a:noFill/>
          </a:ln>
        </p:spPr>
        <p:txBody>
          <a:bodyPr anchor="ctr"/>
          <a:lstStyle>
            <a:lvl1pPr marL="0" indent="0" algn="ctr">
              <a:buNone/>
              <a:defRPr sz="1867" b="1">
                <a:solidFill>
                  <a:schemeClr val="accent3"/>
                </a:solidFill>
                <a:latin typeface="+mj-lt"/>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Text title 2</a:t>
            </a:r>
          </a:p>
        </p:txBody>
      </p:sp>
    </p:spTree>
    <p:extLst>
      <p:ext uri="{BB962C8B-B14F-4D97-AF65-F5344CB8AC3E}">
        <p14:creationId xmlns:p14="http://schemas.microsoft.com/office/powerpoint/2010/main" val="16310854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peakers title slide 4">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26437474-45E0-4316-89A4-CC1C39E486D5}"/>
              </a:ext>
            </a:extLst>
          </p:cNvPr>
          <p:cNvSpPr/>
          <p:nvPr userDrawn="1"/>
        </p:nvSpPr>
        <p:spPr>
          <a:xfrm>
            <a:off x="6096001" y="1"/>
            <a:ext cx="6096000" cy="6360007"/>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4267" dirty="0">
              <a:solidFill>
                <a:schemeClr val="bg2"/>
              </a:solidFill>
            </a:endParaRPr>
          </a:p>
        </p:txBody>
      </p:sp>
      <p:sp>
        <p:nvSpPr>
          <p:cNvPr id="4" name="Title Placeholder 1">
            <a:extLst>
              <a:ext uri="{FF2B5EF4-FFF2-40B4-BE49-F238E27FC236}">
                <a16:creationId xmlns:a16="http://schemas.microsoft.com/office/drawing/2014/main" id="{1AAF299A-6441-444E-A370-0FBC4ED068B2}"/>
              </a:ext>
            </a:extLst>
          </p:cNvPr>
          <p:cNvSpPr>
            <a:spLocks noGrp="1"/>
          </p:cNvSpPr>
          <p:nvPr userDrawn="1">
            <p:ph type="title" hasCustomPrompt="1"/>
          </p:nvPr>
        </p:nvSpPr>
        <p:spPr>
          <a:xfrm>
            <a:off x="511476" y="316423"/>
            <a:ext cx="5237779" cy="571245"/>
          </a:xfrm>
          <a:prstGeom prst="rect">
            <a:avLst/>
          </a:prstGeom>
        </p:spPr>
        <p:txBody>
          <a:bodyPr vert="horz" wrap="none" lIns="0" tIns="0" rIns="0" bIns="0" rtlCol="0" anchor="t" anchorCtr="0">
            <a:noAutofit/>
          </a:bodyPr>
          <a:lstStyle>
            <a:lvl1pPr>
              <a:defRPr>
                <a:solidFill>
                  <a:schemeClr val="accent3"/>
                </a:solidFill>
                <a:latin typeface="+mj-lt"/>
              </a:defRPr>
            </a:lvl1pPr>
          </a:lstStyle>
          <a:p>
            <a:r>
              <a:rPr lang="en-US" dirty="0"/>
              <a:t>Click to add a title</a:t>
            </a:r>
          </a:p>
        </p:txBody>
      </p:sp>
      <p:sp>
        <p:nvSpPr>
          <p:cNvPr id="11" name="Text Placeholder 10">
            <a:extLst>
              <a:ext uri="{FF2B5EF4-FFF2-40B4-BE49-F238E27FC236}">
                <a16:creationId xmlns:a16="http://schemas.microsoft.com/office/drawing/2014/main" id="{F9DAC359-9F8A-DC4B-AA77-39E6BA6FACA3}"/>
              </a:ext>
            </a:extLst>
          </p:cNvPr>
          <p:cNvSpPr>
            <a:spLocks noGrp="1"/>
          </p:cNvSpPr>
          <p:nvPr>
            <p:ph type="body" sz="quarter" idx="22" hasCustomPrompt="1"/>
          </p:nvPr>
        </p:nvSpPr>
        <p:spPr>
          <a:xfrm>
            <a:off x="503313" y="1574043"/>
            <a:ext cx="5245555" cy="3786117"/>
          </a:xfrm>
          <a:prstGeom prst="rect">
            <a:avLst/>
          </a:prstGeom>
        </p:spPr>
        <p:txBody>
          <a:bodyPr lIns="0" tIns="0" rIns="0" bIns="0" anchor="ctr"/>
          <a:lstStyle>
            <a:lvl1pPr marL="0" indent="0">
              <a:buNone/>
              <a:defRPr sz="4800" b="0">
                <a:solidFill>
                  <a:schemeClr val="accent3"/>
                </a:solidFill>
              </a:defRPr>
            </a:lvl1pPr>
          </a:lstStyle>
          <a:p>
            <a:pPr lvl="0"/>
            <a:r>
              <a:rPr lang="en-GB" dirty="0"/>
              <a:t>Click to add a title</a:t>
            </a:r>
            <a:endParaRPr lang="en-US" dirty="0"/>
          </a:p>
        </p:txBody>
      </p:sp>
      <p:sp>
        <p:nvSpPr>
          <p:cNvPr id="9" name="Picture Placeholder 8">
            <a:extLst>
              <a:ext uri="{FF2B5EF4-FFF2-40B4-BE49-F238E27FC236}">
                <a16:creationId xmlns:a16="http://schemas.microsoft.com/office/drawing/2014/main" id="{742126CB-B1A3-4747-809C-771E0A023082}"/>
              </a:ext>
            </a:extLst>
          </p:cNvPr>
          <p:cNvSpPr>
            <a:spLocks noGrp="1"/>
          </p:cNvSpPr>
          <p:nvPr>
            <p:ph type="pic" sz="quarter" idx="21" hasCustomPrompt="1"/>
          </p:nvPr>
        </p:nvSpPr>
        <p:spPr>
          <a:xfrm>
            <a:off x="7118485" y="613799"/>
            <a:ext cx="1296000" cy="1296000"/>
          </a:xfrm>
          <a:prstGeom prst="ellipse">
            <a:avLst/>
          </a:prstGeom>
          <a:solidFill>
            <a:schemeClr val="bg1">
              <a:lumMod val="95000"/>
            </a:schemeClr>
          </a:solidFill>
        </p:spPr>
        <p:txBody>
          <a:bodyPr anchor="ctr"/>
          <a:lstStyle>
            <a:lvl1pPr marL="0" marR="0" indent="0" algn="ctr" defTabSz="914377" rtl="0" eaLnBrk="1" fontAlgn="auto" latinLnBrk="0" hangingPunct="1">
              <a:lnSpc>
                <a:spcPct val="100000"/>
              </a:lnSpc>
              <a:spcBef>
                <a:spcPts val="0"/>
              </a:spcBef>
              <a:spcAft>
                <a:spcPts val="0"/>
              </a:spcAft>
              <a:buClrTx/>
              <a:buSzTx/>
              <a:buFont typeface="Arial" panose="020B0604020202020204" pitchFamily="34" charset="0"/>
              <a:buNone/>
              <a:tabLst/>
              <a:defRPr sz="1067">
                <a:solidFill>
                  <a:schemeClr val="accent3"/>
                </a:solidFill>
              </a:defRPr>
            </a:lvl1pPr>
          </a:lstStyle>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on the icon to add a picture</a:t>
            </a:r>
          </a:p>
        </p:txBody>
      </p:sp>
      <p:sp>
        <p:nvSpPr>
          <p:cNvPr id="32" name="Text Placeholder 10">
            <a:extLst>
              <a:ext uri="{FF2B5EF4-FFF2-40B4-BE49-F238E27FC236}">
                <a16:creationId xmlns:a16="http://schemas.microsoft.com/office/drawing/2014/main" id="{3AB09F1C-5F0C-6347-BE99-42C7629BB403}"/>
              </a:ext>
            </a:extLst>
          </p:cNvPr>
          <p:cNvSpPr>
            <a:spLocks noGrp="1"/>
          </p:cNvSpPr>
          <p:nvPr>
            <p:ph type="body" sz="quarter" idx="23" hasCustomPrompt="1"/>
          </p:nvPr>
        </p:nvSpPr>
        <p:spPr>
          <a:xfrm>
            <a:off x="6601413" y="2163393"/>
            <a:ext cx="2330144" cy="240000"/>
          </a:xfrm>
          <a:prstGeom prst="rect">
            <a:avLst/>
          </a:prstGeom>
        </p:spPr>
        <p:txBody>
          <a:bodyPr lIns="0" tIns="0" rIns="0" bIns="0" anchor="t"/>
          <a:lstStyle>
            <a:lvl1pPr marL="0" indent="0" algn="ctr">
              <a:spcBef>
                <a:spcPts val="0"/>
              </a:spcBef>
              <a:buNone/>
              <a:defRPr sz="1867" b="1">
                <a:solidFill>
                  <a:schemeClr val="bg1"/>
                </a:solidFill>
              </a:defRPr>
            </a:lvl1pPr>
          </a:lstStyle>
          <a:p>
            <a:pPr lvl="0"/>
            <a:r>
              <a:rPr lang="en-GB" dirty="0"/>
              <a:t>Name Surname</a:t>
            </a:r>
            <a:endParaRPr lang="en-US" dirty="0"/>
          </a:p>
        </p:txBody>
      </p:sp>
      <p:sp>
        <p:nvSpPr>
          <p:cNvPr id="33" name="Text Placeholder 10">
            <a:extLst>
              <a:ext uri="{FF2B5EF4-FFF2-40B4-BE49-F238E27FC236}">
                <a16:creationId xmlns:a16="http://schemas.microsoft.com/office/drawing/2014/main" id="{0F005931-7E65-8640-89B3-AFE2F1D87A53}"/>
              </a:ext>
            </a:extLst>
          </p:cNvPr>
          <p:cNvSpPr>
            <a:spLocks noGrp="1"/>
          </p:cNvSpPr>
          <p:nvPr>
            <p:ph type="body" sz="quarter" idx="24" hasCustomPrompt="1"/>
          </p:nvPr>
        </p:nvSpPr>
        <p:spPr>
          <a:xfrm>
            <a:off x="6601413" y="2564409"/>
            <a:ext cx="2330144" cy="528000"/>
          </a:xfrm>
          <a:prstGeom prst="rect">
            <a:avLst/>
          </a:prstGeom>
        </p:spPr>
        <p:txBody>
          <a:bodyPr lIns="0" tIns="0" rIns="0" bIns="0" anchor="t"/>
          <a:lstStyle>
            <a:lvl1pPr marL="0" indent="0" algn="ctr">
              <a:lnSpc>
                <a:spcPct val="100000"/>
              </a:lnSpc>
              <a:spcBef>
                <a:spcPts val="0"/>
              </a:spcBef>
              <a:buNone/>
              <a:defRPr sz="1333" b="0">
                <a:solidFill>
                  <a:schemeClr val="accent1">
                    <a:lumMod val="40000"/>
                    <a:lumOff val="60000"/>
                  </a:schemeClr>
                </a:solidFill>
              </a:defRPr>
            </a:lvl1pPr>
          </a:lstStyle>
          <a:p>
            <a:pPr lvl="0"/>
            <a:r>
              <a:rPr lang="en-US" dirty="0"/>
              <a:t>Click to add </a:t>
            </a:r>
            <a:br>
              <a:rPr lang="en-US" dirty="0"/>
            </a:br>
            <a:r>
              <a:rPr lang="en-US" dirty="0"/>
              <a:t>a job title</a:t>
            </a:r>
          </a:p>
        </p:txBody>
      </p:sp>
      <p:sp>
        <p:nvSpPr>
          <p:cNvPr id="20" name="Picture Placeholder 8">
            <a:extLst>
              <a:ext uri="{FF2B5EF4-FFF2-40B4-BE49-F238E27FC236}">
                <a16:creationId xmlns:a16="http://schemas.microsoft.com/office/drawing/2014/main" id="{90AD057A-911D-4578-8171-39450739805D}"/>
              </a:ext>
            </a:extLst>
          </p:cNvPr>
          <p:cNvSpPr>
            <a:spLocks noGrp="1"/>
          </p:cNvSpPr>
          <p:nvPr>
            <p:ph type="pic" sz="quarter" idx="25" hasCustomPrompt="1"/>
          </p:nvPr>
        </p:nvSpPr>
        <p:spPr>
          <a:xfrm>
            <a:off x="9875615" y="613799"/>
            <a:ext cx="1296000" cy="1296000"/>
          </a:xfrm>
          <a:prstGeom prst="ellipse">
            <a:avLst/>
          </a:prstGeom>
          <a:solidFill>
            <a:schemeClr val="bg1">
              <a:lumMod val="95000"/>
            </a:schemeClr>
          </a:solidFill>
        </p:spPr>
        <p:txBody>
          <a:bodyPr anchor="ctr"/>
          <a:lstStyle>
            <a:lvl1pPr marL="0" marR="0" indent="0" algn="ctr" defTabSz="914377" rtl="0" eaLnBrk="1" fontAlgn="auto" latinLnBrk="0" hangingPunct="1">
              <a:lnSpc>
                <a:spcPct val="100000"/>
              </a:lnSpc>
              <a:spcBef>
                <a:spcPts val="0"/>
              </a:spcBef>
              <a:spcAft>
                <a:spcPts val="0"/>
              </a:spcAft>
              <a:buClrTx/>
              <a:buSzTx/>
              <a:buFont typeface="Arial" panose="020B0604020202020204" pitchFamily="34" charset="0"/>
              <a:buNone/>
              <a:tabLst/>
              <a:defRPr sz="1067">
                <a:solidFill>
                  <a:schemeClr val="accent3"/>
                </a:solidFill>
              </a:defRPr>
            </a:lvl1pPr>
          </a:lstStyle>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on the icon to add a picture</a:t>
            </a:r>
          </a:p>
        </p:txBody>
      </p:sp>
      <p:sp>
        <p:nvSpPr>
          <p:cNvPr id="22" name="Text Placeholder 10">
            <a:extLst>
              <a:ext uri="{FF2B5EF4-FFF2-40B4-BE49-F238E27FC236}">
                <a16:creationId xmlns:a16="http://schemas.microsoft.com/office/drawing/2014/main" id="{E01C2201-820D-4794-A69B-AB7A88BEFDC3}"/>
              </a:ext>
            </a:extLst>
          </p:cNvPr>
          <p:cNvSpPr>
            <a:spLocks noGrp="1"/>
          </p:cNvSpPr>
          <p:nvPr>
            <p:ph type="body" sz="quarter" idx="26" hasCustomPrompt="1"/>
          </p:nvPr>
        </p:nvSpPr>
        <p:spPr>
          <a:xfrm>
            <a:off x="9358543" y="2163393"/>
            <a:ext cx="2330144" cy="240000"/>
          </a:xfrm>
          <a:prstGeom prst="rect">
            <a:avLst/>
          </a:prstGeom>
        </p:spPr>
        <p:txBody>
          <a:bodyPr lIns="0" tIns="0" rIns="0" bIns="0" anchor="t"/>
          <a:lstStyle>
            <a:lvl1pPr marL="0" indent="0" algn="ctr">
              <a:spcBef>
                <a:spcPts val="0"/>
              </a:spcBef>
              <a:buNone/>
              <a:defRPr sz="1867" b="1">
                <a:solidFill>
                  <a:schemeClr val="bg1"/>
                </a:solidFill>
              </a:defRPr>
            </a:lvl1pPr>
          </a:lstStyle>
          <a:p>
            <a:pPr lvl="0"/>
            <a:r>
              <a:rPr lang="en-GB" dirty="0"/>
              <a:t>Name Surname</a:t>
            </a:r>
            <a:endParaRPr lang="en-US" dirty="0"/>
          </a:p>
        </p:txBody>
      </p:sp>
      <p:sp>
        <p:nvSpPr>
          <p:cNvPr id="23" name="Text Placeholder 10">
            <a:extLst>
              <a:ext uri="{FF2B5EF4-FFF2-40B4-BE49-F238E27FC236}">
                <a16:creationId xmlns:a16="http://schemas.microsoft.com/office/drawing/2014/main" id="{0B83783E-68B8-4EC0-9178-E9820E03D1A7}"/>
              </a:ext>
            </a:extLst>
          </p:cNvPr>
          <p:cNvSpPr>
            <a:spLocks noGrp="1"/>
          </p:cNvSpPr>
          <p:nvPr>
            <p:ph type="body" sz="quarter" idx="27" hasCustomPrompt="1"/>
          </p:nvPr>
        </p:nvSpPr>
        <p:spPr>
          <a:xfrm>
            <a:off x="9358543" y="2564409"/>
            <a:ext cx="2330144" cy="528000"/>
          </a:xfrm>
          <a:prstGeom prst="rect">
            <a:avLst/>
          </a:prstGeom>
        </p:spPr>
        <p:txBody>
          <a:bodyPr lIns="0" tIns="0" rIns="0" bIns="0" anchor="t"/>
          <a:lstStyle>
            <a:lvl1pPr marL="0" indent="0" algn="ctr">
              <a:lnSpc>
                <a:spcPct val="100000"/>
              </a:lnSpc>
              <a:spcBef>
                <a:spcPts val="0"/>
              </a:spcBef>
              <a:buNone/>
              <a:defRPr sz="1333" b="0">
                <a:solidFill>
                  <a:schemeClr val="accent1">
                    <a:lumMod val="40000"/>
                    <a:lumOff val="60000"/>
                  </a:schemeClr>
                </a:solidFill>
              </a:defRPr>
            </a:lvl1pPr>
          </a:lstStyle>
          <a:p>
            <a:pPr lvl="0"/>
            <a:r>
              <a:rPr lang="en-US" dirty="0"/>
              <a:t>Click to add </a:t>
            </a:r>
            <a:br>
              <a:rPr lang="en-US" dirty="0"/>
            </a:br>
            <a:r>
              <a:rPr lang="en-US" dirty="0"/>
              <a:t>a job title</a:t>
            </a:r>
          </a:p>
        </p:txBody>
      </p:sp>
      <p:sp>
        <p:nvSpPr>
          <p:cNvPr id="31" name="Picture Placeholder 8">
            <a:extLst>
              <a:ext uri="{FF2B5EF4-FFF2-40B4-BE49-F238E27FC236}">
                <a16:creationId xmlns:a16="http://schemas.microsoft.com/office/drawing/2014/main" id="{9CE7A41A-2A7B-4884-BB81-845A69BFD50B}"/>
              </a:ext>
            </a:extLst>
          </p:cNvPr>
          <p:cNvSpPr>
            <a:spLocks noGrp="1"/>
          </p:cNvSpPr>
          <p:nvPr>
            <p:ph type="pic" sz="quarter" idx="28" hasCustomPrompt="1"/>
          </p:nvPr>
        </p:nvSpPr>
        <p:spPr>
          <a:xfrm>
            <a:off x="7118485" y="3491853"/>
            <a:ext cx="1296000" cy="1296000"/>
          </a:xfrm>
          <a:prstGeom prst="ellipse">
            <a:avLst/>
          </a:prstGeom>
          <a:solidFill>
            <a:schemeClr val="bg1">
              <a:lumMod val="95000"/>
            </a:schemeClr>
          </a:solidFill>
        </p:spPr>
        <p:txBody>
          <a:bodyPr anchor="ctr"/>
          <a:lstStyle>
            <a:lvl1pPr marL="0" marR="0" indent="0" algn="ctr" defTabSz="914377" rtl="0" eaLnBrk="1" fontAlgn="auto" latinLnBrk="0" hangingPunct="1">
              <a:lnSpc>
                <a:spcPct val="100000"/>
              </a:lnSpc>
              <a:spcBef>
                <a:spcPts val="0"/>
              </a:spcBef>
              <a:spcAft>
                <a:spcPts val="0"/>
              </a:spcAft>
              <a:buClrTx/>
              <a:buSzTx/>
              <a:buFont typeface="Arial" panose="020B0604020202020204" pitchFamily="34" charset="0"/>
              <a:buNone/>
              <a:tabLst/>
              <a:defRPr sz="1067">
                <a:solidFill>
                  <a:schemeClr val="accent3"/>
                </a:solidFill>
              </a:defRPr>
            </a:lvl1pPr>
          </a:lstStyle>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on the icon to add a picture</a:t>
            </a:r>
          </a:p>
        </p:txBody>
      </p:sp>
      <p:sp>
        <p:nvSpPr>
          <p:cNvPr id="34" name="Text Placeholder 10">
            <a:extLst>
              <a:ext uri="{FF2B5EF4-FFF2-40B4-BE49-F238E27FC236}">
                <a16:creationId xmlns:a16="http://schemas.microsoft.com/office/drawing/2014/main" id="{CDFDB8AB-3A87-4216-882C-1FDD4ABF3513}"/>
              </a:ext>
            </a:extLst>
          </p:cNvPr>
          <p:cNvSpPr>
            <a:spLocks noGrp="1"/>
          </p:cNvSpPr>
          <p:nvPr>
            <p:ph type="body" sz="quarter" idx="29" hasCustomPrompt="1"/>
          </p:nvPr>
        </p:nvSpPr>
        <p:spPr>
          <a:xfrm>
            <a:off x="6601413" y="5041448"/>
            <a:ext cx="2330144" cy="240000"/>
          </a:xfrm>
          <a:prstGeom prst="rect">
            <a:avLst/>
          </a:prstGeom>
        </p:spPr>
        <p:txBody>
          <a:bodyPr lIns="0" tIns="0" rIns="0" bIns="0" anchor="t"/>
          <a:lstStyle>
            <a:lvl1pPr marL="0" indent="0" algn="ctr">
              <a:spcBef>
                <a:spcPts val="0"/>
              </a:spcBef>
              <a:buNone/>
              <a:defRPr sz="1867" b="1">
                <a:solidFill>
                  <a:schemeClr val="bg1"/>
                </a:solidFill>
              </a:defRPr>
            </a:lvl1pPr>
          </a:lstStyle>
          <a:p>
            <a:pPr lvl="0"/>
            <a:r>
              <a:rPr lang="en-GB" dirty="0"/>
              <a:t>Name Surname</a:t>
            </a:r>
            <a:endParaRPr lang="en-US" dirty="0"/>
          </a:p>
        </p:txBody>
      </p:sp>
      <p:sp>
        <p:nvSpPr>
          <p:cNvPr id="35" name="Text Placeholder 10">
            <a:extLst>
              <a:ext uri="{FF2B5EF4-FFF2-40B4-BE49-F238E27FC236}">
                <a16:creationId xmlns:a16="http://schemas.microsoft.com/office/drawing/2014/main" id="{CF452EA0-9F01-4190-BEF2-BA517EAACA75}"/>
              </a:ext>
            </a:extLst>
          </p:cNvPr>
          <p:cNvSpPr>
            <a:spLocks noGrp="1"/>
          </p:cNvSpPr>
          <p:nvPr>
            <p:ph type="body" sz="quarter" idx="30" hasCustomPrompt="1"/>
          </p:nvPr>
        </p:nvSpPr>
        <p:spPr>
          <a:xfrm>
            <a:off x="6601413" y="5442464"/>
            <a:ext cx="2330144" cy="528000"/>
          </a:xfrm>
          <a:prstGeom prst="rect">
            <a:avLst/>
          </a:prstGeom>
        </p:spPr>
        <p:txBody>
          <a:bodyPr lIns="0" tIns="0" rIns="0" bIns="0" anchor="t"/>
          <a:lstStyle>
            <a:lvl1pPr marL="0" indent="0" algn="ctr">
              <a:lnSpc>
                <a:spcPct val="100000"/>
              </a:lnSpc>
              <a:spcBef>
                <a:spcPts val="0"/>
              </a:spcBef>
              <a:buNone/>
              <a:defRPr sz="1333" b="0">
                <a:solidFill>
                  <a:schemeClr val="accent1">
                    <a:lumMod val="40000"/>
                    <a:lumOff val="60000"/>
                  </a:schemeClr>
                </a:solidFill>
              </a:defRPr>
            </a:lvl1pPr>
          </a:lstStyle>
          <a:p>
            <a:pPr lvl="0"/>
            <a:r>
              <a:rPr lang="en-US" dirty="0"/>
              <a:t>Click to add </a:t>
            </a:r>
            <a:br>
              <a:rPr lang="en-US" dirty="0"/>
            </a:br>
            <a:r>
              <a:rPr lang="en-US" dirty="0"/>
              <a:t>a job title</a:t>
            </a:r>
          </a:p>
        </p:txBody>
      </p:sp>
      <p:sp>
        <p:nvSpPr>
          <p:cNvPr id="36" name="Picture Placeholder 8">
            <a:extLst>
              <a:ext uri="{FF2B5EF4-FFF2-40B4-BE49-F238E27FC236}">
                <a16:creationId xmlns:a16="http://schemas.microsoft.com/office/drawing/2014/main" id="{E47D4E7E-7B6B-45C0-8382-695942C15D93}"/>
              </a:ext>
            </a:extLst>
          </p:cNvPr>
          <p:cNvSpPr>
            <a:spLocks noGrp="1"/>
          </p:cNvSpPr>
          <p:nvPr>
            <p:ph type="pic" sz="quarter" idx="31" hasCustomPrompt="1"/>
          </p:nvPr>
        </p:nvSpPr>
        <p:spPr>
          <a:xfrm>
            <a:off x="9875615" y="3491853"/>
            <a:ext cx="1296000" cy="1296000"/>
          </a:xfrm>
          <a:prstGeom prst="ellipse">
            <a:avLst/>
          </a:prstGeom>
          <a:solidFill>
            <a:schemeClr val="bg1">
              <a:lumMod val="95000"/>
            </a:schemeClr>
          </a:solidFill>
        </p:spPr>
        <p:txBody>
          <a:bodyPr anchor="ctr"/>
          <a:lstStyle>
            <a:lvl1pPr marL="0" marR="0" indent="0" algn="ctr" defTabSz="914377" rtl="0" eaLnBrk="1" fontAlgn="auto" latinLnBrk="0" hangingPunct="1">
              <a:lnSpc>
                <a:spcPct val="100000"/>
              </a:lnSpc>
              <a:spcBef>
                <a:spcPts val="0"/>
              </a:spcBef>
              <a:spcAft>
                <a:spcPts val="0"/>
              </a:spcAft>
              <a:buClrTx/>
              <a:buSzTx/>
              <a:buFont typeface="Arial" panose="020B0604020202020204" pitchFamily="34" charset="0"/>
              <a:buNone/>
              <a:tabLst/>
              <a:defRPr sz="1067">
                <a:solidFill>
                  <a:schemeClr val="accent3"/>
                </a:solidFill>
              </a:defRPr>
            </a:lvl1pPr>
          </a:lstStyle>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on the icon to add a picture</a:t>
            </a:r>
          </a:p>
        </p:txBody>
      </p:sp>
      <p:sp>
        <p:nvSpPr>
          <p:cNvPr id="37" name="Text Placeholder 10">
            <a:extLst>
              <a:ext uri="{FF2B5EF4-FFF2-40B4-BE49-F238E27FC236}">
                <a16:creationId xmlns:a16="http://schemas.microsoft.com/office/drawing/2014/main" id="{10D016C2-BF6B-4339-83B9-2ACA50606C50}"/>
              </a:ext>
            </a:extLst>
          </p:cNvPr>
          <p:cNvSpPr>
            <a:spLocks noGrp="1"/>
          </p:cNvSpPr>
          <p:nvPr>
            <p:ph type="body" sz="quarter" idx="32" hasCustomPrompt="1"/>
          </p:nvPr>
        </p:nvSpPr>
        <p:spPr>
          <a:xfrm>
            <a:off x="9358543" y="5041448"/>
            <a:ext cx="2330144" cy="240000"/>
          </a:xfrm>
          <a:prstGeom prst="rect">
            <a:avLst/>
          </a:prstGeom>
        </p:spPr>
        <p:txBody>
          <a:bodyPr lIns="0" tIns="0" rIns="0" bIns="0" anchor="t"/>
          <a:lstStyle>
            <a:lvl1pPr marL="0" indent="0" algn="ctr">
              <a:spcBef>
                <a:spcPts val="0"/>
              </a:spcBef>
              <a:buNone/>
              <a:defRPr sz="1867" b="1">
                <a:solidFill>
                  <a:schemeClr val="bg1"/>
                </a:solidFill>
              </a:defRPr>
            </a:lvl1pPr>
          </a:lstStyle>
          <a:p>
            <a:pPr lvl="0"/>
            <a:r>
              <a:rPr lang="en-GB" dirty="0"/>
              <a:t>Name Surname</a:t>
            </a:r>
            <a:endParaRPr lang="en-US" dirty="0"/>
          </a:p>
        </p:txBody>
      </p:sp>
      <p:sp>
        <p:nvSpPr>
          <p:cNvPr id="38" name="Text Placeholder 10">
            <a:extLst>
              <a:ext uri="{FF2B5EF4-FFF2-40B4-BE49-F238E27FC236}">
                <a16:creationId xmlns:a16="http://schemas.microsoft.com/office/drawing/2014/main" id="{33F168B4-C4B6-4BAC-9454-FF4D7C4133D6}"/>
              </a:ext>
            </a:extLst>
          </p:cNvPr>
          <p:cNvSpPr>
            <a:spLocks noGrp="1"/>
          </p:cNvSpPr>
          <p:nvPr>
            <p:ph type="body" sz="quarter" idx="33" hasCustomPrompt="1"/>
          </p:nvPr>
        </p:nvSpPr>
        <p:spPr>
          <a:xfrm>
            <a:off x="9358543" y="5442464"/>
            <a:ext cx="2330144" cy="528000"/>
          </a:xfrm>
          <a:prstGeom prst="rect">
            <a:avLst/>
          </a:prstGeom>
        </p:spPr>
        <p:txBody>
          <a:bodyPr lIns="0" tIns="0" rIns="0" bIns="0" anchor="t"/>
          <a:lstStyle>
            <a:lvl1pPr marL="0" indent="0" algn="ctr">
              <a:lnSpc>
                <a:spcPct val="100000"/>
              </a:lnSpc>
              <a:spcBef>
                <a:spcPts val="0"/>
              </a:spcBef>
              <a:buNone/>
              <a:defRPr sz="1333" b="0">
                <a:solidFill>
                  <a:schemeClr val="accent1">
                    <a:lumMod val="40000"/>
                    <a:lumOff val="60000"/>
                  </a:schemeClr>
                </a:solidFill>
              </a:defRPr>
            </a:lvl1pPr>
          </a:lstStyle>
          <a:p>
            <a:pPr lvl="0"/>
            <a:r>
              <a:rPr lang="en-US" dirty="0"/>
              <a:t>Click to add </a:t>
            </a:r>
            <a:br>
              <a:rPr lang="en-US" dirty="0"/>
            </a:br>
            <a:r>
              <a:rPr lang="en-US" dirty="0"/>
              <a:t>a job title</a:t>
            </a:r>
          </a:p>
        </p:txBody>
      </p:sp>
      <p:sp>
        <p:nvSpPr>
          <p:cNvPr id="27" name="Text Placeholder 23">
            <a:extLst>
              <a:ext uri="{FF2B5EF4-FFF2-40B4-BE49-F238E27FC236}">
                <a16:creationId xmlns:a16="http://schemas.microsoft.com/office/drawing/2014/main" id="{05CBD7EF-8521-4CAC-89AA-40B9073690D8}"/>
              </a:ext>
            </a:extLst>
          </p:cNvPr>
          <p:cNvSpPr>
            <a:spLocks noGrp="1"/>
          </p:cNvSpPr>
          <p:nvPr>
            <p:ph type="body" sz="quarter" idx="12" hasCustomPrompt="1"/>
          </p:nvPr>
        </p:nvSpPr>
        <p:spPr>
          <a:xfrm>
            <a:off x="131233" y="-1085145"/>
            <a:ext cx="1680000" cy="624000"/>
          </a:xfrm>
          <a:prstGeom prst="rect">
            <a:avLst/>
          </a:prstGeom>
          <a:solidFill>
            <a:srgbClr val="FFFFFF"/>
          </a:solidFill>
          <a:ln>
            <a:noFill/>
          </a:ln>
        </p:spPr>
        <p:txBody>
          <a:bodyPr anchor="ctr"/>
          <a:lstStyle>
            <a:lvl1pPr marL="0" indent="0" algn="ctr">
              <a:buNone/>
              <a:defRPr sz="3733" b="1">
                <a:solidFill>
                  <a:schemeClr val="accent3"/>
                </a:solidFill>
                <a:latin typeface="+mj-lt"/>
              </a:defRPr>
            </a:lvl1pPr>
            <a:lvl2pPr marL="457189" indent="0">
              <a:buNone/>
              <a:defRPr sz="3733" b="1">
                <a:solidFill>
                  <a:schemeClr val="bg2"/>
                </a:solidFill>
              </a:defRPr>
            </a:lvl2pPr>
            <a:lvl3pPr marL="914377" indent="0">
              <a:buNone/>
              <a:defRPr sz="3733" b="1">
                <a:solidFill>
                  <a:schemeClr val="bg2"/>
                </a:solidFill>
              </a:defRPr>
            </a:lvl3pPr>
            <a:lvl4pPr marL="1371566" indent="0">
              <a:buNone/>
              <a:defRPr sz="3733" b="1">
                <a:solidFill>
                  <a:schemeClr val="bg2"/>
                </a:solidFill>
              </a:defRPr>
            </a:lvl4pPr>
            <a:lvl5pPr marL="1828754" indent="0">
              <a:buNone/>
              <a:defRPr sz="3733" b="1">
                <a:solidFill>
                  <a:schemeClr val="bg2"/>
                </a:solidFill>
              </a:defRPr>
            </a:lvl5pPr>
          </a:lstStyle>
          <a:p>
            <a:pPr lvl="0"/>
            <a:r>
              <a:rPr lang="en-US" dirty="0"/>
              <a:t>Title</a:t>
            </a:r>
          </a:p>
        </p:txBody>
      </p:sp>
      <p:sp>
        <p:nvSpPr>
          <p:cNvPr id="28" name="Text Placeholder 26">
            <a:extLst>
              <a:ext uri="{FF2B5EF4-FFF2-40B4-BE49-F238E27FC236}">
                <a16:creationId xmlns:a16="http://schemas.microsoft.com/office/drawing/2014/main" id="{F918E0A2-DFC1-49A6-9AD0-5D3E855DAC05}"/>
              </a:ext>
            </a:extLst>
          </p:cNvPr>
          <p:cNvSpPr>
            <a:spLocks noGrp="1"/>
          </p:cNvSpPr>
          <p:nvPr>
            <p:ph type="body" sz="quarter" idx="13" hasCustomPrompt="1"/>
          </p:nvPr>
        </p:nvSpPr>
        <p:spPr>
          <a:xfrm>
            <a:off x="1839856" y="-1085145"/>
            <a:ext cx="1680000" cy="624000"/>
          </a:xfrm>
          <a:prstGeom prst="rect">
            <a:avLst/>
          </a:prstGeom>
          <a:solidFill>
            <a:srgbClr val="FFFFFF"/>
          </a:solidFill>
          <a:ln>
            <a:noFill/>
          </a:ln>
        </p:spPr>
        <p:txBody>
          <a:bodyPr anchor="ctr"/>
          <a:lstStyle>
            <a:lvl1pPr marL="0" indent="0" algn="ctr">
              <a:buNone/>
              <a:defRPr sz="2400" b="0">
                <a:solidFill>
                  <a:schemeClr val="accent2"/>
                </a:solidFill>
                <a:latin typeface="+mj-lt"/>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Subtitle</a:t>
            </a:r>
          </a:p>
        </p:txBody>
      </p:sp>
      <p:sp>
        <p:nvSpPr>
          <p:cNvPr id="29" name="Text Placeholder 26">
            <a:extLst>
              <a:ext uri="{FF2B5EF4-FFF2-40B4-BE49-F238E27FC236}">
                <a16:creationId xmlns:a16="http://schemas.microsoft.com/office/drawing/2014/main" id="{514C464E-4B60-4967-9057-D44CDB01C0B2}"/>
              </a:ext>
            </a:extLst>
          </p:cNvPr>
          <p:cNvSpPr>
            <a:spLocks noGrp="1"/>
          </p:cNvSpPr>
          <p:nvPr>
            <p:ph type="body" sz="quarter" idx="14" hasCustomPrompt="1"/>
          </p:nvPr>
        </p:nvSpPr>
        <p:spPr>
          <a:xfrm>
            <a:off x="3548479" y="-1085145"/>
            <a:ext cx="1680000" cy="624000"/>
          </a:xfrm>
          <a:prstGeom prst="rect">
            <a:avLst/>
          </a:prstGeom>
          <a:solidFill>
            <a:srgbClr val="FFFFFF"/>
          </a:solidFill>
          <a:ln>
            <a:noFill/>
          </a:ln>
        </p:spPr>
        <p:txBody>
          <a:bodyPr anchor="ctr"/>
          <a:lstStyle>
            <a:lvl1pPr marL="0" indent="0" algn="ctr">
              <a:buNone/>
              <a:defRPr sz="1867" b="0">
                <a:solidFill>
                  <a:schemeClr val="accent2"/>
                </a:solidFill>
                <a:latin typeface="+mj-lt"/>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Lead</a:t>
            </a:r>
          </a:p>
        </p:txBody>
      </p:sp>
      <p:sp>
        <p:nvSpPr>
          <p:cNvPr id="30" name="Text Placeholder 26">
            <a:extLst>
              <a:ext uri="{FF2B5EF4-FFF2-40B4-BE49-F238E27FC236}">
                <a16:creationId xmlns:a16="http://schemas.microsoft.com/office/drawing/2014/main" id="{07195F4E-F013-4FD1-9F64-FA56B661548E}"/>
              </a:ext>
            </a:extLst>
          </p:cNvPr>
          <p:cNvSpPr>
            <a:spLocks noGrp="1"/>
          </p:cNvSpPr>
          <p:nvPr>
            <p:ph type="body" sz="quarter" idx="15" hasCustomPrompt="1"/>
          </p:nvPr>
        </p:nvSpPr>
        <p:spPr>
          <a:xfrm>
            <a:off x="5257101" y="-1085145"/>
            <a:ext cx="1680000" cy="624000"/>
          </a:xfrm>
          <a:prstGeom prst="rect">
            <a:avLst/>
          </a:prstGeom>
          <a:solidFill>
            <a:srgbClr val="FFFFFF"/>
          </a:solidFill>
          <a:ln>
            <a:noFill/>
          </a:ln>
        </p:spPr>
        <p:txBody>
          <a:bodyPr anchor="ctr"/>
          <a:lstStyle>
            <a:lvl1pPr marL="0" indent="0" algn="ctr">
              <a:buNone/>
              <a:defRPr sz="2133" b="1">
                <a:solidFill>
                  <a:schemeClr val="accent3"/>
                </a:solidFill>
                <a:latin typeface="+mj-lt"/>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Text title 1</a:t>
            </a:r>
          </a:p>
        </p:txBody>
      </p:sp>
      <p:sp>
        <p:nvSpPr>
          <p:cNvPr id="39" name="Text Placeholder 26">
            <a:extLst>
              <a:ext uri="{FF2B5EF4-FFF2-40B4-BE49-F238E27FC236}">
                <a16:creationId xmlns:a16="http://schemas.microsoft.com/office/drawing/2014/main" id="{56AF514E-06B1-4347-B644-793F6654066F}"/>
              </a:ext>
            </a:extLst>
          </p:cNvPr>
          <p:cNvSpPr>
            <a:spLocks noGrp="1"/>
          </p:cNvSpPr>
          <p:nvPr>
            <p:ph type="body" sz="quarter" idx="16" hasCustomPrompt="1"/>
          </p:nvPr>
        </p:nvSpPr>
        <p:spPr>
          <a:xfrm>
            <a:off x="8674347" y="-1085145"/>
            <a:ext cx="1680000" cy="624000"/>
          </a:xfrm>
          <a:prstGeom prst="rect">
            <a:avLst/>
          </a:prstGeom>
          <a:solidFill>
            <a:srgbClr val="FFFFFF"/>
          </a:solidFill>
          <a:ln>
            <a:noFill/>
          </a:ln>
        </p:spPr>
        <p:txBody>
          <a:bodyPr anchor="ctr"/>
          <a:lstStyle>
            <a:lvl1pPr marL="0" indent="0" algn="ctr">
              <a:buNone/>
              <a:defRPr sz="1600" b="0">
                <a:solidFill>
                  <a:schemeClr val="accent3"/>
                </a:solidFill>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Text</a:t>
            </a:r>
          </a:p>
        </p:txBody>
      </p:sp>
      <p:sp>
        <p:nvSpPr>
          <p:cNvPr id="40" name="Text Placeholder 26">
            <a:extLst>
              <a:ext uri="{FF2B5EF4-FFF2-40B4-BE49-F238E27FC236}">
                <a16:creationId xmlns:a16="http://schemas.microsoft.com/office/drawing/2014/main" id="{039C091E-B3EC-4A8D-BDD6-65BB801F0848}"/>
              </a:ext>
            </a:extLst>
          </p:cNvPr>
          <p:cNvSpPr>
            <a:spLocks noGrp="1"/>
          </p:cNvSpPr>
          <p:nvPr>
            <p:ph type="body" sz="quarter" idx="17" hasCustomPrompt="1"/>
          </p:nvPr>
        </p:nvSpPr>
        <p:spPr>
          <a:xfrm>
            <a:off x="10382973" y="-1085145"/>
            <a:ext cx="1680000" cy="624000"/>
          </a:xfrm>
          <a:prstGeom prst="rect">
            <a:avLst/>
          </a:prstGeom>
          <a:solidFill>
            <a:srgbClr val="FFFFFF"/>
          </a:solidFill>
          <a:ln>
            <a:noFill/>
          </a:ln>
        </p:spPr>
        <p:txBody>
          <a:bodyPr anchor="ctr"/>
          <a:lstStyle>
            <a:lvl1pPr marL="0" indent="0" algn="ctr">
              <a:buNone/>
              <a:defRPr sz="1067" b="0">
                <a:solidFill>
                  <a:schemeClr val="accent3"/>
                </a:solidFill>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Caption</a:t>
            </a:r>
          </a:p>
        </p:txBody>
      </p:sp>
      <p:sp>
        <p:nvSpPr>
          <p:cNvPr id="41" name="Text Placeholder 26">
            <a:extLst>
              <a:ext uri="{FF2B5EF4-FFF2-40B4-BE49-F238E27FC236}">
                <a16:creationId xmlns:a16="http://schemas.microsoft.com/office/drawing/2014/main" id="{7268888C-5A79-4E63-A0A7-E009360B8E86}"/>
              </a:ext>
            </a:extLst>
          </p:cNvPr>
          <p:cNvSpPr>
            <a:spLocks noGrp="1"/>
          </p:cNvSpPr>
          <p:nvPr>
            <p:ph type="body" sz="quarter" idx="18" hasCustomPrompt="1"/>
          </p:nvPr>
        </p:nvSpPr>
        <p:spPr>
          <a:xfrm>
            <a:off x="6965724" y="-1085145"/>
            <a:ext cx="1680000" cy="624000"/>
          </a:xfrm>
          <a:prstGeom prst="rect">
            <a:avLst/>
          </a:prstGeom>
          <a:solidFill>
            <a:srgbClr val="FFFFFF"/>
          </a:solidFill>
          <a:ln>
            <a:noFill/>
          </a:ln>
        </p:spPr>
        <p:txBody>
          <a:bodyPr anchor="ctr"/>
          <a:lstStyle>
            <a:lvl1pPr marL="0" indent="0" algn="ctr">
              <a:buNone/>
              <a:defRPr sz="1867" b="1">
                <a:solidFill>
                  <a:schemeClr val="accent3"/>
                </a:solidFill>
                <a:latin typeface="+mj-lt"/>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Text title 2</a:t>
            </a:r>
          </a:p>
        </p:txBody>
      </p:sp>
    </p:spTree>
    <p:extLst>
      <p:ext uri="{BB962C8B-B14F-4D97-AF65-F5344CB8AC3E}">
        <p14:creationId xmlns:p14="http://schemas.microsoft.com/office/powerpoint/2010/main" val="32169033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peakers 2">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1AAF299A-6441-444E-A370-0FBC4ED068B2}"/>
              </a:ext>
            </a:extLst>
          </p:cNvPr>
          <p:cNvSpPr>
            <a:spLocks noGrp="1"/>
          </p:cNvSpPr>
          <p:nvPr>
            <p:ph type="title" hasCustomPrompt="1"/>
          </p:nvPr>
        </p:nvSpPr>
        <p:spPr>
          <a:xfrm>
            <a:off x="511476" y="316423"/>
            <a:ext cx="11153475" cy="951461"/>
          </a:xfrm>
          <a:prstGeom prst="rect">
            <a:avLst/>
          </a:prstGeom>
        </p:spPr>
        <p:txBody>
          <a:bodyPr vert="horz" wrap="none" lIns="0" tIns="0" rIns="0" bIns="0" rtlCol="0" anchor="t" anchorCtr="0">
            <a:noAutofit/>
          </a:bodyPr>
          <a:lstStyle>
            <a:lvl1pPr algn="ctr">
              <a:defRPr>
                <a:solidFill>
                  <a:schemeClr val="accent3"/>
                </a:solidFill>
                <a:latin typeface="+mj-lt"/>
              </a:defRPr>
            </a:lvl1pPr>
          </a:lstStyle>
          <a:p>
            <a:r>
              <a:rPr lang="en-US" dirty="0"/>
              <a:t>Click to add a title</a:t>
            </a:r>
          </a:p>
        </p:txBody>
      </p:sp>
      <p:sp>
        <p:nvSpPr>
          <p:cNvPr id="20" name="Picture Placeholder 8">
            <a:extLst>
              <a:ext uri="{FF2B5EF4-FFF2-40B4-BE49-F238E27FC236}">
                <a16:creationId xmlns:a16="http://schemas.microsoft.com/office/drawing/2014/main" id="{0CA2FFB2-E35D-CA49-96E8-DF36C70B79B4}"/>
              </a:ext>
            </a:extLst>
          </p:cNvPr>
          <p:cNvSpPr>
            <a:spLocks noGrp="1"/>
          </p:cNvSpPr>
          <p:nvPr>
            <p:ph type="pic" sz="quarter" idx="21" hasCustomPrompt="1"/>
          </p:nvPr>
        </p:nvSpPr>
        <p:spPr>
          <a:xfrm>
            <a:off x="3269403" y="1642029"/>
            <a:ext cx="2160000" cy="2160000"/>
          </a:xfrm>
          <a:prstGeom prst="ellipse">
            <a:avLst/>
          </a:prstGeom>
          <a:solidFill>
            <a:schemeClr val="bg1">
              <a:lumMod val="95000"/>
            </a:schemeClr>
          </a:solidFill>
        </p:spPr>
        <p:txBody>
          <a:bodyPr anchor="ctr"/>
          <a:lstStyle>
            <a:lvl1pPr marL="0" marR="0" indent="0" algn="ctr" defTabSz="914377" rtl="0" eaLnBrk="1" fontAlgn="auto" latinLnBrk="0" hangingPunct="1">
              <a:lnSpc>
                <a:spcPct val="100000"/>
              </a:lnSpc>
              <a:spcBef>
                <a:spcPts val="0"/>
              </a:spcBef>
              <a:spcAft>
                <a:spcPts val="0"/>
              </a:spcAft>
              <a:buClrTx/>
              <a:buSzTx/>
              <a:buFont typeface="Arial" panose="020B0604020202020204" pitchFamily="34" charset="0"/>
              <a:buNone/>
              <a:tabLst/>
              <a:defRPr sz="1333">
                <a:solidFill>
                  <a:schemeClr val="accent3"/>
                </a:solidFill>
              </a:defRPr>
            </a:lvl1pPr>
          </a:lstStyle>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on the icon </a:t>
            </a:r>
            <a:br>
              <a:rPr lang="en-US" dirty="0"/>
            </a:br>
            <a:r>
              <a:rPr lang="en-US" dirty="0"/>
              <a:t>to add a picture</a:t>
            </a:r>
          </a:p>
        </p:txBody>
      </p:sp>
      <p:sp>
        <p:nvSpPr>
          <p:cNvPr id="23" name="Picture Placeholder 8">
            <a:extLst>
              <a:ext uri="{FF2B5EF4-FFF2-40B4-BE49-F238E27FC236}">
                <a16:creationId xmlns:a16="http://schemas.microsoft.com/office/drawing/2014/main" id="{1F7F23E0-AB2E-2F4D-A3D1-1740D5E17626}"/>
              </a:ext>
            </a:extLst>
          </p:cNvPr>
          <p:cNvSpPr>
            <a:spLocks noGrp="1"/>
          </p:cNvSpPr>
          <p:nvPr>
            <p:ph type="pic" sz="quarter" idx="25" hasCustomPrompt="1"/>
          </p:nvPr>
        </p:nvSpPr>
        <p:spPr>
          <a:xfrm>
            <a:off x="6922940" y="1642029"/>
            <a:ext cx="2160000" cy="2160000"/>
          </a:xfrm>
          <a:prstGeom prst="ellipse">
            <a:avLst/>
          </a:prstGeom>
          <a:solidFill>
            <a:schemeClr val="bg1">
              <a:lumMod val="95000"/>
            </a:schemeClr>
          </a:solidFill>
        </p:spPr>
        <p:txBody>
          <a:bodyPr anchor="ctr"/>
          <a:lstStyle>
            <a:lvl1pPr marL="0" marR="0" indent="0" algn="ctr" defTabSz="914377" rtl="0" eaLnBrk="1" fontAlgn="auto" latinLnBrk="0" hangingPunct="1">
              <a:lnSpc>
                <a:spcPct val="100000"/>
              </a:lnSpc>
              <a:spcBef>
                <a:spcPts val="0"/>
              </a:spcBef>
              <a:spcAft>
                <a:spcPts val="0"/>
              </a:spcAft>
              <a:buClrTx/>
              <a:buSzTx/>
              <a:buFont typeface="Arial" panose="020B0604020202020204" pitchFamily="34" charset="0"/>
              <a:buNone/>
              <a:tabLst/>
              <a:defRPr sz="1333">
                <a:solidFill>
                  <a:schemeClr val="accent3"/>
                </a:solidFill>
              </a:defRPr>
            </a:lvl1pPr>
          </a:lstStyle>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on the icon </a:t>
            </a:r>
            <a:br>
              <a:rPr lang="en-US" dirty="0"/>
            </a:br>
            <a:r>
              <a:rPr lang="en-US" dirty="0"/>
              <a:t>to add a picture</a:t>
            </a:r>
          </a:p>
        </p:txBody>
      </p:sp>
      <p:sp>
        <p:nvSpPr>
          <p:cNvPr id="32" name="Text Placeholder 10">
            <a:extLst>
              <a:ext uri="{FF2B5EF4-FFF2-40B4-BE49-F238E27FC236}">
                <a16:creationId xmlns:a16="http://schemas.microsoft.com/office/drawing/2014/main" id="{8D42F2BE-EF34-1248-A9BA-D5A6E4C567A8}"/>
              </a:ext>
            </a:extLst>
          </p:cNvPr>
          <p:cNvSpPr>
            <a:spLocks noGrp="1"/>
          </p:cNvSpPr>
          <p:nvPr>
            <p:ph type="body" sz="quarter" idx="23" hasCustomPrompt="1"/>
          </p:nvPr>
        </p:nvSpPr>
        <p:spPr>
          <a:xfrm>
            <a:off x="2836200" y="3985868"/>
            <a:ext cx="3038563" cy="686240"/>
          </a:xfrm>
          <a:prstGeom prst="rect">
            <a:avLst/>
          </a:prstGeom>
        </p:spPr>
        <p:txBody>
          <a:bodyPr lIns="0" tIns="0" rIns="0" bIns="0" anchor="t"/>
          <a:lstStyle>
            <a:lvl1pPr marL="0" indent="0" algn="ctr">
              <a:spcBef>
                <a:spcPts val="0"/>
              </a:spcBef>
              <a:buNone/>
              <a:defRPr sz="2400" b="1">
                <a:solidFill>
                  <a:schemeClr val="accent3"/>
                </a:solidFill>
              </a:defRPr>
            </a:lvl1pPr>
          </a:lstStyle>
          <a:p>
            <a:pPr lvl="0"/>
            <a:r>
              <a:rPr lang="en-GB" dirty="0"/>
              <a:t>Name </a:t>
            </a:r>
            <a:br>
              <a:rPr lang="en-GB" dirty="0"/>
            </a:br>
            <a:r>
              <a:rPr lang="en-GB" dirty="0"/>
              <a:t>Surname</a:t>
            </a:r>
            <a:endParaRPr lang="en-US" dirty="0"/>
          </a:p>
        </p:txBody>
      </p:sp>
      <p:sp>
        <p:nvSpPr>
          <p:cNvPr id="33" name="Text Placeholder 10">
            <a:extLst>
              <a:ext uri="{FF2B5EF4-FFF2-40B4-BE49-F238E27FC236}">
                <a16:creationId xmlns:a16="http://schemas.microsoft.com/office/drawing/2014/main" id="{D7915CE9-6DD3-7A4D-987A-FA7B2F3D6939}"/>
              </a:ext>
            </a:extLst>
          </p:cNvPr>
          <p:cNvSpPr>
            <a:spLocks noGrp="1"/>
          </p:cNvSpPr>
          <p:nvPr>
            <p:ph type="body" sz="quarter" idx="24" hasCustomPrompt="1"/>
          </p:nvPr>
        </p:nvSpPr>
        <p:spPr>
          <a:xfrm>
            <a:off x="2836200" y="4825536"/>
            <a:ext cx="3038563" cy="831869"/>
          </a:xfrm>
          <a:prstGeom prst="rect">
            <a:avLst/>
          </a:prstGeom>
        </p:spPr>
        <p:txBody>
          <a:bodyPr lIns="0" tIns="0" rIns="0" bIns="0" anchor="t"/>
          <a:lstStyle>
            <a:lvl1pPr marL="0" indent="0" algn="ctr">
              <a:lnSpc>
                <a:spcPct val="100000"/>
              </a:lnSpc>
              <a:spcBef>
                <a:spcPts val="0"/>
              </a:spcBef>
              <a:buNone/>
              <a:defRPr sz="1867" b="0">
                <a:solidFill>
                  <a:schemeClr val="accent3"/>
                </a:solidFill>
              </a:defRPr>
            </a:lvl1pPr>
          </a:lstStyle>
          <a:p>
            <a:pPr lvl="0"/>
            <a:r>
              <a:rPr lang="en-GB" dirty="0"/>
              <a:t>Title</a:t>
            </a:r>
            <a:endParaRPr lang="en-US" dirty="0"/>
          </a:p>
        </p:txBody>
      </p:sp>
      <p:sp>
        <p:nvSpPr>
          <p:cNvPr id="34" name="Text Placeholder 10">
            <a:extLst>
              <a:ext uri="{FF2B5EF4-FFF2-40B4-BE49-F238E27FC236}">
                <a16:creationId xmlns:a16="http://schemas.microsoft.com/office/drawing/2014/main" id="{BEB0EF2B-605A-F74D-91D6-A9307641CD59}"/>
              </a:ext>
            </a:extLst>
          </p:cNvPr>
          <p:cNvSpPr>
            <a:spLocks noGrp="1"/>
          </p:cNvSpPr>
          <p:nvPr>
            <p:ph type="body" sz="quarter" idx="26" hasCustomPrompt="1"/>
          </p:nvPr>
        </p:nvSpPr>
        <p:spPr>
          <a:xfrm>
            <a:off x="6483811" y="3985868"/>
            <a:ext cx="3038563" cy="686240"/>
          </a:xfrm>
          <a:prstGeom prst="rect">
            <a:avLst/>
          </a:prstGeom>
        </p:spPr>
        <p:txBody>
          <a:bodyPr lIns="0" tIns="0" rIns="0" bIns="0" anchor="t"/>
          <a:lstStyle>
            <a:lvl1pPr marL="0" indent="0" algn="ctr">
              <a:spcBef>
                <a:spcPts val="0"/>
              </a:spcBef>
              <a:buNone/>
              <a:defRPr sz="2400" b="1">
                <a:solidFill>
                  <a:schemeClr val="accent3"/>
                </a:solidFill>
              </a:defRPr>
            </a:lvl1pPr>
          </a:lstStyle>
          <a:p>
            <a:pPr lvl="0"/>
            <a:r>
              <a:rPr lang="en-GB" dirty="0"/>
              <a:t>Name </a:t>
            </a:r>
            <a:br>
              <a:rPr lang="en-GB" dirty="0"/>
            </a:br>
            <a:r>
              <a:rPr lang="en-GB" dirty="0"/>
              <a:t>Surname</a:t>
            </a:r>
            <a:endParaRPr lang="en-US" dirty="0"/>
          </a:p>
        </p:txBody>
      </p:sp>
      <p:sp>
        <p:nvSpPr>
          <p:cNvPr id="35" name="Text Placeholder 10">
            <a:extLst>
              <a:ext uri="{FF2B5EF4-FFF2-40B4-BE49-F238E27FC236}">
                <a16:creationId xmlns:a16="http://schemas.microsoft.com/office/drawing/2014/main" id="{A373A8DC-9E03-8C48-B0AF-010F5E3BC69E}"/>
              </a:ext>
            </a:extLst>
          </p:cNvPr>
          <p:cNvSpPr>
            <a:spLocks noGrp="1"/>
          </p:cNvSpPr>
          <p:nvPr>
            <p:ph type="body" sz="quarter" idx="27" hasCustomPrompt="1"/>
          </p:nvPr>
        </p:nvSpPr>
        <p:spPr>
          <a:xfrm>
            <a:off x="6483811" y="4825536"/>
            <a:ext cx="3038563" cy="831869"/>
          </a:xfrm>
          <a:prstGeom prst="rect">
            <a:avLst/>
          </a:prstGeom>
        </p:spPr>
        <p:txBody>
          <a:bodyPr lIns="0" tIns="0" rIns="0" bIns="0" anchor="t"/>
          <a:lstStyle>
            <a:lvl1pPr marL="0" indent="0" algn="ctr">
              <a:lnSpc>
                <a:spcPct val="100000"/>
              </a:lnSpc>
              <a:spcBef>
                <a:spcPts val="0"/>
              </a:spcBef>
              <a:buNone/>
              <a:defRPr sz="1867" b="0">
                <a:solidFill>
                  <a:schemeClr val="accent3"/>
                </a:solidFill>
              </a:defRPr>
            </a:lvl1pPr>
          </a:lstStyle>
          <a:p>
            <a:pPr lvl="0"/>
            <a:r>
              <a:rPr lang="en-GB" dirty="0"/>
              <a:t>Title</a:t>
            </a:r>
            <a:endParaRPr lang="en-US" dirty="0"/>
          </a:p>
        </p:txBody>
      </p:sp>
      <p:sp>
        <p:nvSpPr>
          <p:cNvPr id="21" name="Text Placeholder 23">
            <a:extLst>
              <a:ext uri="{FF2B5EF4-FFF2-40B4-BE49-F238E27FC236}">
                <a16:creationId xmlns:a16="http://schemas.microsoft.com/office/drawing/2014/main" id="{94445C00-8C85-4D53-87CF-A39895EB8EB1}"/>
              </a:ext>
            </a:extLst>
          </p:cNvPr>
          <p:cNvSpPr>
            <a:spLocks noGrp="1"/>
          </p:cNvSpPr>
          <p:nvPr>
            <p:ph type="body" sz="quarter" idx="12" hasCustomPrompt="1"/>
          </p:nvPr>
        </p:nvSpPr>
        <p:spPr>
          <a:xfrm>
            <a:off x="131233" y="-1085145"/>
            <a:ext cx="1680000" cy="624000"/>
          </a:xfrm>
          <a:prstGeom prst="rect">
            <a:avLst/>
          </a:prstGeom>
          <a:solidFill>
            <a:srgbClr val="FFFFFF"/>
          </a:solidFill>
          <a:ln>
            <a:noFill/>
          </a:ln>
        </p:spPr>
        <p:txBody>
          <a:bodyPr anchor="ctr"/>
          <a:lstStyle>
            <a:lvl1pPr marL="0" indent="0" algn="ctr">
              <a:buNone/>
              <a:defRPr sz="3733" b="1">
                <a:solidFill>
                  <a:schemeClr val="accent3"/>
                </a:solidFill>
                <a:latin typeface="+mj-lt"/>
              </a:defRPr>
            </a:lvl1pPr>
            <a:lvl2pPr marL="457189" indent="0">
              <a:buNone/>
              <a:defRPr sz="3733" b="1">
                <a:solidFill>
                  <a:schemeClr val="bg2"/>
                </a:solidFill>
              </a:defRPr>
            </a:lvl2pPr>
            <a:lvl3pPr marL="914377" indent="0">
              <a:buNone/>
              <a:defRPr sz="3733" b="1">
                <a:solidFill>
                  <a:schemeClr val="bg2"/>
                </a:solidFill>
              </a:defRPr>
            </a:lvl3pPr>
            <a:lvl4pPr marL="1371566" indent="0">
              <a:buNone/>
              <a:defRPr sz="3733" b="1">
                <a:solidFill>
                  <a:schemeClr val="bg2"/>
                </a:solidFill>
              </a:defRPr>
            </a:lvl4pPr>
            <a:lvl5pPr marL="1828754" indent="0">
              <a:buNone/>
              <a:defRPr sz="3733" b="1">
                <a:solidFill>
                  <a:schemeClr val="bg2"/>
                </a:solidFill>
              </a:defRPr>
            </a:lvl5pPr>
          </a:lstStyle>
          <a:p>
            <a:pPr lvl="0"/>
            <a:r>
              <a:rPr lang="en-US" dirty="0"/>
              <a:t>Title</a:t>
            </a:r>
          </a:p>
        </p:txBody>
      </p:sp>
      <p:sp>
        <p:nvSpPr>
          <p:cNvPr id="22" name="Text Placeholder 26">
            <a:extLst>
              <a:ext uri="{FF2B5EF4-FFF2-40B4-BE49-F238E27FC236}">
                <a16:creationId xmlns:a16="http://schemas.microsoft.com/office/drawing/2014/main" id="{0C42D7B8-C698-4A2D-8EFB-A14B3558798F}"/>
              </a:ext>
            </a:extLst>
          </p:cNvPr>
          <p:cNvSpPr>
            <a:spLocks noGrp="1"/>
          </p:cNvSpPr>
          <p:nvPr>
            <p:ph type="body" sz="quarter" idx="13" hasCustomPrompt="1"/>
          </p:nvPr>
        </p:nvSpPr>
        <p:spPr>
          <a:xfrm>
            <a:off x="1839856" y="-1085145"/>
            <a:ext cx="1680000" cy="624000"/>
          </a:xfrm>
          <a:prstGeom prst="rect">
            <a:avLst/>
          </a:prstGeom>
          <a:solidFill>
            <a:srgbClr val="FFFFFF"/>
          </a:solidFill>
          <a:ln>
            <a:noFill/>
          </a:ln>
        </p:spPr>
        <p:txBody>
          <a:bodyPr anchor="ctr"/>
          <a:lstStyle>
            <a:lvl1pPr marL="0" indent="0" algn="ctr">
              <a:buNone/>
              <a:defRPr sz="2400" b="0">
                <a:solidFill>
                  <a:schemeClr val="accent2"/>
                </a:solidFill>
                <a:latin typeface="+mj-lt"/>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Subtitle</a:t>
            </a:r>
          </a:p>
        </p:txBody>
      </p:sp>
      <p:sp>
        <p:nvSpPr>
          <p:cNvPr id="24" name="Text Placeholder 26">
            <a:extLst>
              <a:ext uri="{FF2B5EF4-FFF2-40B4-BE49-F238E27FC236}">
                <a16:creationId xmlns:a16="http://schemas.microsoft.com/office/drawing/2014/main" id="{BBAAD74D-04CD-4994-A888-7F21AB7B6754}"/>
              </a:ext>
            </a:extLst>
          </p:cNvPr>
          <p:cNvSpPr>
            <a:spLocks noGrp="1"/>
          </p:cNvSpPr>
          <p:nvPr>
            <p:ph type="body" sz="quarter" idx="14" hasCustomPrompt="1"/>
          </p:nvPr>
        </p:nvSpPr>
        <p:spPr>
          <a:xfrm>
            <a:off x="3548479" y="-1085145"/>
            <a:ext cx="1680000" cy="624000"/>
          </a:xfrm>
          <a:prstGeom prst="rect">
            <a:avLst/>
          </a:prstGeom>
          <a:solidFill>
            <a:srgbClr val="FFFFFF"/>
          </a:solidFill>
          <a:ln>
            <a:noFill/>
          </a:ln>
        </p:spPr>
        <p:txBody>
          <a:bodyPr anchor="ctr"/>
          <a:lstStyle>
            <a:lvl1pPr marL="0" indent="0" algn="ctr">
              <a:buNone/>
              <a:defRPr sz="1867" b="0">
                <a:solidFill>
                  <a:schemeClr val="accent2"/>
                </a:solidFill>
                <a:latin typeface="+mj-lt"/>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Lead</a:t>
            </a:r>
          </a:p>
        </p:txBody>
      </p:sp>
      <p:sp>
        <p:nvSpPr>
          <p:cNvPr id="25" name="Text Placeholder 26">
            <a:extLst>
              <a:ext uri="{FF2B5EF4-FFF2-40B4-BE49-F238E27FC236}">
                <a16:creationId xmlns:a16="http://schemas.microsoft.com/office/drawing/2014/main" id="{88FF7DE5-3A81-4B74-9D7A-B5026701880C}"/>
              </a:ext>
            </a:extLst>
          </p:cNvPr>
          <p:cNvSpPr>
            <a:spLocks noGrp="1"/>
          </p:cNvSpPr>
          <p:nvPr>
            <p:ph type="body" sz="quarter" idx="15" hasCustomPrompt="1"/>
          </p:nvPr>
        </p:nvSpPr>
        <p:spPr>
          <a:xfrm>
            <a:off x="5257101" y="-1085145"/>
            <a:ext cx="1680000" cy="624000"/>
          </a:xfrm>
          <a:prstGeom prst="rect">
            <a:avLst/>
          </a:prstGeom>
          <a:solidFill>
            <a:srgbClr val="FFFFFF"/>
          </a:solidFill>
          <a:ln>
            <a:noFill/>
          </a:ln>
        </p:spPr>
        <p:txBody>
          <a:bodyPr anchor="ctr"/>
          <a:lstStyle>
            <a:lvl1pPr marL="0" indent="0" algn="ctr">
              <a:buNone/>
              <a:defRPr sz="2133" b="1">
                <a:solidFill>
                  <a:schemeClr val="accent3"/>
                </a:solidFill>
                <a:latin typeface="+mj-lt"/>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Text title 1</a:t>
            </a:r>
          </a:p>
        </p:txBody>
      </p:sp>
      <p:sp>
        <p:nvSpPr>
          <p:cNvPr id="26" name="Text Placeholder 26">
            <a:extLst>
              <a:ext uri="{FF2B5EF4-FFF2-40B4-BE49-F238E27FC236}">
                <a16:creationId xmlns:a16="http://schemas.microsoft.com/office/drawing/2014/main" id="{572044C4-60C0-4065-B820-629DF03D3C38}"/>
              </a:ext>
            </a:extLst>
          </p:cNvPr>
          <p:cNvSpPr>
            <a:spLocks noGrp="1"/>
          </p:cNvSpPr>
          <p:nvPr>
            <p:ph type="body" sz="quarter" idx="16" hasCustomPrompt="1"/>
          </p:nvPr>
        </p:nvSpPr>
        <p:spPr>
          <a:xfrm>
            <a:off x="8674347" y="-1085145"/>
            <a:ext cx="1680000" cy="624000"/>
          </a:xfrm>
          <a:prstGeom prst="rect">
            <a:avLst/>
          </a:prstGeom>
          <a:solidFill>
            <a:srgbClr val="FFFFFF"/>
          </a:solidFill>
          <a:ln>
            <a:noFill/>
          </a:ln>
        </p:spPr>
        <p:txBody>
          <a:bodyPr anchor="ctr"/>
          <a:lstStyle>
            <a:lvl1pPr marL="0" indent="0" algn="ctr">
              <a:buNone/>
              <a:defRPr sz="1600" b="0">
                <a:solidFill>
                  <a:schemeClr val="accent3"/>
                </a:solidFill>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Text</a:t>
            </a:r>
          </a:p>
        </p:txBody>
      </p:sp>
      <p:sp>
        <p:nvSpPr>
          <p:cNvPr id="27" name="Text Placeholder 26">
            <a:extLst>
              <a:ext uri="{FF2B5EF4-FFF2-40B4-BE49-F238E27FC236}">
                <a16:creationId xmlns:a16="http://schemas.microsoft.com/office/drawing/2014/main" id="{8A480640-61AA-4735-9376-C4376E56066B}"/>
              </a:ext>
            </a:extLst>
          </p:cNvPr>
          <p:cNvSpPr>
            <a:spLocks noGrp="1"/>
          </p:cNvSpPr>
          <p:nvPr>
            <p:ph type="body" sz="quarter" idx="17" hasCustomPrompt="1"/>
          </p:nvPr>
        </p:nvSpPr>
        <p:spPr>
          <a:xfrm>
            <a:off x="10382973" y="-1085145"/>
            <a:ext cx="1680000" cy="624000"/>
          </a:xfrm>
          <a:prstGeom prst="rect">
            <a:avLst/>
          </a:prstGeom>
          <a:solidFill>
            <a:srgbClr val="FFFFFF"/>
          </a:solidFill>
          <a:ln>
            <a:noFill/>
          </a:ln>
        </p:spPr>
        <p:txBody>
          <a:bodyPr anchor="ctr"/>
          <a:lstStyle>
            <a:lvl1pPr marL="0" indent="0" algn="ctr">
              <a:buNone/>
              <a:defRPr sz="1067" b="0">
                <a:solidFill>
                  <a:schemeClr val="accent3"/>
                </a:solidFill>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Caption</a:t>
            </a:r>
          </a:p>
        </p:txBody>
      </p:sp>
      <p:sp>
        <p:nvSpPr>
          <p:cNvPr id="28" name="Text Placeholder 26">
            <a:extLst>
              <a:ext uri="{FF2B5EF4-FFF2-40B4-BE49-F238E27FC236}">
                <a16:creationId xmlns:a16="http://schemas.microsoft.com/office/drawing/2014/main" id="{102EAE49-7169-4C7F-B2E2-72D27A02B14B}"/>
              </a:ext>
            </a:extLst>
          </p:cNvPr>
          <p:cNvSpPr>
            <a:spLocks noGrp="1"/>
          </p:cNvSpPr>
          <p:nvPr>
            <p:ph type="body" sz="quarter" idx="18" hasCustomPrompt="1"/>
          </p:nvPr>
        </p:nvSpPr>
        <p:spPr>
          <a:xfrm>
            <a:off x="6965724" y="-1085145"/>
            <a:ext cx="1680000" cy="624000"/>
          </a:xfrm>
          <a:prstGeom prst="rect">
            <a:avLst/>
          </a:prstGeom>
          <a:solidFill>
            <a:srgbClr val="FFFFFF"/>
          </a:solidFill>
          <a:ln>
            <a:noFill/>
          </a:ln>
        </p:spPr>
        <p:txBody>
          <a:bodyPr anchor="ctr"/>
          <a:lstStyle>
            <a:lvl1pPr marL="0" indent="0" algn="ctr">
              <a:buNone/>
              <a:defRPr sz="1867" b="1">
                <a:solidFill>
                  <a:schemeClr val="accent3"/>
                </a:solidFill>
                <a:latin typeface="+mj-lt"/>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Text title 2</a:t>
            </a:r>
          </a:p>
        </p:txBody>
      </p:sp>
    </p:spTree>
    <p:extLst>
      <p:ext uri="{BB962C8B-B14F-4D97-AF65-F5344CB8AC3E}">
        <p14:creationId xmlns:p14="http://schemas.microsoft.com/office/powerpoint/2010/main" val="2927030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 White">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555228-5DA6-404A-9B01-BD34EBA789F7}"/>
              </a:ext>
            </a:extLst>
          </p:cNvPr>
          <p:cNvSpPr>
            <a:spLocks noGrp="1"/>
          </p:cNvSpPr>
          <p:nvPr>
            <p:ph type="title"/>
          </p:nvPr>
        </p:nvSpPr>
        <p:spPr>
          <a:xfrm>
            <a:off x="7127999" y="1296000"/>
            <a:ext cx="4679999" cy="590931"/>
          </a:xfrm>
        </p:spPr>
        <p:txBody>
          <a:bodyPr anchor="t" anchorCtr="0">
            <a:spAutoFit/>
          </a:bodyPr>
          <a:lstStyle>
            <a:lvl1pPr>
              <a:defRPr sz="3600">
                <a:solidFill>
                  <a:schemeClr val="tx1"/>
                </a:solidFill>
              </a:defRPr>
            </a:lvl1pPr>
          </a:lstStyle>
          <a:p>
            <a:r>
              <a:rPr lang="en-US" noProof="0" dirty="0" err="1"/>
              <a:t>Mastertitel</a:t>
            </a:r>
            <a:endParaRPr lang="en-US" noProof="0" dirty="0"/>
          </a:p>
        </p:txBody>
      </p:sp>
      <p:sp>
        <p:nvSpPr>
          <p:cNvPr id="3" name="Inhaltsplatzhalter 2">
            <a:extLst>
              <a:ext uri="{FF2B5EF4-FFF2-40B4-BE49-F238E27FC236}">
                <a16:creationId xmlns:a16="http://schemas.microsoft.com/office/drawing/2014/main" id="{B7970389-B25A-3248-8668-B316F64E854F}"/>
              </a:ext>
            </a:extLst>
          </p:cNvPr>
          <p:cNvSpPr>
            <a:spLocks noGrp="1"/>
          </p:cNvSpPr>
          <p:nvPr>
            <p:ph idx="1"/>
          </p:nvPr>
        </p:nvSpPr>
        <p:spPr>
          <a:xfrm>
            <a:off x="7127999" y="1886932"/>
            <a:ext cx="4680000" cy="2059452"/>
          </a:xfrm>
        </p:spPr>
        <p:txBody>
          <a:bodyPr tIns="180000" bIns="46800">
            <a:spAutoFit/>
          </a:bodyPr>
          <a:lstStyle>
            <a:lvl1pPr>
              <a:lnSpc>
                <a:spcPct val="110000"/>
              </a:lnSpc>
              <a:spcBef>
                <a:spcPts val="750"/>
              </a:spcBef>
              <a:defRPr sz="1700" b="0" i="0">
                <a:solidFill>
                  <a:schemeClr val="tx1"/>
                </a:solidFill>
                <a:latin typeface="ALS Hauss" pitchFamily="2" charset="0"/>
              </a:defRPr>
            </a:lvl1pPr>
            <a:lvl2pPr>
              <a:lnSpc>
                <a:spcPct val="110000"/>
              </a:lnSpc>
              <a:spcBef>
                <a:spcPts val="750"/>
              </a:spcBef>
              <a:defRPr sz="1700" b="0" i="0">
                <a:solidFill>
                  <a:schemeClr val="tx1"/>
                </a:solidFill>
                <a:latin typeface="ALS Hauss" pitchFamily="2" charset="0"/>
              </a:defRPr>
            </a:lvl2pPr>
            <a:lvl3pPr marL="0" indent="-228600">
              <a:lnSpc>
                <a:spcPct val="110000"/>
              </a:lnSpc>
              <a:spcBef>
                <a:spcPts val="750"/>
              </a:spcBef>
              <a:buFontTx/>
              <a:buBlip>
                <a:blip r:embed="rId2"/>
              </a:buBlip>
              <a:defRPr sz="1700" b="0" i="0">
                <a:solidFill>
                  <a:schemeClr val="tx1"/>
                </a:solidFill>
                <a:latin typeface="ALS Hauss" pitchFamily="2" charset="0"/>
              </a:defRPr>
            </a:lvl3pPr>
            <a:lvl4pPr>
              <a:lnSpc>
                <a:spcPct val="110000"/>
              </a:lnSpc>
              <a:spcBef>
                <a:spcPts val="750"/>
              </a:spcBef>
              <a:defRPr sz="1700" b="0" i="0">
                <a:solidFill>
                  <a:schemeClr val="tx1"/>
                </a:solidFill>
                <a:latin typeface="ALS Hauss" pitchFamily="2" charset="0"/>
              </a:defRPr>
            </a:lvl4pPr>
            <a:lvl5pPr>
              <a:lnSpc>
                <a:spcPct val="110000"/>
              </a:lnSpc>
              <a:spcBef>
                <a:spcPts val="750"/>
              </a:spcBef>
              <a:defRPr sz="1700" b="0" i="0">
                <a:solidFill>
                  <a:schemeClr val="tx1"/>
                </a:solidFill>
                <a:latin typeface="ALS Hauss" pitchFamily="2" charset="0"/>
              </a:defRPr>
            </a:lvl5pPr>
          </a:lstStyle>
          <a:p>
            <a:pPr lvl="0"/>
            <a:r>
              <a:rPr lang="en-US" noProof="0" dirty="0" err="1"/>
              <a:t>Mastertextformat</a:t>
            </a:r>
            <a:r>
              <a:rPr lang="en-US" noProof="0" dirty="0"/>
              <a:t> </a:t>
            </a:r>
            <a:r>
              <a:rPr lang="en-US" noProof="0" dirty="0" err="1"/>
              <a:t>bearbeiten</a:t>
            </a:r>
            <a:endParaRPr lang="en-US" noProof="0" dirty="0"/>
          </a:p>
          <a:p>
            <a:pPr lvl="1"/>
            <a:r>
              <a:rPr lang="en-US" noProof="0" dirty="0" err="1"/>
              <a:t>Zweite</a:t>
            </a:r>
            <a:r>
              <a:rPr lang="en-US" noProof="0" dirty="0"/>
              <a:t> </a:t>
            </a:r>
            <a:r>
              <a:rPr lang="en-US" noProof="0" dirty="0" err="1"/>
              <a:t>Ebene</a:t>
            </a:r>
            <a:endParaRPr lang="en-US" noProof="0" dirty="0"/>
          </a:p>
          <a:p>
            <a:pPr lvl="2"/>
            <a:r>
              <a:rPr lang="en-US" noProof="0" dirty="0" err="1"/>
              <a:t>Dritte</a:t>
            </a:r>
            <a:r>
              <a:rPr lang="en-US" noProof="0" dirty="0"/>
              <a:t> </a:t>
            </a:r>
            <a:r>
              <a:rPr lang="en-US" noProof="0" dirty="0" err="1"/>
              <a:t>Ebene</a:t>
            </a:r>
            <a:endParaRPr lang="en-US" noProof="0" dirty="0"/>
          </a:p>
          <a:p>
            <a:pPr lvl="3"/>
            <a:r>
              <a:rPr lang="en-US" noProof="0" dirty="0" err="1"/>
              <a:t>Vierte</a:t>
            </a:r>
            <a:r>
              <a:rPr lang="en-US" noProof="0" dirty="0"/>
              <a:t> </a:t>
            </a:r>
            <a:r>
              <a:rPr lang="en-US" noProof="0" dirty="0" err="1"/>
              <a:t>Ebene</a:t>
            </a:r>
            <a:endParaRPr lang="en-US" noProof="0" dirty="0"/>
          </a:p>
          <a:p>
            <a:pPr lvl="4"/>
            <a:r>
              <a:rPr lang="en-US" noProof="0" dirty="0" err="1"/>
              <a:t>Fünfte</a:t>
            </a:r>
            <a:r>
              <a:rPr lang="en-US" noProof="0" dirty="0"/>
              <a:t> </a:t>
            </a:r>
            <a:r>
              <a:rPr lang="en-US" noProof="0" dirty="0" err="1"/>
              <a:t>Ebene</a:t>
            </a:r>
            <a:endParaRPr lang="en-US" noProof="0" dirty="0"/>
          </a:p>
        </p:txBody>
      </p:sp>
      <p:sp>
        <p:nvSpPr>
          <p:cNvPr id="5" name="Fußzeilenplatzhalter 4">
            <a:extLst>
              <a:ext uri="{FF2B5EF4-FFF2-40B4-BE49-F238E27FC236}">
                <a16:creationId xmlns:a16="http://schemas.microsoft.com/office/drawing/2014/main" id="{0FD22F95-CAFD-694D-A017-A722CEF45F7E}"/>
              </a:ext>
            </a:extLst>
          </p:cNvPr>
          <p:cNvSpPr>
            <a:spLocks noGrp="1"/>
          </p:cNvSpPr>
          <p:nvPr>
            <p:ph type="ftr" sz="quarter" idx="11"/>
          </p:nvPr>
        </p:nvSpPr>
        <p:spPr>
          <a:xfrm>
            <a:off x="9838265" y="6231632"/>
            <a:ext cx="2243665" cy="295775"/>
          </a:xfrm>
        </p:spPr>
        <p:txBody>
          <a:bodyPr/>
          <a:lstStyle>
            <a:lvl1pPr marL="171450" indent="-171450" algn="l">
              <a:buFontTx/>
              <a:buBlip>
                <a:blip r:embed="rId3"/>
              </a:buBlip>
              <a:defRPr sz="1000" b="0" i="0">
                <a:solidFill>
                  <a:schemeClr val="tx1"/>
                </a:solidFill>
                <a:latin typeface="ALS Hauss Medium" pitchFamily="2" charset="0"/>
              </a:defRPr>
            </a:lvl1pPr>
          </a:lstStyle>
          <a:p>
            <a:r>
              <a:rPr lang="de-DE" dirty="0" err="1"/>
              <a:t>www.constructor.university</a:t>
            </a:r>
            <a:endParaRPr lang="de-DE" dirty="0"/>
          </a:p>
        </p:txBody>
      </p:sp>
      <p:sp>
        <p:nvSpPr>
          <p:cNvPr id="6" name="Foliennummernplatzhalter 5">
            <a:extLst>
              <a:ext uri="{FF2B5EF4-FFF2-40B4-BE49-F238E27FC236}">
                <a16:creationId xmlns:a16="http://schemas.microsoft.com/office/drawing/2014/main" id="{7C720D6E-BA84-A044-B5CE-14C3D8BA7C53}"/>
              </a:ext>
            </a:extLst>
          </p:cNvPr>
          <p:cNvSpPr>
            <a:spLocks noGrp="1"/>
          </p:cNvSpPr>
          <p:nvPr>
            <p:ph type="sldNum" sz="quarter" idx="12"/>
          </p:nvPr>
        </p:nvSpPr>
        <p:spPr>
          <a:xfrm>
            <a:off x="10890000" y="252000"/>
            <a:ext cx="945265" cy="365125"/>
          </a:xfrm>
        </p:spPr>
        <p:txBody>
          <a:bodyPr/>
          <a:lstStyle>
            <a:lvl1pPr>
              <a:defRPr sz="900" b="0" i="0">
                <a:solidFill>
                  <a:schemeClr val="tx1"/>
                </a:solidFill>
                <a:latin typeface="ALS Hauss Book" pitchFamily="2" charset="0"/>
              </a:defRPr>
            </a:lvl1pPr>
          </a:lstStyle>
          <a:p>
            <a:fld id="{00D43EF4-6218-3547-8660-65847C42B0C0}" type="slidenum">
              <a:rPr lang="de-DE" smtClean="0"/>
              <a:pPr/>
              <a:t>‹#›</a:t>
            </a:fld>
            <a:endParaRPr lang="de-DE" dirty="0"/>
          </a:p>
        </p:txBody>
      </p:sp>
      <p:pic>
        <p:nvPicPr>
          <p:cNvPr id="10" name="Grafik 9">
            <a:extLst>
              <a:ext uri="{FF2B5EF4-FFF2-40B4-BE49-F238E27FC236}">
                <a16:creationId xmlns:a16="http://schemas.microsoft.com/office/drawing/2014/main" id="{ADFD97B8-8AFB-7F45-8D0A-12C3C9BD32C0}"/>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7215716" y="335045"/>
            <a:ext cx="1843617" cy="502257"/>
          </a:xfrm>
          <a:prstGeom prst="rect">
            <a:avLst/>
          </a:prstGeom>
        </p:spPr>
      </p:pic>
      <p:sp>
        <p:nvSpPr>
          <p:cNvPr id="12" name="Bildplatzhalter 11">
            <a:extLst>
              <a:ext uri="{FF2B5EF4-FFF2-40B4-BE49-F238E27FC236}">
                <a16:creationId xmlns:a16="http://schemas.microsoft.com/office/drawing/2014/main" id="{03293C82-96E1-0340-96CE-368F55EE7023}"/>
              </a:ext>
            </a:extLst>
          </p:cNvPr>
          <p:cNvSpPr>
            <a:spLocks noGrp="1"/>
          </p:cNvSpPr>
          <p:nvPr>
            <p:ph type="pic" sz="quarter" idx="13"/>
          </p:nvPr>
        </p:nvSpPr>
        <p:spPr>
          <a:xfrm>
            <a:off x="-1" y="0"/>
            <a:ext cx="6858000" cy="6858000"/>
          </a:xfrm>
          <a:solidFill>
            <a:schemeClr val="bg2"/>
          </a:solidFill>
        </p:spPr>
        <p:txBody>
          <a:bodyPr/>
          <a:lstStyle/>
          <a:p>
            <a:endParaRPr lang="de-DE"/>
          </a:p>
        </p:txBody>
      </p:sp>
      <p:pic>
        <p:nvPicPr>
          <p:cNvPr id="9" name="Grafik 8">
            <a:extLst>
              <a:ext uri="{FF2B5EF4-FFF2-40B4-BE49-F238E27FC236}">
                <a16:creationId xmlns:a16="http://schemas.microsoft.com/office/drawing/2014/main" id="{40FD5FE5-B805-D04A-A780-6DE0F819E423}"/>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7209366" y="6177003"/>
            <a:ext cx="557259" cy="280203"/>
          </a:xfrm>
          <a:prstGeom prst="rect">
            <a:avLst/>
          </a:prstGeom>
        </p:spPr>
      </p:pic>
    </p:spTree>
    <p:extLst>
      <p:ext uri="{BB962C8B-B14F-4D97-AF65-F5344CB8AC3E}">
        <p14:creationId xmlns:p14="http://schemas.microsoft.com/office/powerpoint/2010/main" val="1383202501"/>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peakers 3">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1AAF299A-6441-444E-A370-0FBC4ED068B2}"/>
              </a:ext>
            </a:extLst>
          </p:cNvPr>
          <p:cNvSpPr>
            <a:spLocks noGrp="1"/>
          </p:cNvSpPr>
          <p:nvPr>
            <p:ph type="title" hasCustomPrompt="1"/>
          </p:nvPr>
        </p:nvSpPr>
        <p:spPr>
          <a:xfrm>
            <a:off x="511476" y="316423"/>
            <a:ext cx="11153475" cy="951461"/>
          </a:xfrm>
          <a:prstGeom prst="rect">
            <a:avLst/>
          </a:prstGeom>
        </p:spPr>
        <p:txBody>
          <a:bodyPr vert="horz" wrap="none" lIns="0" tIns="0" rIns="0" bIns="0" rtlCol="0" anchor="t" anchorCtr="0">
            <a:noAutofit/>
          </a:bodyPr>
          <a:lstStyle>
            <a:lvl1pPr algn="ctr">
              <a:defRPr>
                <a:solidFill>
                  <a:schemeClr val="accent3"/>
                </a:solidFill>
                <a:latin typeface="+mj-lt"/>
              </a:defRPr>
            </a:lvl1pPr>
          </a:lstStyle>
          <a:p>
            <a:r>
              <a:rPr lang="en-US" dirty="0"/>
              <a:t>Click to add a title</a:t>
            </a:r>
          </a:p>
        </p:txBody>
      </p:sp>
      <p:sp>
        <p:nvSpPr>
          <p:cNvPr id="20" name="Picture Placeholder 8">
            <a:extLst>
              <a:ext uri="{FF2B5EF4-FFF2-40B4-BE49-F238E27FC236}">
                <a16:creationId xmlns:a16="http://schemas.microsoft.com/office/drawing/2014/main" id="{0CA2FFB2-E35D-CA49-96E8-DF36C70B79B4}"/>
              </a:ext>
            </a:extLst>
          </p:cNvPr>
          <p:cNvSpPr>
            <a:spLocks noGrp="1"/>
          </p:cNvSpPr>
          <p:nvPr>
            <p:ph type="pic" sz="quarter" idx="21" hasCustomPrompt="1"/>
          </p:nvPr>
        </p:nvSpPr>
        <p:spPr>
          <a:xfrm>
            <a:off x="1977955" y="1585011"/>
            <a:ext cx="1824000" cy="1824000"/>
          </a:xfrm>
          <a:prstGeom prst="ellipse">
            <a:avLst/>
          </a:prstGeom>
          <a:solidFill>
            <a:schemeClr val="tx1">
              <a:lumMod val="10000"/>
              <a:lumOff val="90000"/>
            </a:schemeClr>
          </a:solidFill>
        </p:spPr>
        <p:txBody>
          <a:bodyPr anchor="ctr"/>
          <a:lstStyle>
            <a:lvl1pPr marL="0" marR="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sz="1333">
                <a:solidFill>
                  <a:schemeClr val="accent3"/>
                </a:solidFill>
              </a:defRPr>
            </a:lvl1pPr>
          </a:lstStyle>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to add a picture</a:t>
            </a:r>
          </a:p>
        </p:txBody>
      </p:sp>
      <p:sp>
        <p:nvSpPr>
          <p:cNvPr id="23" name="Picture Placeholder 8">
            <a:extLst>
              <a:ext uri="{FF2B5EF4-FFF2-40B4-BE49-F238E27FC236}">
                <a16:creationId xmlns:a16="http://schemas.microsoft.com/office/drawing/2014/main" id="{1F7F23E0-AB2E-2F4D-A3D1-1740D5E17626}"/>
              </a:ext>
            </a:extLst>
          </p:cNvPr>
          <p:cNvSpPr>
            <a:spLocks noGrp="1"/>
          </p:cNvSpPr>
          <p:nvPr>
            <p:ph type="pic" sz="quarter" idx="25" hasCustomPrompt="1"/>
          </p:nvPr>
        </p:nvSpPr>
        <p:spPr>
          <a:xfrm>
            <a:off x="5179547" y="1585011"/>
            <a:ext cx="1824000" cy="1824000"/>
          </a:xfrm>
          <a:prstGeom prst="ellipse">
            <a:avLst/>
          </a:prstGeom>
          <a:solidFill>
            <a:schemeClr val="tx1">
              <a:lumMod val="10000"/>
              <a:lumOff val="90000"/>
            </a:schemeClr>
          </a:solidFill>
        </p:spPr>
        <p:txBody>
          <a:bodyPr anchor="ctr"/>
          <a:lstStyle>
            <a:lvl1pPr marL="0" marR="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sz="1333">
                <a:solidFill>
                  <a:schemeClr val="accent3"/>
                </a:solidFill>
              </a:defRPr>
            </a:lvl1pPr>
          </a:lstStyle>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to add a picture</a:t>
            </a:r>
          </a:p>
        </p:txBody>
      </p:sp>
      <p:sp>
        <p:nvSpPr>
          <p:cNvPr id="26" name="Picture Placeholder 8">
            <a:extLst>
              <a:ext uri="{FF2B5EF4-FFF2-40B4-BE49-F238E27FC236}">
                <a16:creationId xmlns:a16="http://schemas.microsoft.com/office/drawing/2014/main" id="{3F25650E-B30F-304A-A0DC-1ECF6C81D76D}"/>
              </a:ext>
            </a:extLst>
          </p:cNvPr>
          <p:cNvSpPr>
            <a:spLocks noGrp="1"/>
          </p:cNvSpPr>
          <p:nvPr>
            <p:ph type="pic" sz="quarter" idx="28" hasCustomPrompt="1"/>
          </p:nvPr>
        </p:nvSpPr>
        <p:spPr>
          <a:xfrm>
            <a:off x="8396048" y="1585011"/>
            <a:ext cx="1824000" cy="1824000"/>
          </a:xfrm>
          <a:prstGeom prst="ellipse">
            <a:avLst/>
          </a:prstGeom>
          <a:solidFill>
            <a:schemeClr val="tx1">
              <a:lumMod val="10000"/>
              <a:lumOff val="90000"/>
            </a:schemeClr>
          </a:solidFill>
        </p:spPr>
        <p:txBody>
          <a:bodyPr anchor="ctr"/>
          <a:lstStyle>
            <a:lvl1pPr marL="0" marR="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sz="1333">
                <a:solidFill>
                  <a:schemeClr val="accent3"/>
                </a:solidFill>
              </a:defRPr>
            </a:lvl1pPr>
          </a:lstStyle>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to add a picture</a:t>
            </a:r>
          </a:p>
        </p:txBody>
      </p:sp>
      <p:sp>
        <p:nvSpPr>
          <p:cNvPr id="32" name="Text Placeholder 10">
            <a:extLst>
              <a:ext uri="{FF2B5EF4-FFF2-40B4-BE49-F238E27FC236}">
                <a16:creationId xmlns:a16="http://schemas.microsoft.com/office/drawing/2014/main" id="{8D42F2BE-EF34-1248-A9BA-D5A6E4C567A8}"/>
              </a:ext>
            </a:extLst>
          </p:cNvPr>
          <p:cNvSpPr>
            <a:spLocks noGrp="1"/>
          </p:cNvSpPr>
          <p:nvPr>
            <p:ph type="body" sz="quarter" idx="23" hasCustomPrompt="1"/>
          </p:nvPr>
        </p:nvSpPr>
        <p:spPr>
          <a:xfrm>
            <a:off x="1631279" y="3765151"/>
            <a:ext cx="2538112" cy="686240"/>
          </a:xfrm>
          <a:prstGeom prst="rect">
            <a:avLst/>
          </a:prstGeom>
        </p:spPr>
        <p:txBody>
          <a:bodyPr lIns="0" tIns="0" rIns="0" bIns="0" anchor="t"/>
          <a:lstStyle>
            <a:lvl1pPr marL="0" indent="0" algn="ctr">
              <a:spcBef>
                <a:spcPts val="0"/>
              </a:spcBef>
              <a:buNone/>
              <a:defRPr sz="2400" b="1">
                <a:solidFill>
                  <a:schemeClr val="accent3"/>
                </a:solidFill>
              </a:defRPr>
            </a:lvl1pPr>
          </a:lstStyle>
          <a:p>
            <a:pPr lvl="0"/>
            <a:r>
              <a:rPr lang="en-GB" dirty="0"/>
              <a:t>Name </a:t>
            </a:r>
            <a:br>
              <a:rPr lang="en-GB" dirty="0"/>
            </a:br>
            <a:r>
              <a:rPr lang="en-GB" dirty="0"/>
              <a:t>Surname</a:t>
            </a:r>
            <a:endParaRPr lang="en-US" dirty="0"/>
          </a:p>
        </p:txBody>
      </p:sp>
      <p:sp>
        <p:nvSpPr>
          <p:cNvPr id="33" name="Text Placeholder 10">
            <a:extLst>
              <a:ext uri="{FF2B5EF4-FFF2-40B4-BE49-F238E27FC236}">
                <a16:creationId xmlns:a16="http://schemas.microsoft.com/office/drawing/2014/main" id="{D7915CE9-6DD3-7A4D-987A-FA7B2F3D6939}"/>
              </a:ext>
            </a:extLst>
          </p:cNvPr>
          <p:cNvSpPr>
            <a:spLocks noGrp="1"/>
          </p:cNvSpPr>
          <p:nvPr>
            <p:ph type="body" sz="quarter" idx="24" hasCustomPrompt="1"/>
          </p:nvPr>
        </p:nvSpPr>
        <p:spPr>
          <a:xfrm>
            <a:off x="1631279" y="4604819"/>
            <a:ext cx="2538112" cy="1090248"/>
          </a:xfrm>
          <a:prstGeom prst="rect">
            <a:avLst/>
          </a:prstGeom>
        </p:spPr>
        <p:txBody>
          <a:bodyPr lIns="0" tIns="0" rIns="0" bIns="0" anchor="t"/>
          <a:lstStyle>
            <a:lvl1pPr marL="0" indent="0" algn="ctr">
              <a:buNone/>
              <a:defRPr sz="1600" b="0">
                <a:solidFill>
                  <a:schemeClr val="accent3"/>
                </a:solidFill>
              </a:defRPr>
            </a:lvl1pPr>
          </a:lstStyle>
          <a:p>
            <a:pPr lvl="0"/>
            <a:r>
              <a:rPr lang="en-GB" dirty="0"/>
              <a:t>Title</a:t>
            </a:r>
            <a:endParaRPr lang="en-US" dirty="0"/>
          </a:p>
        </p:txBody>
      </p:sp>
      <p:sp>
        <p:nvSpPr>
          <p:cNvPr id="34" name="Text Placeholder 10">
            <a:extLst>
              <a:ext uri="{FF2B5EF4-FFF2-40B4-BE49-F238E27FC236}">
                <a16:creationId xmlns:a16="http://schemas.microsoft.com/office/drawing/2014/main" id="{BEB0EF2B-605A-F74D-91D6-A9307641CD59}"/>
              </a:ext>
            </a:extLst>
          </p:cNvPr>
          <p:cNvSpPr>
            <a:spLocks noGrp="1"/>
          </p:cNvSpPr>
          <p:nvPr>
            <p:ph type="body" sz="quarter" idx="26" hasCustomPrompt="1"/>
          </p:nvPr>
        </p:nvSpPr>
        <p:spPr>
          <a:xfrm>
            <a:off x="4826944" y="3765151"/>
            <a:ext cx="2538112" cy="686240"/>
          </a:xfrm>
          <a:prstGeom prst="rect">
            <a:avLst/>
          </a:prstGeom>
        </p:spPr>
        <p:txBody>
          <a:bodyPr lIns="0" tIns="0" rIns="0" bIns="0" anchor="t"/>
          <a:lstStyle>
            <a:lvl1pPr marL="0" indent="0" algn="ctr">
              <a:spcBef>
                <a:spcPts val="0"/>
              </a:spcBef>
              <a:buNone/>
              <a:defRPr sz="2400" b="1">
                <a:solidFill>
                  <a:schemeClr val="accent3"/>
                </a:solidFill>
              </a:defRPr>
            </a:lvl1pPr>
          </a:lstStyle>
          <a:p>
            <a:pPr lvl="0"/>
            <a:r>
              <a:rPr lang="en-GB" dirty="0"/>
              <a:t>Name </a:t>
            </a:r>
            <a:br>
              <a:rPr lang="en-GB" dirty="0"/>
            </a:br>
            <a:r>
              <a:rPr lang="en-GB" dirty="0"/>
              <a:t>Surname</a:t>
            </a:r>
            <a:endParaRPr lang="en-US" dirty="0"/>
          </a:p>
        </p:txBody>
      </p:sp>
      <p:sp>
        <p:nvSpPr>
          <p:cNvPr id="35" name="Text Placeholder 10">
            <a:extLst>
              <a:ext uri="{FF2B5EF4-FFF2-40B4-BE49-F238E27FC236}">
                <a16:creationId xmlns:a16="http://schemas.microsoft.com/office/drawing/2014/main" id="{A373A8DC-9E03-8C48-B0AF-010F5E3BC69E}"/>
              </a:ext>
            </a:extLst>
          </p:cNvPr>
          <p:cNvSpPr>
            <a:spLocks noGrp="1"/>
          </p:cNvSpPr>
          <p:nvPr>
            <p:ph type="body" sz="quarter" idx="27" hasCustomPrompt="1"/>
          </p:nvPr>
        </p:nvSpPr>
        <p:spPr>
          <a:xfrm>
            <a:off x="4826944" y="4604819"/>
            <a:ext cx="2538112" cy="1090248"/>
          </a:xfrm>
          <a:prstGeom prst="rect">
            <a:avLst/>
          </a:prstGeom>
        </p:spPr>
        <p:txBody>
          <a:bodyPr lIns="0" tIns="0" rIns="0" bIns="0" anchor="t"/>
          <a:lstStyle>
            <a:lvl1pPr marL="0" indent="0" algn="ctr">
              <a:buNone/>
              <a:defRPr sz="1600" b="0">
                <a:solidFill>
                  <a:schemeClr val="accent3"/>
                </a:solidFill>
              </a:defRPr>
            </a:lvl1pPr>
          </a:lstStyle>
          <a:p>
            <a:pPr lvl="0"/>
            <a:r>
              <a:rPr lang="en-GB" dirty="0"/>
              <a:t>Title</a:t>
            </a:r>
            <a:endParaRPr lang="en-US" dirty="0"/>
          </a:p>
        </p:txBody>
      </p:sp>
      <p:sp>
        <p:nvSpPr>
          <p:cNvPr id="36" name="Text Placeholder 10">
            <a:extLst>
              <a:ext uri="{FF2B5EF4-FFF2-40B4-BE49-F238E27FC236}">
                <a16:creationId xmlns:a16="http://schemas.microsoft.com/office/drawing/2014/main" id="{D2DE6EEF-0447-7740-98CA-B607F3396F80}"/>
              </a:ext>
            </a:extLst>
          </p:cNvPr>
          <p:cNvSpPr>
            <a:spLocks noGrp="1"/>
          </p:cNvSpPr>
          <p:nvPr>
            <p:ph type="body" sz="quarter" idx="29" hasCustomPrompt="1"/>
          </p:nvPr>
        </p:nvSpPr>
        <p:spPr>
          <a:xfrm>
            <a:off x="8042116" y="3765151"/>
            <a:ext cx="2538112" cy="686240"/>
          </a:xfrm>
          <a:prstGeom prst="rect">
            <a:avLst/>
          </a:prstGeom>
        </p:spPr>
        <p:txBody>
          <a:bodyPr lIns="0" tIns="0" rIns="0" bIns="0" anchor="t"/>
          <a:lstStyle>
            <a:lvl1pPr marL="0" indent="0" algn="ctr">
              <a:spcBef>
                <a:spcPts val="0"/>
              </a:spcBef>
              <a:buNone/>
              <a:defRPr sz="2400" b="1">
                <a:solidFill>
                  <a:schemeClr val="accent3"/>
                </a:solidFill>
              </a:defRPr>
            </a:lvl1pPr>
          </a:lstStyle>
          <a:p>
            <a:pPr lvl="0"/>
            <a:r>
              <a:rPr lang="en-GB" dirty="0"/>
              <a:t>Name </a:t>
            </a:r>
            <a:br>
              <a:rPr lang="en-GB" dirty="0"/>
            </a:br>
            <a:r>
              <a:rPr lang="en-GB" dirty="0"/>
              <a:t>Surname</a:t>
            </a:r>
            <a:endParaRPr lang="en-US" dirty="0"/>
          </a:p>
        </p:txBody>
      </p:sp>
      <p:sp>
        <p:nvSpPr>
          <p:cNvPr id="37" name="Text Placeholder 10">
            <a:extLst>
              <a:ext uri="{FF2B5EF4-FFF2-40B4-BE49-F238E27FC236}">
                <a16:creationId xmlns:a16="http://schemas.microsoft.com/office/drawing/2014/main" id="{0F156F80-B192-704E-9338-3ED2E8DBA7C0}"/>
              </a:ext>
            </a:extLst>
          </p:cNvPr>
          <p:cNvSpPr>
            <a:spLocks noGrp="1"/>
          </p:cNvSpPr>
          <p:nvPr>
            <p:ph type="body" sz="quarter" idx="30" hasCustomPrompt="1"/>
          </p:nvPr>
        </p:nvSpPr>
        <p:spPr>
          <a:xfrm>
            <a:off x="8042116" y="4604819"/>
            <a:ext cx="2538112" cy="1090248"/>
          </a:xfrm>
          <a:prstGeom prst="rect">
            <a:avLst/>
          </a:prstGeom>
        </p:spPr>
        <p:txBody>
          <a:bodyPr lIns="0" tIns="0" rIns="0" bIns="0" anchor="t"/>
          <a:lstStyle>
            <a:lvl1pPr marL="0" indent="0" algn="ctr">
              <a:buNone/>
              <a:defRPr sz="1600" b="0">
                <a:solidFill>
                  <a:schemeClr val="accent3"/>
                </a:solidFill>
              </a:defRPr>
            </a:lvl1pPr>
          </a:lstStyle>
          <a:p>
            <a:pPr lvl="0"/>
            <a:r>
              <a:rPr lang="en-GB" dirty="0"/>
              <a:t>Title</a:t>
            </a:r>
            <a:endParaRPr lang="en-US" dirty="0"/>
          </a:p>
        </p:txBody>
      </p:sp>
      <p:sp>
        <p:nvSpPr>
          <p:cNvPr id="29" name="Text Placeholder 23">
            <a:extLst>
              <a:ext uri="{FF2B5EF4-FFF2-40B4-BE49-F238E27FC236}">
                <a16:creationId xmlns:a16="http://schemas.microsoft.com/office/drawing/2014/main" id="{59CA4243-8F3E-48CE-A510-17A53CCB0C81}"/>
              </a:ext>
            </a:extLst>
          </p:cNvPr>
          <p:cNvSpPr>
            <a:spLocks noGrp="1"/>
          </p:cNvSpPr>
          <p:nvPr>
            <p:ph type="body" sz="quarter" idx="12" hasCustomPrompt="1"/>
          </p:nvPr>
        </p:nvSpPr>
        <p:spPr>
          <a:xfrm>
            <a:off x="131233" y="-1085145"/>
            <a:ext cx="1680000" cy="624000"/>
          </a:xfrm>
          <a:prstGeom prst="rect">
            <a:avLst/>
          </a:prstGeom>
          <a:solidFill>
            <a:srgbClr val="FFFFFF"/>
          </a:solidFill>
          <a:ln>
            <a:noFill/>
          </a:ln>
        </p:spPr>
        <p:txBody>
          <a:bodyPr anchor="ctr"/>
          <a:lstStyle>
            <a:lvl1pPr marL="0" indent="0" algn="ctr">
              <a:buNone/>
              <a:defRPr sz="3733" b="1">
                <a:solidFill>
                  <a:schemeClr val="accent3"/>
                </a:solidFill>
                <a:latin typeface="+mj-lt"/>
              </a:defRPr>
            </a:lvl1pPr>
            <a:lvl2pPr marL="457189" indent="0">
              <a:buNone/>
              <a:defRPr sz="3733" b="1">
                <a:solidFill>
                  <a:schemeClr val="bg2"/>
                </a:solidFill>
              </a:defRPr>
            </a:lvl2pPr>
            <a:lvl3pPr marL="914377" indent="0">
              <a:buNone/>
              <a:defRPr sz="3733" b="1">
                <a:solidFill>
                  <a:schemeClr val="bg2"/>
                </a:solidFill>
              </a:defRPr>
            </a:lvl3pPr>
            <a:lvl4pPr marL="1371566" indent="0">
              <a:buNone/>
              <a:defRPr sz="3733" b="1">
                <a:solidFill>
                  <a:schemeClr val="bg2"/>
                </a:solidFill>
              </a:defRPr>
            </a:lvl4pPr>
            <a:lvl5pPr marL="1828754" indent="0">
              <a:buNone/>
              <a:defRPr sz="3733" b="1">
                <a:solidFill>
                  <a:schemeClr val="bg2"/>
                </a:solidFill>
              </a:defRPr>
            </a:lvl5pPr>
          </a:lstStyle>
          <a:p>
            <a:pPr lvl="0"/>
            <a:r>
              <a:rPr lang="en-US" dirty="0"/>
              <a:t>Title</a:t>
            </a:r>
          </a:p>
        </p:txBody>
      </p:sp>
      <p:sp>
        <p:nvSpPr>
          <p:cNvPr id="43" name="Text Placeholder 26">
            <a:extLst>
              <a:ext uri="{FF2B5EF4-FFF2-40B4-BE49-F238E27FC236}">
                <a16:creationId xmlns:a16="http://schemas.microsoft.com/office/drawing/2014/main" id="{221721D4-C897-49AF-B572-9664AD45AC50}"/>
              </a:ext>
            </a:extLst>
          </p:cNvPr>
          <p:cNvSpPr>
            <a:spLocks noGrp="1"/>
          </p:cNvSpPr>
          <p:nvPr>
            <p:ph type="body" sz="quarter" idx="13" hasCustomPrompt="1"/>
          </p:nvPr>
        </p:nvSpPr>
        <p:spPr>
          <a:xfrm>
            <a:off x="1839856" y="-1085145"/>
            <a:ext cx="1680000" cy="624000"/>
          </a:xfrm>
          <a:prstGeom prst="rect">
            <a:avLst/>
          </a:prstGeom>
          <a:solidFill>
            <a:srgbClr val="FFFFFF"/>
          </a:solidFill>
          <a:ln>
            <a:noFill/>
          </a:ln>
        </p:spPr>
        <p:txBody>
          <a:bodyPr anchor="ctr"/>
          <a:lstStyle>
            <a:lvl1pPr marL="0" indent="0" algn="ctr">
              <a:buNone/>
              <a:defRPr sz="2400" b="0">
                <a:solidFill>
                  <a:schemeClr val="accent2"/>
                </a:solidFill>
                <a:latin typeface="+mj-lt"/>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Subtitle</a:t>
            </a:r>
          </a:p>
        </p:txBody>
      </p:sp>
      <p:sp>
        <p:nvSpPr>
          <p:cNvPr id="44" name="Text Placeholder 26">
            <a:extLst>
              <a:ext uri="{FF2B5EF4-FFF2-40B4-BE49-F238E27FC236}">
                <a16:creationId xmlns:a16="http://schemas.microsoft.com/office/drawing/2014/main" id="{CF3E05EE-95A6-40C7-BB40-577ABA4DB97A}"/>
              </a:ext>
            </a:extLst>
          </p:cNvPr>
          <p:cNvSpPr>
            <a:spLocks noGrp="1"/>
          </p:cNvSpPr>
          <p:nvPr>
            <p:ph type="body" sz="quarter" idx="14" hasCustomPrompt="1"/>
          </p:nvPr>
        </p:nvSpPr>
        <p:spPr>
          <a:xfrm>
            <a:off x="3548479" y="-1085145"/>
            <a:ext cx="1680000" cy="624000"/>
          </a:xfrm>
          <a:prstGeom prst="rect">
            <a:avLst/>
          </a:prstGeom>
          <a:solidFill>
            <a:srgbClr val="FFFFFF"/>
          </a:solidFill>
          <a:ln>
            <a:noFill/>
          </a:ln>
        </p:spPr>
        <p:txBody>
          <a:bodyPr anchor="ctr"/>
          <a:lstStyle>
            <a:lvl1pPr marL="0" indent="0" algn="ctr">
              <a:buNone/>
              <a:defRPr sz="1867" b="0">
                <a:solidFill>
                  <a:schemeClr val="accent2"/>
                </a:solidFill>
                <a:latin typeface="+mj-lt"/>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Lead</a:t>
            </a:r>
          </a:p>
        </p:txBody>
      </p:sp>
      <p:sp>
        <p:nvSpPr>
          <p:cNvPr id="45" name="Text Placeholder 26">
            <a:extLst>
              <a:ext uri="{FF2B5EF4-FFF2-40B4-BE49-F238E27FC236}">
                <a16:creationId xmlns:a16="http://schemas.microsoft.com/office/drawing/2014/main" id="{3FADCBB3-CCA6-438C-AE1E-3579ABA99EB3}"/>
              </a:ext>
            </a:extLst>
          </p:cNvPr>
          <p:cNvSpPr>
            <a:spLocks noGrp="1"/>
          </p:cNvSpPr>
          <p:nvPr>
            <p:ph type="body" sz="quarter" idx="15" hasCustomPrompt="1"/>
          </p:nvPr>
        </p:nvSpPr>
        <p:spPr>
          <a:xfrm>
            <a:off x="5257101" y="-1085145"/>
            <a:ext cx="1680000" cy="624000"/>
          </a:xfrm>
          <a:prstGeom prst="rect">
            <a:avLst/>
          </a:prstGeom>
          <a:solidFill>
            <a:srgbClr val="FFFFFF"/>
          </a:solidFill>
          <a:ln>
            <a:noFill/>
          </a:ln>
        </p:spPr>
        <p:txBody>
          <a:bodyPr anchor="ctr"/>
          <a:lstStyle>
            <a:lvl1pPr marL="0" indent="0" algn="ctr">
              <a:buNone/>
              <a:defRPr sz="2133" b="1">
                <a:solidFill>
                  <a:schemeClr val="accent3"/>
                </a:solidFill>
                <a:latin typeface="+mj-lt"/>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Text title 1</a:t>
            </a:r>
          </a:p>
        </p:txBody>
      </p:sp>
      <p:sp>
        <p:nvSpPr>
          <p:cNvPr id="46" name="Text Placeholder 26">
            <a:extLst>
              <a:ext uri="{FF2B5EF4-FFF2-40B4-BE49-F238E27FC236}">
                <a16:creationId xmlns:a16="http://schemas.microsoft.com/office/drawing/2014/main" id="{97EF1E32-3B29-47B0-BFC5-24285E6CC39D}"/>
              </a:ext>
            </a:extLst>
          </p:cNvPr>
          <p:cNvSpPr>
            <a:spLocks noGrp="1"/>
          </p:cNvSpPr>
          <p:nvPr>
            <p:ph type="body" sz="quarter" idx="16" hasCustomPrompt="1"/>
          </p:nvPr>
        </p:nvSpPr>
        <p:spPr>
          <a:xfrm>
            <a:off x="8674347" y="-1085145"/>
            <a:ext cx="1680000" cy="624000"/>
          </a:xfrm>
          <a:prstGeom prst="rect">
            <a:avLst/>
          </a:prstGeom>
          <a:solidFill>
            <a:srgbClr val="FFFFFF"/>
          </a:solidFill>
          <a:ln>
            <a:noFill/>
          </a:ln>
        </p:spPr>
        <p:txBody>
          <a:bodyPr anchor="ctr"/>
          <a:lstStyle>
            <a:lvl1pPr marL="0" indent="0" algn="ctr">
              <a:buNone/>
              <a:defRPr sz="1600" b="0">
                <a:solidFill>
                  <a:schemeClr val="accent3"/>
                </a:solidFill>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Text</a:t>
            </a:r>
          </a:p>
        </p:txBody>
      </p:sp>
      <p:sp>
        <p:nvSpPr>
          <p:cNvPr id="47" name="Text Placeholder 26">
            <a:extLst>
              <a:ext uri="{FF2B5EF4-FFF2-40B4-BE49-F238E27FC236}">
                <a16:creationId xmlns:a16="http://schemas.microsoft.com/office/drawing/2014/main" id="{4A0DA49D-8E0D-450A-8C2F-84DD597E7CE6}"/>
              </a:ext>
            </a:extLst>
          </p:cNvPr>
          <p:cNvSpPr>
            <a:spLocks noGrp="1"/>
          </p:cNvSpPr>
          <p:nvPr>
            <p:ph type="body" sz="quarter" idx="17" hasCustomPrompt="1"/>
          </p:nvPr>
        </p:nvSpPr>
        <p:spPr>
          <a:xfrm>
            <a:off x="10382973" y="-1085145"/>
            <a:ext cx="1680000" cy="624000"/>
          </a:xfrm>
          <a:prstGeom prst="rect">
            <a:avLst/>
          </a:prstGeom>
          <a:solidFill>
            <a:srgbClr val="FFFFFF"/>
          </a:solidFill>
          <a:ln>
            <a:noFill/>
          </a:ln>
        </p:spPr>
        <p:txBody>
          <a:bodyPr anchor="ctr"/>
          <a:lstStyle>
            <a:lvl1pPr marL="0" indent="0" algn="ctr">
              <a:buNone/>
              <a:defRPr sz="1067" b="0">
                <a:solidFill>
                  <a:schemeClr val="accent3"/>
                </a:solidFill>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Caption</a:t>
            </a:r>
          </a:p>
        </p:txBody>
      </p:sp>
      <p:sp>
        <p:nvSpPr>
          <p:cNvPr id="48" name="Text Placeholder 26">
            <a:extLst>
              <a:ext uri="{FF2B5EF4-FFF2-40B4-BE49-F238E27FC236}">
                <a16:creationId xmlns:a16="http://schemas.microsoft.com/office/drawing/2014/main" id="{875E26F9-095A-47D4-ADF5-9121486C75F4}"/>
              </a:ext>
            </a:extLst>
          </p:cNvPr>
          <p:cNvSpPr>
            <a:spLocks noGrp="1"/>
          </p:cNvSpPr>
          <p:nvPr>
            <p:ph type="body" sz="quarter" idx="18" hasCustomPrompt="1"/>
          </p:nvPr>
        </p:nvSpPr>
        <p:spPr>
          <a:xfrm>
            <a:off x="6965724" y="-1085145"/>
            <a:ext cx="1680000" cy="624000"/>
          </a:xfrm>
          <a:prstGeom prst="rect">
            <a:avLst/>
          </a:prstGeom>
          <a:solidFill>
            <a:srgbClr val="FFFFFF"/>
          </a:solidFill>
          <a:ln>
            <a:noFill/>
          </a:ln>
        </p:spPr>
        <p:txBody>
          <a:bodyPr anchor="ctr"/>
          <a:lstStyle>
            <a:lvl1pPr marL="0" indent="0" algn="ctr">
              <a:buNone/>
              <a:defRPr sz="1867" b="1">
                <a:solidFill>
                  <a:schemeClr val="accent3"/>
                </a:solidFill>
                <a:latin typeface="+mj-lt"/>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Text title 2</a:t>
            </a:r>
          </a:p>
        </p:txBody>
      </p:sp>
    </p:spTree>
    <p:extLst>
      <p:ext uri="{BB962C8B-B14F-4D97-AF65-F5344CB8AC3E}">
        <p14:creationId xmlns:p14="http://schemas.microsoft.com/office/powerpoint/2010/main" val="93940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peakers 4">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1AAF299A-6441-444E-A370-0FBC4ED068B2}"/>
              </a:ext>
            </a:extLst>
          </p:cNvPr>
          <p:cNvSpPr>
            <a:spLocks noGrp="1"/>
          </p:cNvSpPr>
          <p:nvPr>
            <p:ph type="title" hasCustomPrompt="1"/>
          </p:nvPr>
        </p:nvSpPr>
        <p:spPr>
          <a:xfrm>
            <a:off x="511476" y="316423"/>
            <a:ext cx="11153475" cy="951461"/>
          </a:xfrm>
          <a:prstGeom prst="rect">
            <a:avLst/>
          </a:prstGeom>
        </p:spPr>
        <p:txBody>
          <a:bodyPr vert="horz" wrap="none" lIns="0" tIns="0" rIns="0" bIns="0" rtlCol="0" anchor="t" anchorCtr="0">
            <a:noAutofit/>
          </a:bodyPr>
          <a:lstStyle>
            <a:lvl1pPr algn="ctr">
              <a:defRPr>
                <a:solidFill>
                  <a:schemeClr val="accent3"/>
                </a:solidFill>
                <a:latin typeface="+mj-lt"/>
              </a:defRPr>
            </a:lvl1pPr>
          </a:lstStyle>
          <a:p>
            <a:r>
              <a:rPr lang="en-US" dirty="0"/>
              <a:t>Click to add a title</a:t>
            </a:r>
          </a:p>
        </p:txBody>
      </p:sp>
      <p:sp>
        <p:nvSpPr>
          <p:cNvPr id="20" name="Picture Placeholder 8">
            <a:extLst>
              <a:ext uri="{FF2B5EF4-FFF2-40B4-BE49-F238E27FC236}">
                <a16:creationId xmlns:a16="http://schemas.microsoft.com/office/drawing/2014/main" id="{0CA2FFB2-E35D-CA49-96E8-DF36C70B79B4}"/>
              </a:ext>
            </a:extLst>
          </p:cNvPr>
          <p:cNvSpPr>
            <a:spLocks noGrp="1"/>
          </p:cNvSpPr>
          <p:nvPr>
            <p:ph type="pic" sz="quarter" idx="21" hasCustomPrompt="1"/>
          </p:nvPr>
        </p:nvSpPr>
        <p:spPr>
          <a:xfrm>
            <a:off x="868533" y="1604517"/>
            <a:ext cx="1824000" cy="1824000"/>
          </a:xfrm>
          <a:prstGeom prst="ellipse">
            <a:avLst/>
          </a:prstGeom>
          <a:solidFill>
            <a:schemeClr val="tx1">
              <a:lumMod val="10000"/>
              <a:lumOff val="90000"/>
            </a:schemeClr>
          </a:solidFill>
        </p:spPr>
        <p:txBody>
          <a:bodyPr anchor="ctr"/>
          <a:lstStyle>
            <a:lvl1pPr marL="0" marR="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sz="1333">
                <a:solidFill>
                  <a:schemeClr val="accent3"/>
                </a:solidFill>
              </a:defRPr>
            </a:lvl1pPr>
          </a:lstStyle>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to add a picture</a:t>
            </a:r>
          </a:p>
        </p:txBody>
      </p:sp>
      <p:sp>
        <p:nvSpPr>
          <p:cNvPr id="21" name="Text Placeholder 10">
            <a:extLst>
              <a:ext uri="{FF2B5EF4-FFF2-40B4-BE49-F238E27FC236}">
                <a16:creationId xmlns:a16="http://schemas.microsoft.com/office/drawing/2014/main" id="{2C08343A-45E9-DB40-BB4A-EB64DEE39822}"/>
              </a:ext>
            </a:extLst>
          </p:cNvPr>
          <p:cNvSpPr>
            <a:spLocks noGrp="1"/>
          </p:cNvSpPr>
          <p:nvPr>
            <p:ph type="body" sz="quarter" idx="23" hasCustomPrompt="1"/>
          </p:nvPr>
        </p:nvSpPr>
        <p:spPr>
          <a:xfrm>
            <a:off x="511477" y="3765151"/>
            <a:ext cx="2538112" cy="686240"/>
          </a:xfrm>
          <a:prstGeom prst="rect">
            <a:avLst/>
          </a:prstGeom>
        </p:spPr>
        <p:txBody>
          <a:bodyPr lIns="0" tIns="0" rIns="0" bIns="0" anchor="t"/>
          <a:lstStyle>
            <a:lvl1pPr marL="0" indent="0" algn="ctr">
              <a:spcBef>
                <a:spcPts val="0"/>
              </a:spcBef>
              <a:buNone/>
              <a:defRPr sz="2400" b="1">
                <a:solidFill>
                  <a:schemeClr val="accent3"/>
                </a:solidFill>
              </a:defRPr>
            </a:lvl1pPr>
          </a:lstStyle>
          <a:p>
            <a:pPr lvl="0"/>
            <a:r>
              <a:rPr lang="en-GB" dirty="0"/>
              <a:t>Name </a:t>
            </a:r>
            <a:br>
              <a:rPr lang="en-GB" dirty="0"/>
            </a:br>
            <a:r>
              <a:rPr lang="en-GB" dirty="0"/>
              <a:t>Surname</a:t>
            </a:r>
            <a:endParaRPr lang="en-US" dirty="0"/>
          </a:p>
        </p:txBody>
      </p:sp>
      <p:sp>
        <p:nvSpPr>
          <p:cNvPr id="22" name="Text Placeholder 10">
            <a:extLst>
              <a:ext uri="{FF2B5EF4-FFF2-40B4-BE49-F238E27FC236}">
                <a16:creationId xmlns:a16="http://schemas.microsoft.com/office/drawing/2014/main" id="{11B7CBA4-2BF1-FD41-A92F-CD5D48A3BAF4}"/>
              </a:ext>
            </a:extLst>
          </p:cNvPr>
          <p:cNvSpPr>
            <a:spLocks noGrp="1"/>
          </p:cNvSpPr>
          <p:nvPr>
            <p:ph type="body" sz="quarter" idx="24" hasCustomPrompt="1"/>
          </p:nvPr>
        </p:nvSpPr>
        <p:spPr>
          <a:xfrm>
            <a:off x="511477" y="4604819"/>
            <a:ext cx="2538112" cy="1090248"/>
          </a:xfrm>
          <a:prstGeom prst="rect">
            <a:avLst/>
          </a:prstGeom>
        </p:spPr>
        <p:txBody>
          <a:bodyPr lIns="0" tIns="0" rIns="0" bIns="0" anchor="t"/>
          <a:lstStyle>
            <a:lvl1pPr marL="0" indent="0" algn="ctr">
              <a:buNone/>
              <a:defRPr sz="1600" b="0">
                <a:solidFill>
                  <a:schemeClr val="accent3"/>
                </a:solidFill>
              </a:defRPr>
            </a:lvl1pPr>
          </a:lstStyle>
          <a:p>
            <a:pPr lvl="0"/>
            <a:r>
              <a:rPr lang="en-GB" dirty="0"/>
              <a:t>Title</a:t>
            </a:r>
            <a:endParaRPr lang="en-US" dirty="0"/>
          </a:p>
        </p:txBody>
      </p:sp>
      <p:sp>
        <p:nvSpPr>
          <p:cNvPr id="23" name="Picture Placeholder 8">
            <a:extLst>
              <a:ext uri="{FF2B5EF4-FFF2-40B4-BE49-F238E27FC236}">
                <a16:creationId xmlns:a16="http://schemas.microsoft.com/office/drawing/2014/main" id="{1F7F23E0-AB2E-2F4D-A3D1-1740D5E17626}"/>
              </a:ext>
            </a:extLst>
          </p:cNvPr>
          <p:cNvSpPr>
            <a:spLocks noGrp="1"/>
          </p:cNvSpPr>
          <p:nvPr>
            <p:ph type="pic" sz="quarter" idx="25" hasCustomPrompt="1"/>
          </p:nvPr>
        </p:nvSpPr>
        <p:spPr>
          <a:xfrm>
            <a:off x="3736013" y="1604517"/>
            <a:ext cx="1824000" cy="1824000"/>
          </a:xfrm>
          <a:prstGeom prst="ellipse">
            <a:avLst/>
          </a:prstGeom>
          <a:solidFill>
            <a:schemeClr val="tx1">
              <a:lumMod val="10000"/>
              <a:lumOff val="90000"/>
            </a:schemeClr>
          </a:solidFill>
        </p:spPr>
        <p:txBody>
          <a:bodyPr anchor="ctr"/>
          <a:lstStyle>
            <a:lvl1pPr marL="0" marR="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sz="1333">
                <a:solidFill>
                  <a:schemeClr val="accent3"/>
                </a:solidFill>
              </a:defRPr>
            </a:lvl1pPr>
          </a:lstStyle>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to add a picture</a:t>
            </a:r>
          </a:p>
        </p:txBody>
      </p:sp>
      <p:sp>
        <p:nvSpPr>
          <p:cNvPr id="24" name="Text Placeholder 10">
            <a:extLst>
              <a:ext uri="{FF2B5EF4-FFF2-40B4-BE49-F238E27FC236}">
                <a16:creationId xmlns:a16="http://schemas.microsoft.com/office/drawing/2014/main" id="{C611B8AB-B3DD-9A40-8097-77B5CCE0965C}"/>
              </a:ext>
            </a:extLst>
          </p:cNvPr>
          <p:cNvSpPr>
            <a:spLocks noGrp="1"/>
          </p:cNvSpPr>
          <p:nvPr>
            <p:ph type="body" sz="quarter" idx="26" hasCustomPrompt="1"/>
          </p:nvPr>
        </p:nvSpPr>
        <p:spPr>
          <a:xfrm>
            <a:off x="3390429" y="3765151"/>
            <a:ext cx="2538112" cy="686240"/>
          </a:xfrm>
          <a:prstGeom prst="rect">
            <a:avLst/>
          </a:prstGeom>
        </p:spPr>
        <p:txBody>
          <a:bodyPr lIns="0" tIns="0" rIns="0" bIns="0" anchor="t"/>
          <a:lstStyle>
            <a:lvl1pPr marL="0" indent="0" algn="ctr">
              <a:spcBef>
                <a:spcPts val="0"/>
              </a:spcBef>
              <a:buNone/>
              <a:defRPr sz="2400" b="1">
                <a:solidFill>
                  <a:schemeClr val="accent3"/>
                </a:solidFill>
              </a:defRPr>
            </a:lvl1pPr>
          </a:lstStyle>
          <a:p>
            <a:pPr lvl="0"/>
            <a:r>
              <a:rPr lang="en-GB" dirty="0"/>
              <a:t>Name </a:t>
            </a:r>
            <a:br>
              <a:rPr lang="en-GB" dirty="0"/>
            </a:br>
            <a:r>
              <a:rPr lang="en-GB" dirty="0"/>
              <a:t>Surname</a:t>
            </a:r>
            <a:endParaRPr lang="en-US" dirty="0"/>
          </a:p>
        </p:txBody>
      </p:sp>
      <p:sp>
        <p:nvSpPr>
          <p:cNvPr id="25" name="Text Placeholder 10">
            <a:extLst>
              <a:ext uri="{FF2B5EF4-FFF2-40B4-BE49-F238E27FC236}">
                <a16:creationId xmlns:a16="http://schemas.microsoft.com/office/drawing/2014/main" id="{E8B6490B-0D2B-8B48-B85D-83948A4ED696}"/>
              </a:ext>
            </a:extLst>
          </p:cNvPr>
          <p:cNvSpPr>
            <a:spLocks noGrp="1"/>
          </p:cNvSpPr>
          <p:nvPr>
            <p:ph type="body" sz="quarter" idx="27" hasCustomPrompt="1"/>
          </p:nvPr>
        </p:nvSpPr>
        <p:spPr>
          <a:xfrm>
            <a:off x="3390429" y="4604819"/>
            <a:ext cx="2538112" cy="1090248"/>
          </a:xfrm>
          <a:prstGeom prst="rect">
            <a:avLst/>
          </a:prstGeom>
        </p:spPr>
        <p:txBody>
          <a:bodyPr lIns="0" tIns="0" rIns="0" bIns="0" anchor="t"/>
          <a:lstStyle>
            <a:lvl1pPr marL="0" indent="0" algn="ctr">
              <a:buNone/>
              <a:defRPr sz="1600" b="0">
                <a:solidFill>
                  <a:schemeClr val="accent3"/>
                </a:solidFill>
              </a:defRPr>
            </a:lvl1pPr>
          </a:lstStyle>
          <a:p>
            <a:pPr lvl="0"/>
            <a:r>
              <a:rPr lang="en-GB" dirty="0"/>
              <a:t>Title</a:t>
            </a:r>
            <a:endParaRPr lang="en-US" dirty="0"/>
          </a:p>
        </p:txBody>
      </p:sp>
      <p:sp>
        <p:nvSpPr>
          <p:cNvPr id="26" name="Picture Placeholder 8">
            <a:extLst>
              <a:ext uri="{FF2B5EF4-FFF2-40B4-BE49-F238E27FC236}">
                <a16:creationId xmlns:a16="http://schemas.microsoft.com/office/drawing/2014/main" id="{3F25650E-B30F-304A-A0DC-1ECF6C81D76D}"/>
              </a:ext>
            </a:extLst>
          </p:cNvPr>
          <p:cNvSpPr>
            <a:spLocks noGrp="1"/>
          </p:cNvSpPr>
          <p:nvPr>
            <p:ph type="pic" sz="quarter" idx="28" hasCustomPrompt="1"/>
          </p:nvPr>
        </p:nvSpPr>
        <p:spPr>
          <a:xfrm>
            <a:off x="6603493" y="1604517"/>
            <a:ext cx="1824000" cy="1824000"/>
          </a:xfrm>
          <a:prstGeom prst="ellipse">
            <a:avLst/>
          </a:prstGeom>
          <a:solidFill>
            <a:schemeClr val="tx1">
              <a:lumMod val="10000"/>
              <a:lumOff val="90000"/>
            </a:schemeClr>
          </a:solidFill>
        </p:spPr>
        <p:txBody>
          <a:bodyPr anchor="ctr"/>
          <a:lstStyle>
            <a:lvl1pPr marL="0" marR="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sz="1333">
                <a:solidFill>
                  <a:schemeClr val="accent3"/>
                </a:solidFill>
              </a:defRPr>
            </a:lvl1pPr>
          </a:lstStyle>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to add a picture</a:t>
            </a:r>
          </a:p>
        </p:txBody>
      </p:sp>
      <p:sp>
        <p:nvSpPr>
          <p:cNvPr id="27" name="Text Placeholder 10">
            <a:extLst>
              <a:ext uri="{FF2B5EF4-FFF2-40B4-BE49-F238E27FC236}">
                <a16:creationId xmlns:a16="http://schemas.microsoft.com/office/drawing/2014/main" id="{885270AE-682F-004C-A312-9416DD7738B5}"/>
              </a:ext>
            </a:extLst>
          </p:cNvPr>
          <p:cNvSpPr>
            <a:spLocks noGrp="1"/>
          </p:cNvSpPr>
          <p:nvPr>
            <p:ph type="body" sz="quarter" idx="29" hasCustomPrompt="1"/>
          </p:nvPr>
        </p:nvSpPr>
        <p:spPr>
          <a:xfrm>
            <a:off x="6254472" y="3765151"/>
            <a:ext cx="2538112" cy="686240"/>
          </a:xfrm>
          <a:prstGeom prst="rect">
            <a:avLst/>
          </a:prstGeom>
        </p:spPr>
        <p:txBody>
          <a:bodyPr lIns="0" tIns="0" rIns="0" bIns="0" anchor="t"/>
          <a:lstStyle>
            <a:lvl1pPr marL="0" indent="0" algn="ctr">
              <a:spcBef>
                <a:spcPts val="0"/>
              </a:spcBef>
              <a:buNone/>
              <a:defRPr sz="2400" b="1">
                <a:solidFill>
                  <a:schemeClr val="accent3"/>
                </a:solidFill>
              </a:defRPr>
            </a:lvl1pPr>
          </a:lstStyle>
          <a:p>
            <a:pPr lvl="0"/>
            <a:r>
              <a:rPr lang="en-GB" dirty="0"/>
              <a:t>Name </a:t>
            </a:r>
            <a:br>
              <a:rPr lang="en-GB" dirty="0"/>
            </a:br>
            <a:r>
              <a:rPr lang="en-GB" dirty="0"/>
              <a:t>Surname</a:t>
            </a:r>
            <a:endParaRPr lang="en-US" dirty="0"/>
          </a:p>
        </p:txBody>
      </p:sp>
      <p:sp>
        <p:nvSpPr>
          <p:cNvPr id="28" name="Text Placeholder 10">
            <a:extLst>
              <a:ext uri="{FF2B5EF4-FFF2-40B4-BE49-F238E27FC236}">
                <a16:creationId xmlns:a16="http://schemas.microsoft.com/office/drawing/2014/main" id="{6BBD2E3E-547B-C44D-93A4-B6D654FA409B}"/>
              </a:ext>
            </a:extLst>
          </p:cNvPr>
          <p:cNvSpPr>
            <a:spLocks noGrp="1"/>
          </p:cNvSpPr>
          <p:nvPr>
            <p:ph type="body" sz="quarter" idx="30" hasCustomPrompt="1"/>
          </p:nvPr>
        </p:nvSpPr>
        <p:spPr>
          <a:xfrm>
            <a:off x="6254472" y="4604819"/>
            <a:ext cx="2538112" cy="1090248"/>
          </a:xfrm>
          <a:prstGeom prst="rect">
            <a:avLst/>
          </a:prstGeom>
        </p:spPr>
        <p:txBody>
          <a:bodyPr lIns="0" tIns="0" rIns="0" bIns="0" anchor="t"/>
          <a:lstStyle>
            <a:lvl1pPr marL="0" indent="0" algn="ctr">
              <a:buNone/>
              <a:defRPr sz="1600" b="0">
                <a:solidFill>
                  <a:schemeClr val="accent3"/>
                </a:solidFill>
              </a:defRPr>
            </a:lvl1pPr>
          </a:lstStyle>
          <a:p>
            <a:pPr lvl="0"/>
            <a:r>
              <a:rPr lang="en-GB" dirty="0"/>
              <a:t>Title</a:t>
            </a:r>
            <a:endParaRPr lang="en-US" dirty="0"/>
          </a:p>
        </p:txBody>
      </p:sp>
      <p:sp>
        <p:nvSpPr>
          <p:cNvPr id="29" name="Picture Placeholder 8">
            <a:extLst>
              <a:ext uri="{FF2B5EF4-FFF2-40B4-BE49-F238E27FC236}">
                <a16:creationId xmlns:a16="http://schemas.microsoft.com/office/drawing/2014/main" id="{785B54FE-A286-C94D-8905-5E00B3769F0F}"/>
              </a:ext>
            </a:extLst>
          </p:cNvPr>
          <p:cNvSpPr>
            <a:spLocks noGrp="1"/>
          </p:cNvSpPr>
          <p:nvPr>
            <p:ph type="pic" sz="quarter" idx="31" hasCustomPrompt="1"/>
          </p:nvPr>
        </p:nvSpPr>
        <p:spPr>
          <a:xfrm>
            <a:off x="9470973" y="1604517"/>
            <a:ext cx="1824000" cy="1824000"/>
          </a:xfrm>
          <a:prstGeom prst="ellipse">
            <a:avLst/>
          </a:prstGeom>
          <a:solidFill>
            <a:schemeClr val="tx1">
              <a:lumMod val="10000"/>
              <a:lumOff val="90000"/>
            </a:schemeClr>
          </a:solidFill>
        </p:spPr>
        <p:txBody>
          <a:bodyPr anchor="ctr"/>
          <a:lstStyle>
            <a:lvl1pPr marL="0" marR="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sz="1333">
                <a:solidFill>
                  <a:schemeClr val="accent3"/>
                </a:solidFill>
              </a:defRPr>
            </a:lvl1pPr>
          </a:lstStyle>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to add a picture</a:t>
            </a:r>
          </a:p>
        </p:txBody>
      </p:sp>
      <p:sp>
        <p:nvSpPr>
          <p:cNvPr id="30" name="Text Placeholder 10">
            <a:extLst>
              <a:ext uri="{FF2B5EF4-FFF2-40B4-BE49-F238E27FC236}">
                <a16:creationId xmlns:a16="http://schemas.microsoft.com/office/drawing/2014/main" id="{80144B90-EB95-A944-9D50-17FCB203A8FC}"/>
              </a:ext>
            </a:extLst>
          </p:cNvPr>
          <p:cNvSpPr>
            <a:spLocks noGrp="1"/>
          </p:cNvSpPr>
          <p:nvPr>
            <p:ph type="body" sz="quarter" idx="32" hasCustomPrompt="1"/>
          </p:nvPr>
        </p:nvSpPr>
        <p:spPr>
          <a:xfrm>
            <a:off x="9113917" y="3765151"/>
            <a:ext cx="2538112" cy="686240"/>
          </a:xfrm>
          <a:prstGeom prst="rect">
            <a:avLst/>
          </a:prstGeom>
        </p:spPr>
        <p:txBody>
          <a:bodyPr lIns="0" tIns="0" rIns="0" bIns="0" anchor="t"/>
          <a:lstStyle>
            <a:lvl1pPr marL="0" indent="0" algn="ctr">
              <a:spcBef>
                <a:spcPts val="0"/>
              </a:spcBef>
              <a:buNone/>
              <a:defRPr sz="2400" b="1">
                <a:solidFill>
                  <a:schemeClr val="accent3"/>
                </a:solidFill>
              </a:defRPr>
            </a:lvl1pPr>
          </a:lstStyle>
          <a:p>
            <a:pPr lvl="0"/>
            <a:r>
              <a:rPr lang="en-GB" dirty="0"/>
              <a:t>Name </a:t>
            </a:r>
            <a:br>
              <a:rPr lang="en-GB" dirty="0"/>
            </a:br>
            <a:r>
              <a:rPr lang="en-GB" dirty="0"/>
              <a:t>Surname</a:t>
            </a:r>
            <a:endParaRPr lang="en-US" dirty="0"/>
          </a:p>
        </p:txBody>
      </p:sp>
      <p:sp>
        <p:nvSpPr>
          <p:cNvPr id="31" name="Text Placeholder 10">
            <a:extLst>
              <a:ext uri="{FF2B5EF4-FFF2-40B4-BE49-F238E27FC236}">
                <a16:creationId xmlns:a16="http://schemas.microsoft.com/office/drawing/2014/main" id="{1EA2A6EF-9A06-6A49-85B2-587EF5C2E440}"/>
              </a:ext>
            </a:extLst>
          </p:cNvPr>
          <p:cNvSpPr>
            <a:spLocks noGrp="1"/>
          </p:cNvSpPr>
          <p:nvPr>
            <p:ph type="body" sz="quarter" idx="33" hasCustomPrompt="1"/>
          </p:nvPr>
        </p:nvSpPr>
        <p:spPr>
          <a:xfrm>
            <a:off x="9113917" y="4604819"/>
            <a:ext cx="2538112" cy="1090248"/>
          </a:xfrm>
          <a:prstGeom prst="rect">
            <a:avLst/>
          </a:prstGeom>
        </p:spPr>
        <p:txBody>
          <a:bodyPr lIns="0" tIns="0" rIns="0" bIns="0" anchor="t"/>
          <a:lstStyle>
            <a:lvl1pPr marL="0" indent="0" algn="ctr">
              <a:buNone/>
              <a:defRPr sz="1600" b="0">
                <a:solidFill>
                  <a:schemeClr val="accent3"/>
                </a:solidFill>
              </a:defRPr>
            </a:lvl1pPr>
          </a:lstStyle>
          <a:p>
            <a:pPr lvl="0"/>
            <a:r>
              <a:rPr lang="en-GB" dirty="0"/>
              <a:t>Title</a:t>
            </a:r>
            <a:endParaRPr lang="en-US" dirty="0"/>
          </a:p>
        </p:txBody>
      </p:sp>
      <p:sp>
        <p:nvSpPr>
          <p:cNvPr id="32" name="Text Placeholder 23">
            <a:extLst>
              <a:ext uri="{FF2B5EF4-FFF2-40B4-BE49-F238E27FC236}">
                <a16:creationId xmlns:a16="http://schemas.microsoft.com/office/drawing/2014/main" id="{81BF9B3A-FEE7-45D8-9155-F07C691C8BFB}"/>
              </a:ext>
            </a:extLst>
          </p:cNvPr>
          <p:cNvSpPr>
            <a:spLocks noGrp="1"/>
          </p:cNvSpPr>
          <p:nvPr>
            <p:ph type="body" sz="quarter" idx="12" hasCustomPrompt="1"/>
          </p:nvPr>
        </p:nvSpPr>
        <p:spPr>
          <a:xfrm>
            <a:off x="131233" y="-1085145"/>
            <a:ext cx="1680000" cy="624000"/>
          </a:xfrm>
          <a:prstGeom prst="rect">
            <a:avLst/>
          </a:prstGeom>
          <a:solidFill>
            <a:srgbClr val="FFFFFF"/>
          </a:solidFill>
          <a:ln>
            <a:noFill/>
          </a:ln>
        </p:spPr>
        <p:txBody>
          <a:bodyPr anchor="ctr"/>
          <a:lstStyle>
            <a:lvl1pPr marL="0" indent="0" algn="ctr">
              <a:buNone/>
              <a:defRPr sz="3733" b="1">
                <a:solidFill>
                  <a:schemeClr val="accent3"/>
                </a:solidFill>
                <a:latin typeface="+mj-lt"/>
              </a:defRPr>
            </a:lvl1pPr>
            <a:lvl2pPr marL="457189" indent="0">
              <a:buNone/>
              <a:defRPr sz="3733" b="1">
                <a:solidFill>
                  <a:schemeClr val="bg2"/>
                </a:solidFill>
              </a:defRPr>
            </a:lvl2pPr>
            <a:lvl3pPr marL="914377" indent="0">
              <a:buNone/>
              <a:defRPr sz="3733" b="1">
                <a:solidFill>
                  <a:schemeClr val="bg2"/>
                </a:solidFill>
              </a:defRPr>
            </a:lvl3pPr>
            <a:lvl4pPr marL="1371566" indent="0">
              <a:buNone/>
              <a:defRPr sz="3733" b="1">
                <a:solidFill>
                  <a:schemeClr val="bg2"/>
                </a:solidFill>
              </a:defRPr>
            </a:lvl4pPr>
            <a:lvl5pPr marL="1828754" indent="0">
              <a:buNone/>
              <a:defRPr sz="3733" b="1">
                <a:solidFill>
                  <a:schemeClr val="bg2"/>
                </a:solidFill>
              </a:defRPr>
            </a:lvl5pPr>
          </a:lstStyle>
          <a:p>
            <a:pPr lvl="0"/>
            <a:r>
              <a:rPr lang="en-US" dirty="0"/>
              <a:t>Title</a:t>
            </a:r>
          </a:p>
        </p:txBody>
      </p:sp>
      <p:sp>
        <p:nvSpPr>
          <p:cNvPr id="33" name="Text Placeholder 26">
            <a:extLst>
              <a:ext uri="{FF2B5EF4-FFF2-40B4-BE49-F238E27FC236}">
                <a16:creationId xmlns:a16="http://schemas.microsoft.com/office/drawing/2014/main" id="{56681B72-3414-404C-A381-9C8172AD2C83}"/>
              </a:ext>
            </a:extLst>
          </p:cNvPr>
          <p:cNvSpPr>
            <a:spLocks noGrp="1"/>
          </p:cNvSpPr>
          <p:nvPr>
            <p:ph type="body" sz="quarter" idx="13" hasCustomPrompt="1"/>
          </p:nvPr>
        </p:nvSpPr>
        <p:spPr>
          <a:xfrm>
            <a:off x="1839856" y="-1085145"/>
            <a:ext cx="1680000" cy="624000"/>
          </a:xfrm>
          <a:prstGeom prst="rect">
            <a:avLst/>
          </a:prstGeom>
          <a:solidFill>
            <a:srgbClr val="FFFFFF"/>
          </a:solidFill>
          <a:ln>
            <a:noFill/>
          </a:ln>
        </p:spPr>
        <p:txBody>
          <a:bodyPr anchor="ctr"/>
          <a:lstStyle>
            <a:lvl1pPr marL="0" indent="0" algn="ctr">
              <a:buNone/>
              <a:defRPr sz="2400" b="0">
                <a:solidFill>
                  <a:schemeClr val="accent2"/>
                </a:solidFill>
                <a:latin typeface="+mj-lt"/>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Subtitle</a:t>
            </a:r>
          </a:p>
        </p:txBody>
      </p:sp>
      <p:sp>
        <p:nvSpPr>
          <p:cNvPr id="34" name="Text Placeholder 26">
            <a:extLst>
              <a:ext uri="{FF2B5EF4-FFF2-40B4-BE49-F238E27FC236}">
                <a16:creationId xmlns:a16="http://schemas.microsoft.com/office/drawing/2014/main" id="{F0E386D1-07D7-4973-85B7-E9AF90EE792F}"/>
              </a:ext>
            </a:extLst>
          </p:cNvPr>
          <p:cNvSpPr>
            <a:spLocks noGrp="1"/>
          </p:cNvSpPr>
          <p:nvPr>
            <p:ph type="body" sz="quarter" idx="14" hasCustomPrompt="1"/>
          </p:nvPr>
        </p:nvSpPr>
        <p:spPr>
          <a:xfrm>
            <a:off x="3548479" y="-1085145"/>
            <a:ext cx="1680000" cy="624000"/>
          </a:xfrm>
          <a:prstGeom prst="rect">
            <a:avLst/>
          </a:prstGeom>
          <a:solidFill>
            <a:srgbClr val="FFFFFF"/>
          </a:solidFill>
          <a:ln>
            <a:noFill/>
          </a:ln>
        </p:spPr>
        <p:txBody>
          <a:bodyPr anchor="ctr"/>
          <a:lstStyle>
            <a:lvl1pPr marL="0" indent="0" algn="ctr">
              <a:buNone/>
              <a:defRPr sz="1867" b="0">
                <a:solidFill>
                  <a:schemeClr val="accent2"/>
                </a:solidFill>
                <a:latin typeface="+mj-lt"/>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Lead</a:t>
            </a:r>
          </a:p>
        </p:txBody>
      </p:sp>
      <p:sp>
        <p:nvSpPr>
          <p:cNvPr id="35" name="Text Placeholder 26">
            <a:extLst>
              <a:ext uri="{FF2B5EF4-FFF2-40B4-BE49-F238E27FC236}">
                <a16:creationId xmlns:a16="http://schemas.microsoft.com/office/drawing/2014/main" id="{B0FA674F-2952-48CB-8619-CC1AA6D8C030}"/>
              </a:ext>
            </a:extLst>
          </p:cNvPr>
          <p:cNvSpPr>
            <a:spLocks noGrp="1"/>
          </p:cNvSpPr>
          <p:nvPr>
            <p:ph type="body" sz="quarter" idx="15" hasCustomPrompt="1"/>
          </p:nvPr>
        </p:nvSpPr>
        <p:spPr>
          <a:xfrm>
            <a:off x="5257101" y="-1085145"/>
            <a:ext cx="1680000" cy="624000"/>
          </a:xfrm>
          <a:prstGeom prst="rect">
            <a:avLst/>
          </a:prstGeom>
          <a:solidFill>
            <a:srgbClr val="FFFFFF"/>
          </a:solidFill>
          <a:ln>
            <a:noFill/>
          </a:ln>
        </p:spPr>
        <p:txBody>
          <a:bodyPr anchor="ctr"/>
          <a:lstStyle>
            <a:lvl1pPr marL="0" indent="0" algn="ctr">
              <a:buNone/>
              <a:defRPr sz="2133" b="1">
                <a:solidFill>
                  <a:schemeClr val="accent3"/>
                </a:solidFill>
                <a:latin typeface="+mj-lt"/>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Text title 1</a:t>
            </a:r>
          </a:p>
        </p:txBody>
      </p:sp>
      <p:sp>
        <p:nvSpPr>
          <p:cNvPr id="36" name="Text Placeholder 26">
            <a:extLst>
              <a:ext uri="{FF2B5EF4-FFF2-40B4-BE49-F238E27FC236}">
                <a16:creationId xmlns:a16="http://schemas.microsoft.com/office/drawing/2014/main" id="{2238E2BA-1BC6-4826-87F3-C0C3C83393BC}"/>
              </a:ext>
            </a:extLst>
          </p:cNvPr>
          <p:cNvSpPr>
            <a:spLocks noGrp="1"/>
          </p:cNvSpPr>
          <p:nvPr>
            <p:ph type="body" sz="quarter" idx="16" hasCustomPrompt="1"/>
          </p:nvPr>
        </p:nvSpPr>
        <p:spPr>
          <a:xfrm>
            <a:off x="8674347" y="-1085145"/>
            <a:ext cx="1680000" cy="624000"/>
          </a:xfrm>
          <a:prstGeom prst="rect">
            <a:avLst/>
          </a:prstGeom>
          <a:solidFill>
            <a:srgbClr val="FFFFFF"/>
          </a:solidFill>
          <a:ln>
            <a:noFill/>
          </a:ln>
        </p:spPr>
        <p:txBody>
          <a:bodyPr anchor="ctr"/>
          <a:lstStyle>
            <a:lvl1pPr marL="0" indent="0" algn="ctr">
              <a:buNone/>
              <a:defRPr sz="1600" b="0">
                <a:solidFill>
                  <a:schemeClr val="accent3"/>
                </a:solidFill>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Text</a:t>
            </a:r>
          </a:p>
        </p:txBody>
      </p:sp>
      <p:sp>
        <p:nvSpPr>
          <p:cNvPr id="37" name="Text Placeholder 26">
            <a:extLst>
              <a:ext uri="{FF2B5EF4-FFF2-40B4-BE49-F238E27FC236}">
                <a16:creationId xmlns:a16="http://schemas.microsoft.com/office/drawing/2014/main" id="{1A527630-5F6A-4097-927D-EE0C2BDFAEB4}"/>
              </a:ext>
            </a:extLst>
          </p:cNvPr>
          <p:cNvSpPr>
            <a:spLocks noGrp="1"/>
          </p:cNvSpPr>
          <p:nvPr>
            <p:ph type="body" sz="quarter" idx="17" hasCustomPrompt="1"/>
          </p:nvPr>
        </p:nvSpPr>
        <p:spPr>
          <a:xfrm>
            <a:off x="10382973" y="-1085145"/>
            <a:ext cx="1680000" cy="624000"/>
          </a:xfrm>
          <a:prstGeom prst="rect">
            <a:avLst/>
          </a:prstGeom>
          <a:solidFill>
            <a:srgbClr val="FFFFFF"/>
          </a:solidFill>
          <a:ln>
            <a:noFill/>
          </a:ln>
        </p:spPr>
        <p:txBody>
          <a:bodyPr anchor="ctr"/>
          <a:lstStyle>
            <a:lvl1pPr marL="0" indent="0" algn="ctr">
              <a:buNone/>
              <a:defRPr sz="1067" b="0">
                <a:solidFill>
                  <a:schemeClr val="accent3"/>
                </a:solidFill>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Caption</a:t>
            </a:r>
          </a:p>
        </p:txBody>
      </p:sp>
      <p:sp>
        <p:nvSpPr>
          <p:cNvPr id="38" name="Text Placeholder 26">
            <a:extLst>
              <a:ext uri="{FF2B5EF4-FFF2-40B4-BE49-F238E27FC236}">
                <a16:creationId xmlns:a16="http://schemas.microsoft.com/office/drawing/2014/main" id="{DBB1FC5B-4BDA-469A-86E6-03CD8163E4ED}"/>
              </a:ext>
            </a:extLst>
          </p:cNvPr>
          <p:cNvSpPr>
            <a:spLocks noGrp="1"/>
          </p:cNvSpPr>
          <p:nvPr>
            <p:ph type="body" sz="quarter" idx="18" hasCustomPrompt="1"/>
          </p:nvPr>
        </p:nvSpPr>
        <p:spPr>
          <a:xfrm>
            <a:off x="6965724" y="-1085145"/>
            <a:ext cx="1680000" cy="624000"/>
          </a:xfrm>
          <a:prstGeom prst="rect">
            <a:avLst/>
          </a:prstGeom>
          <a:solidFill>
            <a:srgbClr val="FFFFFF"/>
          </a:solidFill>
          <a:ln>
            <a:noFill/>
          </a:ln>
        </p:spPr>
        <p:txBody>
          <a:bodyPr anchor="ctr"/>
          <a:lstStyle>
            <a:lvl1pPr marL="0" indent="0" algn="ctr">
              <a:buNone/>
              <a:defRPr sz="1867" b="1">
                <a:solidFill>
                  <a:schemeClr val="accent3"/>
                </a:solidFill>
                <a:latin typeface="+mj-lt"/>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Text title 2</a:t>
            </a:r>
          </a:p>
        </p:txBody>
      </p:sp>
    </p:spTree>
    <p:extLst>
      <p:ext uri="{BB962C8B-B14F-4D97-AF65-F5344CB8AC3E}">
        <p14:creationId xmlns:p14="http://schemas.microsoft.com/office/powerpoint/2010/main" val="10645978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peakers 5">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1AAF299A-6441-444E-A370-0FBC4ED068B2}"/>
              </a:ext>
            </a:extLst>
          </p:cNvPr>
          <p:cNvSpPr>
            <a:spLocks noGrp="1"/>
          </p:cNvSpPr>
          <p:nvPr>
            <p:ph type="title" hasCustomPrompt="1"/>
          </p:nvPr>
        </p:nvSpPr>
        <p:spPr>
          <a:xfrm>
            <a:off x="511476" y="316423"/>
            <a:ext cx="11153475" cy="951461"/>
          </a:xfrm>
          <a:prstGeom prst="rect">
            <a:avLst/>
          </a:prstGeom>
        </p:spPr>
        <p:txBody>
          <a:bodyPr vert="horz" wrap="none" lIns="0" tIns="0" rIns="0" bIns="0" rtlCol="0" anchor="t" anchorCtr="0">
            <a:noAutofit/>
          </a:bodyPr>
          <a:lstStyle>
            <a:lvl1pPr algn="ctr">
              <a:defRPr>
                <a:solidFill>
                  <a:schemeClr val="accent3"/>
                </a:solidFill>
                <a:latin typeface="+mj-lt"/>
              </a:defRPr>
            </a:lvl1pPr>
          </a:lstStyle>
          <a:p>
            <a:r>
              <a:rPr lang="en-US" dirty="0"/>
              <a:t>Click to add a title</a:t>
            </a:r>
          </a:p>
        </p:txBody>
      </p:sp>
      <p:sp>
        <p:nvSpPr>
          <p:cNvPr id="20" name="Picture Placeholder 8">
            <a:extLst>
              <a:ext uri="{FF2B5EF4-FFF2-40B4-BE49-F238E27FC236}">
                <a16:creationId xmlns:a16="http://schemas.microsoft.com/office/drawing/2014/main" id="{0CA2FFB2-E35D-CA49-96E8-DF36C70B79B4}"/>
              </a:ext>
            </a:extLst>
          </p:cNvPr>
          <p:cNvSpPr>
            <a:spLocks noGrp="1"/>
          </p:cNvSpPr>
          <p:nvPr>
            <p:ph type="pic" sz="quarter" idx="21" hasCustomPrompt="1"/>
          </p:nvPr>
        </p:nvSpPr>
        <p:spPr>
          <a:xfrm>
            <a:off x="607477" y="1714876"/>
            <a:ext cx="1824000" cy="1824000"/>
          </a:xfrm>
          <a:prstGeom prst="ellipse">
            <a:avLst/>
          </a:prstGeom>
          <a:solidFill>
            <a:schemeClr val="bg1">
              <a:lumMod val="95000"/>
            </a:schemeClr>
          </a:solidFill>
        </p:spPr>
        <p:txBody>
          <a:bodyPr lIns="0" tIns="0" rIns="0" bIns="0" anchor="ctr"/>
          <a:lstStyle>
            <a:lvl1pPr marL="0" marR="0" indent="0" algn="ctr" defTabSz="914377" rtl="0" eaLnBrk="1" fontAlgn="auto" latinLnBrk="0" hangingPunct="1">
              <a:lnSpc>
                <a:spcPct val="100000"/>
              </a:lnSpc>
              <a:spcBef>
                <a:spcPts val="0"/>
              </a:spcBef>
              <a:spcAft>
                <a:spcPts val="0"/>
              </a:spcAft>
              <a:buClrTx/>
              <a:buSzTx/>
              <a:buFont typeface="Arial" panose="020B0604020202020204" pitchFamily="34" charset="0"/>
              <a:buNone/>
              <a:tabLst/>
              <a:defRPr sz="1333">
                <a:solidFill>
                  <a:schemeClr val="accent3"/>
                </a:solidFill>
              </a:defRPr>
            </a:lvl1pPr>
          </a:lstStyle>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on the icon </a:t>
            </a:r>
            <a:br>
              <a:rPr lang="en-US" dirty="0"/>
            </a:br>
            <a:r>
              <a:rPr lang="en-US" dirty="0"/>
              <a:t>to add a picture</a:t>
            </a:r>
          </a:p>
        </p:txBody>
      </p:sp>
      <p:sp>
        <p:nvSpPr>
          <p:cNvPr id="21" name="Text Placeholder 10">
            <a:extLst>
              <a:ext uri="{FF2B5EF4-FFF2-40B4-BE49-F238E27FC236}">
                <a16:creationId xmlns:a16="http://schemas.microsoft.com/office/drawing/2014/main" id="{2C08343A-45E9-DB40-BB4A-EB64DEE39822}"/>
              </a:ext>
            </a:extLst>
          </p:cNvPr>
          <p:cNvSpPr>
            <a:spLocks noGrp="1"/>
          </p:cNvSpPr>
          <p:nvPr>
            <p:ph type="body" sz="quarter" idx="23" hasCustomPrompt="1"/>
          </p:nvPr>
        </p:nvSpPr>
        <p:spPr>
          <a:xfrm>
            <a:off x="511477" y="3896460"/>
            <a:ext cx="2016000" cy="686240"/>
          </a:xfrm>
          <a:prstGeom prst="rect">
            <a:avLst/>
          </a:prstGeom>
        </p:spPr>
        <p:txBody>
          <a:bodyPr lIns="0" tIns="0" rIns="0" bIns="0" anchor="t"/>
          <a:lstStyle>
            <a:lvl1pPr marL="0" indent="0" algn="ctr">
              <a:spcBef>
                <a:spcPts val="0"/>
              </a:spcBef>
              <a:buNone/>
              <a:defRPr sz="2133" b="1">
                <a:solidFill>
                  <a:schemeClr val="accent3"/>
                </a:solidFill>
              </a:defRPr>
            </a:lvl1pPr>
          </a:lstStyle>
          <a:p>
            <a:pPr lvl="0"/>
            <a:r>
              <a:rPr lang="en-GB" dirty="0"/>
              <a:t>Name </a:t>
            </a:r>
            <a:br>
              <a:rPr lang="en-GB" dirty="0"/>
            </a:br>
            <a:r>
              <a:rPr lang="en-GB" dirty="0"/>
              <a:t>Surname</a:t>
            </a:r>
            <a:endParaRPr lang="en-US" dirty="0"/>
          </a:p>
        </p:txBody>
      </p:sp>
      <p:sp>
        <p:nvSpPr>
          <p:cNvPr id="22" name="Text Placeholder 10">
            <a:extLst>
              <a:ext uri="{FF2B5EF4-FFF2-40B4-BE49-F238E27FC236}">
                <a16:creationId xmlns:a16="http://schemas.microsoft.com/office/drawing/2014/main" id="{11B7CBA4-2BF1-FD41-A92F-CD5D48A3BAF4}"/>
              </a:ext>
            </a:extLst>
          </p:cNvPr>
          <p:cNvSpPr>
            <a:spLocks noGrp="1"/>
          </p:cNvSpPr>
          <p:nvPr>
            <p:ph type="body" sz="quarter" idx="24" hasCustomPrompt="1"/>
          </p:nvPr>
        </p:nvSpPr>
        <p:spPr>
          <a:xfrm>
            <a:off x="511477" y="4736128"/>
            <a:ext cx="2016000" cy="831869"/>
          </a:xfrm>
          <a:prstGeom prst="rect">
            <a:avLst/>
          </a:prstGeom>
        </p:spPr>
        <p:txBody>
          <a:bodyPr lIns="0" tIns="0" rIns="0" bIns="0" anchor="t"/>
          <a:lstStyle>
            <a:lvl1pPr marL="0" indent="0" algn="ctr">
              <a:lnSpc>
                <a:spcPct val="100000"/>
              </a:lnSpc>
              <a:spcBef>
                <a:spcPts val="0"/>
              </a:spcBef>
              <a:buNone/>
              <a:defRPr sz="1467" b="0">
                <a:solidFill>
                  <a:schemeClr val="accent3"/>
                </a:solidFill>
              </a:defRPr>
            </a:lvl1pPr>
          </a:lstStyle>
          <a:p>
            <a:pPr lvl="0"/>
            <a:r>
              <a:rPr lang="en-GB" dirty="0"/>
              <a:t>Title</a:t>
            </a:r>
            <a:endParaRPr lang="en-US" dirty="0"/>
          </a:p>
        </p:txBody>
      </p:sp>
      <p:sp>
        <p:nvSpPr>
          <p:cNvPr id="23" name="Picture Placeholder 8">
            <a:extLst>
              <a:ext uri="{FF2B5EF4-FFF2-40B4-BE49-F238E27FC236}">
                <a16:creationId xmlns:a16="http://schemas.microsoft.com/office/drawing/2014/main" id="{1F7F23E0-AB2E-2F4D-A3D1-1740D5E17626}"/>
              </a:ext>
            </a:extLst>
          </p:cNvPr>
          <p:cNvSpPr>
            <a:spLocks noGrp="1"/>
          </p:cNvSpPr>
          <p:nvPr>
            <p:ph type="pic" sz="quarter" idx="25" hasCustomPrompt="1"/>
          </p:nvPr>
        </p:nvSpPr>
        <p:spPr>
          <a:xfrm>
            <a:off x="2895739" y="1714876"/>
            <a:ext cx="1824000" cy="1824000"/>
          </a:xfrm>
          <a:prstGeom prst="ellipse">
            <a:avLst/>
          </a:prstGeom>
          <a:solidFill>
            <a:schemeClr val="bg1">
              <a:lumMod val="95000"/>
            </a:schemeClr>
          </a:solidFill>
        </p:spPr>
        <p:txBody>
          <a:bodyPr lIns="0" tIns="0" rIns="0" bIns="0" anchor="ctr"/>
          <a:lstStyle>
            <a:lvl1pPr marL="0" marR="0" indent="0" algn="ctr" defTabSz="914377" rtl="0" eaLnBrk="1" fontAlgn="auto" latinLnBrk="0" hangingPunct="1">
              <a:lnSpc>
                <a:spcPct val="100000"/>
              </a:lnSpc>
              <a:spcBef>
                <a:spcPts val="0"/>
              </a:spcBef>
              <a:spcAft>
                <a:spcPts val="0"/>
              </a:spcAft>
              <a:buClrTx/>
              <a:buSzTx/>
              <a:buFont typeface="Arial" panose="020B0604020202020204" pitchFamily="34" charset="0"/>
              <a:buNone/>
              <a:tabLst/>
              <a:defRPr sz="1333">
                <a:solidFill>
                  <a:schemeClr val="accent3"/>
                </a:solidFill>
              </a:defRPr>
            </a:lvl1pPr>
          </a:lstStyle>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on the icon </a:t>
            </a:r>
            <a:br>
              <a:rPr lang="en-US" dirty="0"/>
            </a:br>
            <a:r>
              <a:rPr lang="en-US" dirty="0"/>
              <a:t>to add a picture</a:t>
            </a:r>
          </a:p>
        </p:txBody>
      </p:sp>
      <p:sp>
        <p:nvSpPr>
          <p:cNvPr id="24" name="Text Placeholder 10">
            <a:extLst>
              <a:ext uri="{FF2B5EF4-FFF2-40B4-BE49-F238E27FC236}">
                <a16:creationId xmlns:a16="http://schemas.microsoft.com/office/drawing/2014/main" id="{C611B8AB-B3DD-9A40-8097-77B5CCE0965C}"/>
              </a:ext>
            </a:extLst>
          </p:cNvPr>
          <p:cNvSpPr>
            <a:spLocks noGrp="1"/>
          </p:cNvSpPr>
          <p:nvPr>
            <p:ph type="body" sz="quarter" idx="26" hasCustomPrompt="1"/>
          </p:nvPr>
        </p:nvSpPr>
        <p:spPr>
          <a:xfrm>
            <a:off x="2795846" y="3896460"/>
            <a:ext cx="2015999" cy="686240"/>
          </a:xfrm>
          <a:prstGeom prst="rect">
            <a:avLst/>
          </a:prstGeom>
        </p:spPr>
        <p:txBody>
          <a:bodyPr lIns="0" tIns="0" rIns="0" bIns="0" anchor="t"/>
          <a:lstStyle>
            <a:lvl1pPr marL="0" indent="0" algn="ctr">
              <a:spcBef>
                <a:spcPts val="0"/>
              </a:spcBef>
              <a:buNone/>
              <a:defRPr sz="2133" b="1">
                <a:solidFill>
                  <a:schemeClr val="accent3"/>
                </a:solidFill>
              </a:defRPr>
            </a:lvl1pPr>
          </a:lstStyle>
          <a:p>
            <a:pPr lvl="0"/>
            <a:r>
              <a:rPr lang="en-GB" dirty="0"/>
              <a:t>Name </a:t>
            </a:r>
            <a:br>
              <a:rPr lang="en-GB" dirty="0"/>
            </a:br>
            <a:r>
              <a:rPr lang="en-GB" dirty="0"/>
              <a:t>Surname</a:t>
            </a:r>
            <a:endParaRPr lang="en-US" dirty="0"/>
          </a:p>
        </p:txBody>
      </p:sp>
      <p:sp>
        <p:nvSpPr>
          <p:cNvPr id="25" name="Text Placeholder 10">
            <a:extLst>
              <a:ext uri="{FF2B5EF4-FFF2-40B4-BE49-F238E27FC236}">
                <a16:creationId xmlns:a16="http://schemas.microsoft.com/office/drawing/2014/main" id="{E8B6490B-0D2B-8B48-B85D-83948A4ED696}"/>
              </a:ext>
            </a:extLst>
          </p:cNvPr>
          <p:cNvSpPr>
            <a:spLocks noGrp="1"/>
          </p:cNvSpPr>
          <p:nvPr>
            <p:ph type="body" sz="quarter" idx="27" hasCustomPrompt="1"/>
          </p:nvPr>
        </p:nvSpPr>
        <p:spPr>
          <a:xfrm>
            <a:off x="2795846" y="4736128"/>
            <a:ext cx="2015999" cy="831869"/>
          </a:xfrm>
          <a:prstGeom prst="rect">
            <a:avLst/>
          </a:prstGeom>
        </p:spPr>
        <p:txBody>
          <a:bodyPr lIns="0" tIns="0" rIns="0" bIns="0" anchor="t"/>
          <a:lstStyle>
            <a:lvl1pPr marL="0" indent="0" algn="ctr">
              <a:lnSpc>
                <a:spcPct val="100000"/>
              </a:lnSpc>
              <a:spcBef>
                <a:spcPts val="0"/>
              </a:spcBef>
              <a:buNone/>
              <a:defRPr sz="1467" b="0">
                <a:solidFill>
                  <a:schemeClr val="accent3"/>
                </a:solidFill>
              </a:defRPr>
            </a:lvl1pPr>
          </a:lstStyle>
          <a:p>
            <a:pPr lvl="0"/>
            <a:r>
              <a:rPr lang="en-GB" dirty="0"/>
              <a:t>Title</a:t>
            </a:r>
            <a:endParaRPr lang="en-US" dirty="0"/>
          </a:p>
        </p:txBody>
      </p:sp>
      <p:sp>
        <p:nvSpPr>
          <p:cNvPr id="26" name="Picture Placeholder 8">
            <a:extLst>
              <a:ext uri="{FF2B5EF4-FFF2-40B4-BE49-F238E27FC236}">
                <a16:creationId xmlns:a16="http://schemas.microsoft.com/office/drawing/2014/main" id="{3F25650E-B30F-304A-A0DC-1ECF6C81D76D}"/>
              </a:ext>
            </a:extLst>
          </p:cNvPr>
          <p:cNvSpPr>
            <a:spLocks noGrp="1"/>
          </p:cNvSpPr>
          <p:nvPr>
            <p:ph type="pic" sz="quarter" idx="28" hasCustomPrompt="1"/>
          </p:nvPr>
        </p:nvSpPr>
        <p:spPr>
          <a:xfrm>
            <a:off x="5184000" y="1714876"/>
            <a:ext cx="1824000" cy="1824000"/>
          </a:xfrm>
          <a:prstGeom prst="ellipse">
            <a:avLst/>
          </a:prstGeom>
          <a:solidFill>
            <a:schemeClr val="bg1">
              <a:lumMod val="95000"/>
            </a:schemeClr>
          </a:solidFill>
        </p:spPr>
        <p:txBody>
          <a:bodyPr lIns="0" tIns="0" rIns="0" bIns="0" anchor="ctr"/>
          <a:lstStyle>
            <a:lvl1pPr marL="0" marR="0" indent="0" algn="ctr" defTabSz="914377" rtl="0" eaLnBrk="1" fontAlgn="auto" latinLnBrk="0" hangingPunct="1">
              <a:lnSpc>
                <a:spcPct val="100000"/>
              </a:lnSpc>
              <a:spcBef>
                <a:spcPts val="0"/>
              </a:spcBef>
              <a:spcAft>
                <a:spcPts val="0"/>
              </a:spcAft>
              <a:buClrTx/>
              <a:buSzTx/>
              <a:buFont typeface="Arial" panose="020B0604020202020204" pitchFamily="34" charset="0"/>
              <a:buNone/>
              <a:tabLst/>
              <a:defRPr sz="1333">
                <a:solidFill>
                  <a:schemeClr val="accent3"/>
                </a:solidFill>
              </a:defRPr>
            </a:lvl1pPr>
          </a:lstStyle>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on the icon </a:t>
            </a:r>
            <a:br>
              <a:rPr lang="en-US" dirty="0"/>
            </a:br>
            <a:r>
              <a:rPr lang="en-US" dirty="0"/>
              <a:t>to add a picture</a:t>
            </a:r>
          </a:p>
        </p:txBody>
      </p:sp>
      <p:sp>
        <p:nvSpPr>
          <p:cNvPr id="27" name="Text Placeholder 10">
            <a:extLst>
              <a:ext uri="{FF2B5EF4-FFF2-40B4-BE49-F238E27FC236}">
                <a16:creationId xmlns:a16="http://schemas.microsoft.com/office/drawing/2014/main" id="{885270AE-682F-004C-A312-9416DD7738B5}"/>
              </a:ext>
            </a:extLst>
          </p:cNvPr>
          <p:cNvSpPr>
            <a:spLocks noGrp="1"/>
          </p:cNvSpPr>
          <p:nvPr>
            <p:ph type="body" sz="quarter" idx="29" hasCustomPrompt="1"/>
          </p:nvPr>
        </p:nvSpPr>
        <p:spPr>
          <a:xfrm>
            <a:off x="5093134" y="3896460"/>
            <a:ext cx="2015999" cy="686240"/>
          </a:xfrm>
          <a:prstGeom prst="rect">
            <a:avLst/>
          </a:prstGeom>
        </p:spPr>
        <p:txBody>
          <a:bodyPr lIns="0" tIns="0" rIns="0" bIns="0" anchor="t"/>
          <a:lstStyle>
            <a:lvl1pPr marL="0" indent="0" algn="ctr">
              <a:spcBef>
                <a:spcPts val="0"/>
              </a:spcBef>
              <a:buNone/>
              <a:defRPr sz="2133" b="1">
                <a:solidFill>
                  <a:schemeClr val="accent3"/>
                </a:solidFill>
              </a:defRPr>
            </a:lvl1pPr>
          </a:lstStyle>
          <a:p>
            <a:pPr lvl="0"/>
            <a:r>
              <a:rPr lang="en-GB" dirty="0"/>
              <a:t>Name </a:t>
            </a:r>
            <a:br>
              <a:rPr lang="en-GB" dirty="0"/>
            </a:br>
            <a:r>
              <a:rPr lang="en-GB" dirty="0"/>
              <a:t>Surname</a:t>
            </a:r>
            <a:endParaRPr lang="en-US" dirty="0"/>
          </a:p>
        </p:txBody>
      </p:sp>
      <p:sp>
        <p:nvSpPr>
          <p:cNvPr id="28" name="Text Placeholder 10">
            <a:extLst>
              <a:ext uri="{FF2B5EF4-FFF2-40B4-BE49-F238E27FC236}">
                <a16:creationId xmlns:a16="http://schemas.microsoft.com/office/drawing/2014/main" id="{6BBD2E3E-547B-C44D-93A4-B6D654FA409B}"/>
              </a:ext>
            </a:extLst>
          </p:cNvPr>
          <p:cNvSpPr>
            <a:spLocks noGrp="1"/>
          </p:cNvSpPr>
          <p:nvPr>
            <p:ph type="body" sz="quarter" idx="30" hasCustomPrompt="1"/>
          </p:nvPr>
        </p:nvSpPr>
        <p:spPr>
          <a:xfrm>
            <a:off x="5093134" y="4736128"/>
            <a:ext cx="2015999" cy="831869"/>
          </a:xfrm>
          <a:prstGeom prst="rect">
            <a:avLst/>
          </a:prstGeom>
        </p:spPr>
        <p:txBody>
          <a:bodyPr lIns="0" tIns="0" rIns="0" bIns="0" anchor="t"/>
          <a:lstStyle>
            <a:lvl1pPr marL="0" indent="0" algn="ctr">
              <a:lnSpc>
                <a:spcPct val="100000"/>
              </a:lnSpc>
              <a:spcBef>
                <a:spcPts val="0"/>
              </a:spcBef>
              <a:buNone/>
              <a:defRPr sz="1467" b="0">
                <a:solidFill>
                  <a:schemeClr val="accent3"/>
                </a:solidFill>
              </a:defRPr>
            </a:lvl1pPr>
          </a:lstStyle>
          <a:p>
            <a:pPr lvl="0"/>
            <a:r>
              <a:rPr lang="en-GB" dirty="0"/>
              <a:t>Title</a:t>
            </a:r>
            <a:endParaRPr lang="en-US" dirty="0"/>
          </a:p>
        </p:txBody>
      </p:sp>
      <p:sp>
        <p:nvSpPr>
          <p:cNvPr id="29" name="Picture Placeholder 8">
            <a:extLst>
              <a:ext uri="{FF2B5EF4-FFF2-40B4-BE49-F238E27FC236}">
                <a16:creationId xmlns:a16="http://schemas.microsoft.com/office/drawing/2014/main" id="{785B54FE-A286-C94D-8905-5E00B3769F0F}"/>
              </a:ext>
            </a:extLst>
          </p:cNvPr>
          <p:cNvSpPr>
            <a:spLocks noGrp="1"/>
          </p:cNvSpPr>
          <p:nvPr>
            <p:ph type="pic" sz="quarter" idx="31" hasCustomPrompt="1"/>
          </p:nvPr>
        </p:nvSpPr>
        <p:spPr>
          <a:xfrm>
            <a:off x="7472261" y="1714876"/>
            <a:ext cx="1824000" cy="1824000"/>
          </a:xfrm>
          <a:prstGeom prst="ellipse">
            <a:avLst/>
          </a:prstGeom>
          <a:solidFill>
            <a:schemeClr val="bg1">
              <a:lumMod val="95000"/>
            </a:schemeClr>
          </a:solidFill>
        </p:spPr>
        <p:txBody>
          <a:bodyPr lIns="0" tIns="0" rIns="0" bIns="0" anchor="ctr"/>
          <a:lstStyle>
            <a:lvl1pPr marL="0" marR="0" indent="0" algn="ctr" defTabSz="914377" rtl="0" eaLnBrk="1" fontAlgn="auto" latinLnBrk="0" hangingPunct="1">
              <a:lnSpc>
                <a:spcPct val="100000"/>
              </a:lnSpc>
              <a:spcBef>
                <a:spcPts val="0"/>
              </a:spcBef>
              <a:spcAft>
                <a:spcPts val="0"/>
              </a:spcAft>
              <a:buClrTx/>
              <a:buSzTx/>
              <a:buFont typeface="Arial" panose="020B0604020202020204" pitchFamily="34" charset="0"/>
              <a:buNone/>
              <a:tabLst/>
              <a:defRPr sz="1333">
                <a:solidFill>
                  <a:schemeClr val="accent3"/>
                </a:solidFill>
              </a:defRPr>
            </a:lvl1pPr>
          </a:lstStyle>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on the icon </a:t>
            </a:r>
            <a:br>
              <a:rPr lang="en-US" dirty="0"/>
            </a:br>
            <a:r>
              <a:rPr lang="en-US" dirty="0"/>
              <a:t>to add a picture</a:t>
            </a:r>
          </a:p>
        </p:txBody>
      </p:sp>
      <p:sp>
        <p:nvSpPr>
          <p:cNvPr id="30" name="Text Placeholder 10">
            <a:extLst>
              <a:ext uri="{FF2B5EF4-FFF2-40B4-BE49-F238E27FC236}">
                <a16:creationId xmlns:a16="http://schemas.microsoft.com/office/drawing/2014/main" id="{80144B90-EB95-A944-9D50-17FCB203A8FC}"/>
              </a:ext>
            </a:extLst>
          </p:cNvPr>
          <p:cNvSpPr>
            <a:spLocks noGrp="1"/>
          </p:cNvSpPr>
          <p:nvPr>
            <p:ph type="body" sz="quarter" idx="32" hasCustomPrompt="1"/>
          </p:nvPr>
        </p:nvSpPr>
        <p:spPr>
          <a:xfrm>
            <a:off x="7364582" y="3896460"/>
            <a:ext cx="2031573" cy="686240"/>
          </a:xfrm>
          <a:prstGeom prst="rect">
            <a:avLst/>
          </a:prstGeom>
        </p:spPr>
        <p:txBody>
          <a:bodyPr lIns="0" tIns="0" rIns="0" bIns="0" anchor="t"/>
          <a:lstStyle>
            <a:lvl1pPr marL="0" indent="0" algn="ctr">
              <a:spcBef>
                <a:spcPts val="0"/>
              </a:spcBef>
              <a:buNone/>
              <a:defRPr sz="2133" b="1">
                <a:solidFill>
                  <a:schemeClr val="accent3"/>
                </a:solidFill>
              </a:defRPr>
            </a:lvl1pPr>
          </a:lstStyle>
          <a:p>
            <a:pPr lvl="0"/>
            <a:r>
              <a:rPr lang="en-GB" dirty="0"/>
              <a:t>Name </a:t>
            </a:r>
            <a:br>
              <a:rPr lang="en-GB" dirty="0"/>
            </a:br>
            <a:r>
              <a:rPr lang="en-GB" dirty="0"/>
              <a:t>Surname</a:t>
            </a:r>
            <a:endParaRPr lang="en-US" dirty="0"/>
          </a:p>
        </p:txBody>
      </p:sp>
      <p:sp>
        <p:nvSpPr>
          <p:cNvPr id="31" name="Text Placeholder 10">
            <a:extLst>
              <a:ext uri="{FF2B5EF4-FFF2-40B4-BE49-F238E27FC236}">
                <a16:creationId xmlns:a16="http://schemas.microsoft.com/office/drawing/2014/main" id="{1EA2A6EF-9A06-6A49-85B2-587EF5C2E440}"/>
              </a:ext>
            </a:extLst>
          </p:cNvPr>
          <p:cNvSpPr>
            <a:spLocks noGrp="1"/>
          </p:cNvSpPr>
          <p:nvPr>
            <p:ph type="body" sz="quarter" idx="33" hasCustomPrompt="1"/>
          </p:nvPr>
        </p:nvSpPr>
        <p:spPr>
          <a:xfrm>
            <a:off x="7364582" y="4736128"/>
            <a:ext cx="2031573" cy="831869"/>
          </a:xfrm>
          <a:prstGeom prst="rect">
            <a:avLst/>
          </a:prstGeom>
        </p:spPr>
        <p:txBody>
          <a:bodyPr lIns="0" tIns="0" rIns="0" bIns="0" anchor="t"/>
          <a:lstStyle>
            <a:lvl1pPr marL="0" indent="0" algn="ctr">
              <a:lnSpc>
                <a:spcPct val="100000"/>
              </a:lnSpc>
              <a:spcBef>
                <a:spcPts val="0"/>
              </a:spcBef>
              <a:buNone/>
              <a:defRPr sz="1467" b="0">
                <a:solidFill>
                  <a:schemeClr val="accent3"/>
                </a:solidFill>
              </a:defRPr>
            </a:lvl1pPr>
          </a:lstStyle>
          <a:p>
            <a:pPr lvl="0"/>
            <a:r>
              <a:rPr lang="en-GB" dirty="0"/>
              <a:t>Title</a:t>
            </a:r>
            <a:endParaRPr lang="en-US" dirty="0"/>
          </a:p>
        </p:txBody>
      </p:sp>
      <p:sp>
        <p:nvSpPr>
          <p:cNvPr id="37" name="Text Placeholder 10">
            <a:extLst>
              <a:ext uri="{FF2B5EF4-FFF2-40B4-BE49-F238E27FC236}">
                <a16:creationId xmlns:a16="http://schemas.microsoft.com/office/drawing/2014/main" id="{66AC9E87-6079-45C1-9B4E-3126319AD883}"/>
              </a:ext>
            </a:extLst>
          </p:cNvPr>
          <p:cNvSpPr>
            <a:spLocks noGrp="1"/>
          </p:cNvSpPr>
          <p:nvPr>
            <p:ph type="body" sz="quarter" idx="46" hasCustomPrompt="1"/>
          </p:nvPr>
        </p:nvSpPr>
        <p:spPr>
          <a:xfrm>
            <a:off x="9648950" y="3896460"/>
            <a:ext cx="2031573" cy="686240"/>
          </a:xfrm>
          <a:prstGeom prst="rect">
            <a:avLst/>
          </a:prstGeom>
        </p:spPr>
        <p:txBody>
          <a:bodyPr lIns="0" tIns="0" rIns="0" bIns="0" anchor="t"/>
          <a:lstStyle>
            <a:lvl1pPr marL="0" indent="0" algn="ctr">
              <a:spcBef>
                <a:spcPts val="0"/>
              </a:spcBef>
              <a:buNone/>
              <a:defRPr sz="2133" b="1">
                <a:solidFill>
                  <a:schemeClr val="accent3"/>
                </a:solidFill>
              </a:defRPr>
            </a:lvl1pPr>
          </a:lstStyle>
          <a:p>
            <a:pPr lvl="0"/>
            <a:r>
              <a:rPr lang="en-GB" dirty="0"/>
              <a:t>Name </a:t>
            </a:r>
            <a:br>
              <a:rPr lang="en-GB" dirty="0"/>
            </a:br>
            <a:r>
              <a:rPr lang="en-GB" dirty="0"/>
              <a:t>Surname</a:t>
            </a:r>
            <a:endParaRPr lang="en-US" dirty="0"/>
          </a:p>
        </p:txBody>
      </p:sp>
      <p:sp>
        <p:nvSpPr>
          <p:cNvPr id="38" name="Text Placeholder 10">
            <a:extLst>
              <a:ext uri="{FF2B5EF4-FFF2-40B4-BE49-F238E27FC236}">
                <a16:creationId xmlns:a16="http://schemas.microsoft.com/office/drawing/2014/main" id="{356A8C0E-6A34-48AF-A52E-9A2D6F653DC4}"/>
              </a:ext>
            </a:extLst>
          </p:cNvPr>
          <p:cNvSpPr>
            <a:spLocks noGrp="1"/>
          </p:cNvSpPr>
          <p:nvPr>
            <p:ph type="body" sz="quarter" idx="47" hasCustomPrompt="1"/>
          </p:nvPr>
        </p:nvSpPr>
        <p:spPr>
          <a:xfrm>
            <a:off x="9648950" y="4736128"/>
            <a:ext cx="2031573" cy="831869"/>
          </a:xfrm>
          <a:prstGeom prst="rect">
            <a:avLst/>
          </a:prstGeom>
        </p:spPr>
        <p:txBody>
          <a:bodyPr lIns="0" tIns="0" rIns="0" bIns="0" anchor="t"/>
          <a:lstStyle>
            <a:lvl1pPr marL="0" indent="0" algn="ctr">
              <a:lnSpc>
                <a:spcPct val="100000"/>
              </a:lnSpc>
              <a:spcBef>
                <a:spcPts val="0"/>
              </a:spcBef>
              <a:buNone/>
              <a:defRPr sz="1467" b="0">
                <a:solidFill>
                  <a:schemeClr val="accent3"/>
                </a:solidFill>
              </a:defRPr>
            </a:lvl1pPr>
          </a:lstStyle>
          <a:p>
            <a:pPr lvl="0"/>
            <a:r>
              <a:rPr lang="en-GB" dirty="0"/>
              <a:t>Title</a:t>
            </a:r>
            <a:endParaRPr lang="en-US" dirty="0"/>
          </a:p>
        </p:txBody>
      </p:sp>
      <p:sp>
        <p:nvSpPr>
          <p:cNvPr id="39" name="Picture Placeholder 8">
            <a:extLst>
              <a:ext uri="{FF2B5EF4-FFF2-40B4-BE49-F238E27FC236}">
                <a16:creationId xmlns:a16="http://schemas.microsoft.com/office/drawing/2014/main" id="{7E47AB6C-33F1-40EF-B1C8-09DDE5773923}"/>
              </a:ext>
            </a:extLst>
          </p:cNvPr>
          <p:cNvSpPr>
            <a:spLocks noGrp="1"/>
          </p:cNvSpPr>
          <p:nvPr>
            <p:ph type="pic" sz="quarter" idx="48" hasCustomPrompt="1"/>
          </p:nvPr>
        </p:nvSpPr>
        <p:spPr>
          <a:xfrm>
            <a:off x="9760523" y="1714876"/>
            <a:ext cx="1824000" cy="1824000"/>
          </a:xfrm>
          <a:prstGeom prst="ellipse">
            <a:avLst/>
          </a:prstGeom>
          <a:solidFill>
            <a:schemeClr val="bg1">
              <a:lumMod val="95000"/>
            </a:schemeClr>
          </a:solidFill>
        </p:spPr>
        <p:txBody>
          <a:bodyPr lIns="0" tIns="0" rIns="0" bIns="0" anchor="ctr"/>
          <a:lstStyle>
            <a:lvl1pPr marL="0" marR="0" indent="0" algn="ctr" defTabSz="914377" rtl="0" eaLnBrk="1" fontAlgn="auto" latinLnBrk="0" hangingPunct="1">
              <a:lnSpc>
                <a:spcPct val="100000"/>
              </a:lnSpc>
              <a:spcBef>
                <a:spcPts val="0"/>
              </a:spcBef>
              <a:spcAft>
                <a:spcPts val="0"/>
              </a:spcAft>
              <a:buClrTx/>
              <a:buSzTx/>
              <a:buFont typeface="Arial" panose="020B0604020202020204" pitchFamily="34" charset="0"/>
              <a:buNone/>
              <a:tabLst/>
              <a:defRPr sz="1333">
                <a:solidFill>
                  <a:schemeClr val="accent3"/>
                </a:solidFill>
              </a:defRPr>
            </a:lvl1pPr>
          </a:lstStyle>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on the icon </a:t>
            </a:r>
            <a:br>
              <a:rPr lang="en-US" dirty="0"/>
            </a:br>
            <a:r>
              <a:rPr lang="en-US" dirty="0"/>
              <a:t>to add a picture</a:t>
            </a:r>
          </a:p>
        </p:txBody>
      </p:sp>
      <p:sp>
        <p:nvSpPr>
          <p:cNvPr id="32" name="Text Placeholder 23">
            <a:extLst>
              <a:ext uri="{FF2B5EF4-FFF2-40B4-BE49-F238E27FC236}">
                <a16:creationId xmlns:a16="http://schemas.microsoft.com/office/drawing/2014/main" id="{DB7E7B3B-1449-4BE8-838F-211810B42134}"/>
              </a:ext>
            </a:extLst>
          </p:cNvPr>
          <p:cNvSpPr>
            <a:spLocks noGrp="1"/>
          </p:cNvSpPr>
          <p:nvPr>
            <p:ph type="body" sz="quarter" idx="12" hasCustomPrompt="1"/>
          </p:nvPr>
        </p:nvSpPr>
        <p:spPr>
          <a:xfrm>
            <a:off x="131233" y="-1085145"/>
            <a:ext cx="1680000" cy="624000"/>
          </a:xfrm>
          <a:prstGeom prst="rect">
            <a:avLst/>
          </a:prstGeom>
          <a:solidFill>
            <a:srgbClr val="FFFFFF"/>
          </a:solidFill>
          <a:ln>
            <a:noFill/>
          </a:ln>
        </p:spPr>
        <p:txBody>
          <a:bodyPr anchor="ctr"/>
          <a:lstStyle>
            <a:lvl1pPr marL="0" indent="0" algn="ctr">
              <a:buNone/>
              <a:defRPr sz="3733" b="1">
                <a:solidFill>
                  <a:schemeClr val="accent3"/>
                </a:solidFill>
                <a:latin typeface="+mj-lt"/>
              </a:defRPr>
            </a:lvl1pPr>
            <a:lvl2pPr marL="457189" indent="0">
              <a:buNone/>
              <a:defRPr sz="3733" b="1">
                <a:solidFill>
                  <a:schemeClr val="bg2"/>
                </a:solidFill>
              </a:defRPr>
            </a:lvl2pPr>
            <a:lvl3pPr marL="914377" indent="0">
              <a:buNone/>
              <a:defRPr sz="3733" b="1">
                <a:solidFill>
                  <a:schemeClr val="bg2"/>
                </a:solidFill>
              </a:defRPr>
            </a:lvl3pPr>
            <a:lvl4pPr marL="1371566" indent="0">
              <a:buNone/>
              <a:defRPr sz="3733" b="1">
                <a:solidFill>
                  <a:schemeClr val="bg2"/>
                </a:solidFill>
              </a:defRPr>
            </a:lvl4pPr>
            <a:lvl5pPr marL="1828754" indent="0">
              <a:buNone/>
              <a:defRPr sz="3733" b="1">
                <a:solidFill>
                  <a:schemeClr val="bg2"/>
                </a:solidFill>
              </a:defRPr>
            </a:lvl5pPr>
          </a:lstStyle>
          <a:p>
            <a:pPr lvl="0"/>
            <a:r>
              <a:rPr lang="en-US" dirty="0"/>
              <a:t>Title</a:t>
            </a:r>
          </a:p>
        </p:txBody>
      </p:sp>
      <p:sp>
        <p:nvSpPr>
          <p:cNvPr id="33" name="Text Placeholder 26">
            <a:extLst>
              <a:ext uri="{FF2B5EF4-FFF2-40B4-BE49-F238E27FC236}">
                <a16:creationId xmlns:a16="http://schemas.microsoft.com/office/drawing/2014/main" id="{613F0889-6FD0-4AB2-B14F-15EFD5A7E37C}"/>
              </a:ext>
            </a:extLst>
          </p:cNvPr>
          <p:cNvSpPr>
            <a:spLocks noGrp="1"/>
          </p:cNvSpPr>
          <p:nvPr>
            <p:ph type="body" sz="quarter" idx="13" hasCustomPrompt="1"/>
          </p:nvPr>
        </p:nvSpPr>
        <p:spPr>
          <a:xfrm>
            <a:off x="1839856" y="-1085145"/>
            <a:ext cx="1680000" cy="624000"/>
          </a:xfrm>
          <a:prstGeom prst="rect">
            <a:avLst/>
          </a:prstGeom>
          <a:solidFill>
            <a:srgbClr val="FFFFFF"/>
          </a:solidFill>
          <a:ln>
            <a:noFill/>
          </a:ln>
        </p:spPr>
        <p:txBody>
          <a:bodyPr anchor="ctr"/>
          <a:lstStyle>
            <a:lvl1pPr marL="0" indent="0" algn="ctr">
              <a:buNone/>
              <a:defRPr sz="2400" b="0">
                <a:solidFill>
                  <a:schemeClr val="accent2"/>
                </a:solidFill>
                <a:latin typeface="+mj-lt"/>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Subtitle</a:t>
            </a:r>
          </a:p>
        </p:txBody>
      </p:sp>
      <p:sp>
        <p:nvSpPr>
          <p:cNvPr id="34" name="Text Placeholder 26">
            <a:extLst>
              <a:ext uri="{FF2B5EF4-FFF2-40B4-BE49-F238E27FC236}">
                <a16:creationId xmlns:a16="http://schemas.microsoft.com/office/drawing/2014/main" id="{D573156E-8CDC-4FB9-B4E3-E2FF6ABB39E5}"/>
              </a:ext>
            </a:extLst>
          </p:cNvPr>
          <p:cNvSpPr>
            <a:spLocks noGrp="1"/>
          </p:cNvSpPr>
          <p:nvPr>
            <p:ph type="body" sz="quarter" idx="14" hasCustomPrompt="1"/>
          </p:nvPr>
        </p:nvSpPr>
        <p:spPr>
          <a:xfrm>
            <a:off x="3548479" y="-1085145"/>
            <a:ext cx="1680000" cy="624000"/>
          </a:xfrm>
          <a:prstGeom prst="rect">
            <a:avLst/>
          </a:prstGeom>
          <a:solidFill>
            <a:srgbClr val="FFFFFF"/>
          </a:solidFill>
          <a:ln>
            <a:noFill/>
          </a:ln>
        </p:spPr>
        <p:txBody>
          <a:bodyPr anchor="ctr"/>
          <a:lstStyle>
            <a:lvl1pPr marL="0" indent="0" algn="ctr">
              <a:buNone/>
              <a:defRPr sz="1867" b="0">
                <a:solidFill>
                  <a:schemeClr val="accent2"/>
                </a:solidFill>
                <a:latin typeface="+mj-lt"/>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Lead</a:t>
            </a:r>
          </a:p>
        </p:txBody>
      </p:sp>
      <p:sp>
        <p:nvSpPr>
          <p:cNvPr id="35" name="Text Placeholder 26">
            <a:extLst>
              <a:ext uri="{FF2B5EF4-FFF2-40B4-BE49-F238E27FC236}">
                <a16:creationId xmlns:a16="http://schemas.microsoft.com/office/drawing/2014/main" id="{1FAB2C8A-6A3E-483F-B946-36A39649A527}"/>
              </a:ext>
            </a:extLst>
          </p:cNvPr>
          <p:cNvSpPr>
            <a:spLocks noGrp="1"/>
          </p:cNvSpPr>
          <p:nvPr>
            <p:ph type="body" sz="quarter" idx="15" hasCustomPrompt="1"/>
          </p:nvPr>
        </p:nvSpPr>
        <p:spPr>
          <a:xfrm>
            <a:off x="5257101" y="-1085145"/>
            <a:ext cx="1680000" cy="624000"/>
          </a:xfrm>
          <a:prstGeom prst="rect">
            <a:avLst/>
          </a:prstGeom>
          <a:solidFill>
            <a:srgbClr val="FFFFFF"/>
          </a:solidFill>
          <a:ln>
            <a:noFill/>
          </a:ln>
        </p:spPr>
        <p:txBody>
          <a:bodyPr anchor="ctr"/>
          <a:lstStyle>
            <a:lvl1pPr marL="0" indent="0" algn="ctr">
              <a:buNone/>
              <a:defRPr sz="2133" b="1">
                <a:solidFill>
                  <a:schemeClr val="accent3"/>
                </a:solidFill>
                <a:latin typeface="+mj-lt"/>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Text title 1</a:t>
            </a:r>
          </a:p>
        </p:txBody>
      </p:sp>
      <p:sp>
        <p:nvSpPr>
          <p:cNvPr id="36" name="Text Placeholder 26">
            <a:extLst>
              <a:ext uri="{FF2B5EF4-FFF2-40B4-BE49-F238E27FC236}">
                <a16:creationId xmlns:a16="http://schemas.microsoft.com/office/drawing/2014/main" id="{246EE70C-F0F0-41E7-B071-A4DA855E355D}"/>
              </a:ext>
            </a:extLst>
          </p:cNvPr>
          <p:cNvSpPr>
            <a:spLocks noGrp="1"/>
          </p:cNvSpPr>
          <p:nvPr>
            <p:ph type="body" sz="quarter" idx="16" hasCustomPrompt="1"/>
          </p:nvPr>
        </p:nvSpPr>
        <p:spPr>
          <a:xfrm>
            <a:off x="8674347" y="-1085145"/>
            <a:ext cx="1680000" cy="624000"/>
          </a:xfrm>
          <a:prstGeom prst="rect">
            <a:avLst/>
          </a:prstGeom>
          <a:solidFill>
            <a:srgbClr val="FFFFFF"/>
          </a:solidFill>
          <a:ln>
            <a:noFill/>
          </a:ln>
        </p:spPr>
        <p:txBody>
          <a:bodyPr anchor="ctr"/>
          <a:lstStyle>
            <a:lvl1pPr marL="0" indent="0" algn="ctr">
              <a:buNone/>
              <a:defRPr sz="1600" b="0">
                <a:solidFill>
                  <a:schemeClr val="accent3"/>
                </a:solidFill>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Text</a:t>
            </a:r>
          </a:p>
        </p:txBody>
      </p:sp>
      <p:sp>
        <p:nvSpPr>
          <p:cNvPr id="40" name="Text Placeholder 26">
            <a:extLst>
              <a:ext uri="{FF2B5EF4-FFF2-40B4-BE49-F238E27FC236}">
                <a16:creationId xmlns:a16="http://schemas.microsoft.com/office/drawing/2014/main" id="{78371E71-AA5A-4DF4-B69F-23D9A8E441A0}"/>
              </a:ext>
            </a:extLst>
          </p:cNvPr>
          <p:cNvSpPr>
            <a:spLocks noGrp="1"/>
          </p:cNvSpPr>
          <p:nvPr>
            <p:ph type="body" sz="quarter" idx="17" hasCustomPrompt="1"/>
          </p:nvPr>
        </p:nvSpPr>
        <p:spPr>
          <a:xfrm>
            <a:off x="10382973" y="-1085145"/>
            <a:ext cx="1680000" cy="624000"/>
          </a:xfrm>
          <a:prstGeom prst="rect">
            <a:avLst/>
          </a:prstGeom>
          <a:solidFill>
            <a:srgbClr val="FFFFFF"/>
          </a:solidFill>
          <a:ln>
            <a:noFill/>
          </a:ln>
        </p:spPr>
        <p:txBody>
          <a:bodyPr anchor="ctr"/>
          <a:lstStyle>
            <a:lvl1pPr marL="0" indent="0" algn="ctr">
              <a:buNone/>
              <a:defRPr sz="1067" b="0">
                <a:solidFill>
                  <a:schemeClr val="accent3"/>
                </a:solidFill>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Caption</a:t>
            </a:r>
          </a:p>
        </p:txBody>
      </p:sp>
      <p:sp>
        <p:nvSpPr>
          <p:cNvPr id="41" name="Text Placeholder 26">
            <a:extLst>
              <a:ext uri="{FF2B5EF4-FFF2-40B4-BE49-F238E27FC236}">
                <a16:creationId xmlns:a16="http://schemas.microsoft.com/office/drawing/2014/main" id="{FB0481A6-7069-4BAC-865D-1CA67DF620E7}"/>
              </a:ext>
            </a:extLst>
          </p:cNvPr>
          <p:cNvSpPr>
            <a:spLocks noGrp="1"/>
          </p:cNvSpPr>
          <p:nvPr>
            <p:ph type="body" sz="quarter" idx="18" hasCustomPrompt="1"/>
          </p:nvPr>
        </p:nvSpPr>
        <p:spPr>
          <a:xfrm>
            <a:off x="6965724" y="-1085145"/>
            <a:ext cx="1680000" cy="624000"/>
          </a:xfrm>
          <a:prstGeom prst="rect">
            <a:avLst/>
          </a:prstGeom>
          <a:solidFill>
            <a:srgbClr val="FFFFFF"/>
          </a:solidFill>
          <a:ln>
            <a:noFill/>
          </a:ln>
        </p:spPr>
        <p:txBody>
          <a:bodyPr anchor="ctr"/>
          <a:lstStyle>
            <a:lvl1pPr marL="0" indent="0" algn="ctr">
              <a:buNone/>
              <a:defRPr sz="1867" b="1">
                <a:solidFill>
                  <a:schemeClr val="accent3"/>
                </a:solidFill>
                <a:latin typeface="+mj-lt"/>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Text title 2</a:t>
            </a:r>
          </a:p>
        </p:txBody>
      </p:sp>
    </p:spTree>
    <p:extLst>
      <p:ext uri="{BB962C8B-B14F-4D97-AF65-F5344CB8AC3E}">
        <p14:creationId xmlns:p14="http://schemas.microsoft.com/office/powerpoint/2010/main" val="180483019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wo Content Blocks">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C495203F-FA6E-0C44-BB69-AF955CA6C5D3}"/>
              </a:ext>
            </a:extLst>
          </p:cNvPr>
          <p:cNvSpPr>
            <a:spLocks noGrp="1"/>
          </p:cNvSpPr>
          <p:nvPr>
            <p:ph type="title" hasCustomPrompt="1"/>
          </p:nvPr>
        </p:nvSpPr>
        <p:spPr>
          <a:xfrm>
            <a:off x="511476" y="316423"/>
            <a:ext cx="11153475" cy="471597"/>
          </a:xfrm>
          <a:prstGeom prst="rect">
            <a:avLst/>
          </a:prstGeom>
        </p:spPr>
        <p:txBody>
          <a:bodyPr vert="horz" wrap="none" lIns="0" tIns="0" rIns="0" bIns="0" rtlCol="0" anchor="t" anchorCtr="0">
            <a:noAutofit/>
          </a:bodyPr>
          <a:lstStyle>
            <a:lvl1pPr>
              <a:defRPr>
                <a:solidFill>
                  <a:schemeClr val="accent3"/>
                </a:solidFill>
                <a:latin typeface="+mj-lt"/>
              </a:defRPr>
            </a:lvl1pPr>
          </a:lstStyle>
          <a:p>
            <a:r>
              <a:rPr lang="en-US" dirty="0"/>
              <a:t>Click to add a title</a:t>
            </a:r>
          </a:p>
        </p:txBody>
      </p:sp>
      <p:sp>
        <p:nvSpPr>
          <p:cNvPr id="23" name="Content Placeholder 2">
            <a:extLst>
              <a:ext uri="{FF2B5EF4-FFF2-40B4-BE49-F238E27FC236}">
                <a16:creationId xmlns:a16="http://schemas.microsoft.com/office/drawing/2014/main" id="{1D312E8C-BE32-5F45-A5AB-57FDA3272178}"/>
              </a:ext>
            </a:extLst>
          </p:cNvPr>
          <p:cNvSpPr>
            <a:spLocks noGrp="1"/>
          </p:cNvSpPr>
          <p:nvPr>
            <p:ph sz="quarter" idx="10" hasCustomPrompt="1"/>
          </p:nvPr>
        </p:nvSpPr>
        <p:spPr>
          <a:xfrm>
            <a:off x="499534" y="2609359"/>
            <a:ext cx="5421103" cy="3459124"/>
          </a:xfrm>
          <a:prstGeom prst="rect">
            <a:avLst/>
          </a:prstGeom>
        </p:spPr>
        <p:txBody>
          <a:bodyPr lIns="0" tIns="0" rIns="0" bIns="0">
            <a:noAutofit/>
          </a:bodyPr>
          <a:lstStyle>
            <a:lvl1pPr marL="191995" indent="-191995">
              <a:lnSpc>
                <a:spcPct val="100000"/>
              </a:lnSpc>
              <a:spcBef>
                <a:spcPts val="800"/>
              </a:spcBef>
              <a:buFont typeface="Wingdings" panose="05000000000000000000" pitchFamily="2" charset="2"/>
              <a:buChar char="§"/>
              <a:defRPr sz="1600">
                <a:solidFill>
                  <a:schemeClr val="accent3"/>
                </a:solidFill>
                <a:latin typeface="+mn-lt"/>
              </a:defRPr>
            </a:lvl1pPr>
            <a:lvl2pPr marL="383990" indent="-191995">
              <a:lnSpc>
                <a:spcPct val="100000"/>
              </a:lnSpc>
              <a:spcBef>
                <a:spcPts val="800"/>
              </a:spcBef>
              <a:buSzPct val="100000"/>
              <a:buFont typeface="Arial" panose="020B0604020202020204" pitchFamily="34" charset="0"/>
              <a:buChar char="•"/>
              <a:defRPr sz="1467">
                <a:solidFill>
                  <a:schemeClr val="accent3"/>
                </a:solidFill>
                <a:latin typeface="+mn-lt"/>
              </a:defRPr>
            </a:lvl2pPr>
            <a:lvl3pPr marL="671983" indent="-287993">
              <a:lnSpc>
                <a:spcPct val="100000"/>
              </a:lnSpc>
              <a:spcBef>
                <a:spcPts val="800"/>
              </a:spcBef>
              <a:buFont typeface="+mj-lt"/>
              <a:buAutoNum type="alphaLcParenR"/>
              <a:defRPr sz="1333">
                <a:solidFill>
                  <a:schemeClr val="accent3"/>
                </a:solidFill>
                <a:latin typeface="+mn-lt"/>
              </a:defRPr>
            </a:lvl3pPr>
            <a:lvl4pPr marL="863978" indent="-191995">
              <a:lnSpc>
                <a:spcPct val="100000"/>
              </a:lnSpc>
              <a:spcBef>
                <a:spcPts val="800"/>
              </a:spcBef>
              <a:buSzPct val="90000"/>
              <a:buFont typeface="+mj-lt"/>
              <a:buAutoNum type="romanLcPeriod"/>
              <a:defRPr sz="1200">
                <a:solidFill>
                  <a:schemeClr val="accent3"/>
                </a:solidFill>
                <a:latin typeface="+mn-lt"/>
              </a:defRPr>
            </a:lvl4pPr>
            <a:lvl5pPr marL="1055974" indent="-191995">
              <a:lnSpc>
                <a:spcPct val="100000"/>
              </a:lnSpc>
              <a:spcBef>
                <a:spcPts val="800"/>
              </a:spcBef>
              <a:defRPr sz="1067">
                <a:solidFill>
                  <a:schemeClr val="accent3"/>
                </a:solidFill>
                <a:latin typeface="+mn-lt"/>
              </a:defRPr>
            </a:lvl5pPr>
            <a:lvl6pPr marL="2285943" indent="0">
              <a:buNone/>
              <a:defRPr sz="1600">
                <a:solidFill>
                  <a:schemeClr val="bg2"/>
                </a:solidFill>
              </a:defRPr>
            </a:lvl6pPr>
          </a:lstStyle>
          <a:p>
            <a:pPr lvl="0"/>
            <a:r>
              <a:rPr lang="en-GB" dirty="0"/>
              <a:t>Click to start texting</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3" name="Text Placeholder 2"/>
          <p:cNvSpPr>
            <a:spLocks noGrp="1"/>
          </p:cNvSpPr>
          <p:nvPr>
            <p:ph type="body" sz="quarter" idx="19" hasCustomPrompt="1"/>
          </p:nvPr>
        </p:nvSpPr>
        <p:spPr>
          <a:xfrm>
            <a:off x="512234" y="1555751"/>
            <a:ext cx="11152717" cy="765740"/>
          </a:xfrm>
          <a:prstGeom prst="rect">
            <a:avLst/>
          </a:prstGeom>
        </p:spPr>
        <p:txBody>
          <a:bodyPr lIns="0" tIns="0" rIns="0" bIns="0">
            <a:noAutofit/>
          </a:bodyPr>
          <a:lstStyle>
            <a:lvl1pPr marL="0" indent="0">
              <a:lnSpc>
                <a:spcPct val="100000"/>
              </a:lnSpc>
              <a:spcBef>
                <a:spcPts val="800"/>
              </a:spcBef>
              <a:buNone/>
              <a:defRPr lang="en-US" sz="1867" b="0" kern="1200" dirty="0">
                <a:solidFill>
                  <a:schemeClr val="accent2"/>
                </a:solidFill>
                <a:latin typeface="+mn-lt"/>
                <a:ea typeface="+mn-ea"/>
                <a:cs typeface="+mn-cs"/>
              </a:defRPr>
            </a:lvl1pPr>
            <a:lvl2pPr marL="457189" indent="0">
              <a:buNone/>
              <a:defRPr/>
            </a:lvl2pPr>
            <a:lvl3pPr marL="914377" indent="0">
              <a:buNone/>
              <a:defRPr/>
            </a:lvl3pPr>
            <a:lvl4pPr marL="1371566" indent="0">
              <a:buNone/>
              <a:defRPr/>
            </a:lvl4pPr>
            <a:lvl5pPr marL="1828754" indent="0">
              <a:buNone/>
              <a:defRPr/>
            </a:lvl5pPr>
          </a:lstStyle>
          <a:p>
            <a:r>
              <a:rPr lang="en-US" dirty="0"/>
              <a:t>Click to add a lead or delete this placeholder if not needed</a:t>
            </a:r>
          </a:p>
        </p:txBody>
      </p:sp>
      <p:sp>
        <p:nvSpPr>
          <p:cNvPr id="15" name="Text Placeholder 4"/>
          <p:cNvSpPr>
            <a:spLocks noGrp="1"/>
          </p:cNvSpPr>
          <p:nvPr>
            <p:ph type="body" sz="quarter" idx="18" hasCustomPrompt="1"/>
          </p:nvPr>
        </p:nvSpPr>
        <p:spPr>
          <a:xfrm>
            <a:off x="511476" y="980017"/>
            <a:ext cx="11153475" cy="287867"/>
          </a:xfrm>
          <a:prstGeom prst="rect">
            <a:avLst/>
          </a:prstGeom>
        </p:spPr>
        <p:txBody>
          <a:bodyPr lIns="0" tIns="0" rIns="0" bIns="0">
            <a:noAutofit/>
          </a:bodyPr>
          <a:lstStyle>
            <a:lvl1pPr marL="0" indent="0">
              <a:lnSpc>
                <a:spcPct val="100000"/>
              </a:lnSpc>
              <a:spcBef>
                <a:spcPts val="800"/>
              </a:spcBef>
              <a:buNone/>
              <a:defRPr lang="en-US" sz="2400" b="0" kern="1200" dirty="0">
                <a:solidFill>
                  <a:schemeClr val="accent2"/>
                </a:solidFill>
                <a:latin typeface="+mn-lt"/>
                <a:ea typeface="+mn-ea"/>
                <a:cs typeface="+mn-cs"/>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Click to add a subtitle or delete this placeholder if not needed</a:t>
            </a:r>
          </a:p>
        </p:txBody>
      </p:sp>
      <p:sp>
        <p:nvSpPr>
          <p:cNvPr id="14" name="Content Placeholder 2">
            <a:extLst>
              <a:ext uri="{FF2B5EF4-FFF2-40B4-BE49-F238E27FC236}">
                <a16:creationId xmlns:a16="http://schemas.microsoft.com/office/drawing/2014/main" id="{19291686-036F-4FB3-B439-4603EA5C366E}"/>
              </a:ext>
            </a:extLst>
          </p:cNvPr>
          <p:cNvSpPr>
            <a:spLocks noGrp="1"/>
          </p:cNvSpPr>
          <p:nvPr>
            <p:ph sz="quarter" idx="22" hasCustomPrompt="1"/>
          </p:nvPr>
        </p:nvSpPr>
        <p:spPr>
          <a:xfrm>
            <a:off x="6243849" y="2609359"/>
            <a:ext cx="5421103" cy="3459124"/>
          </a:xfrm>
          <a:prstGeom prst="rect">
            <a:avLst/>
          </a:prstGeom>
        </p:spPr>
        <p:txBody>
          <a:bodyPr lIns="0" tIns="0" rIns="0" bIns="0">
            <a:noAutofit/>
          </a:bodyPr>
          <a:lstStyle>
            <a:lvl1pPr marL="191995" indent="-191995">
              <a:lnSpc>
                <a:spcPct val="100000"/>
              </a:lnSpc>
              <a:spcBef>
                <a:spcPts val="800"/>
              </a:spcBef>
              <a:buFont typeface="Wingdings" panose="05000000000000000000" pitchFamily="2" charset="2"/>
              <a:buChar char="§"/>
              <a:defRPr sz="1600">
                <a:solidFill>
                  <a:schemeClr val="accent3"/>
                </a:solidFill>
                <a:latin typeface="+mn-lt"/>
              </a:defRPr>
            </a:lvl1pPr>
            <a:lvl2pPr marL="383990" indent="-191995">
              <a:lnSpc>
                <a:spcPct val="100000"/>
              </a:lnSpc>
              <a:spcBef>
                <a:spcPts val="800"/>
              </a:spcBef>
              <a:buSzPct val="100000"/>
              <a:buFont typeface="Arial" panose="020B0604020202020204" pitchFamily="34" charset="0"/>
              <a:buChar char="•"/>
              <a:defRPr sz="1467">
                <a:solidFill>
                  <a:schemeClr val="accent3"/>
                </a:solidFill>
                <a:latin typeface="+mn-lt"/>
              </a:defRPr>
            </a:lvl2pPr>
            <a:lvl3pPr marL="671983" indent="-287993">
              <a:lnSpc>
                <a:spcPct val="100000"/>
              </a:lnSpc>
              <a:spcBef>
                <a:spcPts val="800"/>
              </a:spcBef>
              <a:buFont typeface="+mj-lt"/>
              <a:buAutoNum type="alphaLcParenR"/>
              <a:defRPr sz="1333">
                <a:solidFill>
                  <a:schemeClr val="accent3"/>
                </a:solidFill>
                <a:latin typeface="+mn-lt"/>
              </a:defRPr>
            </a:lvl3pPr>
            <a:lvl4pPr marL="863978" indent="-191995">
              <a:lnSpc>
                <a:spcPct val="100000"/>
              </a:lnSpc>
              <a:spcBef>
                <a:spcPts val="800"/>
              </a:spcBef>
              <a:buSzPct val="90000"/>
              <a:buFont typeface="+mj-lt"/>
              <a:buAutoNum type="romanLcPeriod"/>
              <a:defRPr sz="1200">
                <a:solidFill>
                  <a:schemeClr val="accent3"/>
                </a:solidFill>
                <a:latin typeface="+mn-lt"/>
              </a:defRPr>
            </a:lvl4pPr>
            <a:lvl5pPr marL="1055974" indent="-191995">
              <a:lnSpc>
                <a:spcPct val="100000"/>
              </a:lnSpc>
              <a:spcBef>
                <a:spcPts val="800"/>
              </a:spcBef>
              <a:defRPr sz="1067">
                <a:solidFill>
                  <a:schemeClr val="accent3"/>
                </a:solidFill>
                <a:latin typeface="+mn-lt"/>
              </a:defRPr>
            </a:lvl5pPr>
            <a:lvl6pPr marL="2285943" indent="0">
              <a:buNone/>
              <a:defRPr sz="1600">
                <a:solidFill>
                  <a:schemeClr val="bg2"/>
                </a:solidFill>
              </a:defRPr>
            </a:lvl6pPr>
          </a:lstStyle>
          <a:p>
            <a:pPr lvl="0"/>
            <a:r>
              <a:rPr lang="en-GB" dirty="0"/>
              <a:t>Click to start texting</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6" name="Text Placeholder 23">
            <a:extLst>
              <a:ext uri="{FF2B5EF4-FFF2-40B4-BE49-F238E27FC236}">
                <a16:creationId xmlns:a16="http://schemas.microsoft.com/office/drawing/2014/main" id="{1A7106C6-E53F-411E-B63F-6D9493126464}"/>
              </a:ext>
            </a:extLst>
          </p:cNvPr>
          <p:cNvSpPr>
            <a:spLocks noGrp="1"/>
          </p:cNvSpPr>
          <p:nvPr>
            <p:ph type="body" sz="quarter" idx="12" hasCustomPrompt="1"/>
          </p:nvPr>
        </p:nvSpPr>
        <p:spPr>
          <a:xfrm>
            <a:off x="131233" y="-1085145"/>
            <a:ext cx="1680000" cy="624000"/>
          </a:xfrm>
          <a:prstGeom prst="rect">
            <a:avLst/>
          </a:prstGeom>
          <a:solidFill>
            <a:srgbClr val="FFFFFF"/>
          </a:solidFill>
          <a:ln>
            <a:noFill/>
          </a:ln>
        </p:spPr>
        <p:txBody>
          <a:bodyPr anchor="ctr"/>
          <a:lstStyle>
            <a:lvl1pPr marL="0" indent="0" algn="ctr">
              <a:buNone/>
              <a:defRPr sz="3733" b="1">
                <a:solidFill>
                  <a:schemeClr val="accent3"/>
                </a:solidFill>
                <a:latin typeface="+mj-lt"/>
              </a:defRPr>
            </a:lvl1pPr>
            <a:lvl2pPr marL="457189" indent="0">
              <a:buNone/>
              <a:defRPr sz="3733" b="1">
                <a:solidFill>
                  <a:schemeClr val="bg2"/>
                </a:solidFill>
              </a:defRPr>
            </a:lvl2pPr>
            <a:lvl3pPr marL="914377" indent="0">
              <a:buNone/>
              <a:defRPr sz="3733" b="1">
                <a:solidFill>
                  <a:schemeClr val="bg2"/>
                </a:solidFill>
              </a:defRPr>
            </a:lvl3pPr>
            <a:lvl4pPr marL="1371566" indent="0">
              <a:buNone/>
              <a:defRPr sz="3733" b="1">
                <a:solidFill>
                  <a:schemeClr val="bg2"/>
                </a:solidFill>
              </a:defRPr>
            </a:lvl4pPr>
            <a:lvl5pPr marL="1828754" indent="0">
              <a:buNone/>
              <a:defRPr sz="3733" b="1">
                <a:solidFill>
                  <a:schemeClr val="bg2"/>
                </a:solidFill>
              </a:defRPr>
            </a:lvl5pPr>
          </a:lstStyle>
          <a:p>
            <a:pPr lvl="0"/>
            <a:r>
              <a:rPr lang="en-US" dirty="0"/>
              <a:t>Title</a:t>
            </a:r>
          </a:p>
        </p:txBody>
      </p:sp>
      <p:sp>
        <p:nvSpPr>
          <p:cNvPr id="17" name="Text Placeholder 26">
            <a:extLst>
              <a:ext uri="{FF2B5EF4-FFF2-40B4-BE49-F238E27FC236}">
                <a16:creationId xmlns:a16="http://schemas.microsoft.com/office/drawing/2014/main" id="{7BA873B1-A8D3-426B-8745-7A50F9E8D43E}"/>
              </a:ext>
            </a:extLst>
          </p:cNvPr>
          <p:cNvSpPr>
            <a:spLocks noGrp="1"/>
          </p:cNvSpPr>
          <p:nvPr>
            <p:ph type="body" sz="quarter" idx="13" hasCustomPrompt="1"/>
          </p:nvPr>
        </p:nvSpPr>
        <p:spPr>
          <a:xfrm>
            <a:off x="1839856" y="-1085145"/>
            <a:ext cx="1680000" cy="624000"/>
          </a:xfrm>
          <a:prstGeom prst="rect">
            <a:avLst/>
          </a:prstGeom>
          <a:solidFill>
            <a:srgbClr val="FFFFFF"/>
          </a:solidFill>
          <a:ln>
            <a:noFill/>
          </a:ln>
        </p:spPr>
        <p:txBody>
          <a:bodyPr anchor="ctr"/>
          <a:lstStyle>
            <a:lvl1pPr marL="0" indent="0" algn="ctr">
              <a:buNone/>
              <a:defRPr sz="2400" b="0">
                <a:solidFill>
                  <a:schemeClr val="accent2"/>
                </a:solidFill>
                <a:latin typeface="+mj-lt"/>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Subtitle</a:t>
            </a:r>
          </a:p>
        </p:txBody>
      </p:sp>
      <p:sp>
        <p:nvSpPr>
          <p:cNvPr id="18" name="Text Placeholder 26">
            <a:extLst>
              <a:ext uri="{FF2B5EF4-FFF2-40B4-BE49-F238E27FC236}">
                <a16:creationId xmlns:a16="http://schemas.microsoft.com/office/drawing/2014/main" id="{3C45B818-4D92-4C58-8B2C-66E685D79721}"/>
              </a:ext>
            </a:extLst>
          </p:cNvPr>
          <p:cNvSpPr>
            <a:spLocks noGrp="1"/>
          </p:cNvSpPr>
          <p:nvPr>
            <p:ph type="body" sz="quarter" idx="14" hasCustomPrompt="1"/>
          </p:nvPr>
        </p:nvSpPr>
        <p:spPr>
          <a:xfrm>
            <a:off x="3548479" y="-1085145"/>
            <a:ext cx="1680000" cy="624000"/>
          </a:xfrm>
          <a:prstGeom prst="rect">
            <a:avLst/>
          </a:prstGeom>
          <a:solidFill>
            <a:srgbClr val="FFFFFF"/>
          </a:solidFill>
          <a:ln>
            <a:noFill/>
          </a:ln>
        </p:spPr>
        <p:txBody>
          <a:bodyPr anchor="ctr"/>
          <a:lstStyle>
            <a:lvl1pPr marL="0" indent="0" algn="ctr">
              <a:buNone/>
              <a:defRPr sz="1867" b="0">
                <a:solidFill>
                  <a:schemeClr val="accent2"/>
                </a:solidFill>
                <a:latin typeface="+mj-lt"/>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Lead</a:t>
            </a:r>
          </a:p>
        </p:txBody>
      </p:sp>
      <p:sp>
        <p:nvSpPr>
          <p:cNvPr id="19" name="Text Placeholder 26">
            <a:extLst>
              <a:ext uri="{FF2B5EF4-FFF2-40B4-BE49-F238E27FC236}">
                <a16:creationId xmlns:a16="http://schemas.microsoft.com/office/drawing/2014/main" id="{178AD1A1-F27A-49A9-A4FA-8CF6368F75EC}"/>
              </a:ext>
            </a:extLst>
          </p:cNvPr>
          <p:cNvSpPr>
            <a:spLocks noGrp="1"/>
          </p:cNvSpPr>
          <p:nvPr>
            <p:ph type="body" sz="quarter" idx="15" hasCustomPrompt="1"/>
          </p:nvPr>
        </p:nvSpPr>
        <p:spPr>
          <a:xfrm>
            <a:off x="5257101" y="-1085145"/>
            <a:ext cx="1680000" cy="624000"/>
          </a:xfrm>
          <a:prstGeom prst="rect">
            <a:avLst/>
          </a:prstGeom>
          <a:solidFill>
            <a:srgbClr val="FFFFFF"/>
          </a:solidFill>
          <a:ln>
            <a:noFill/>
          </a:ln>
        </p:spPr>
        <p:txBody>
          <a:bodyPr anchor="ctr"/>
          <a:lstStyle>
            <a:lvl1pPr marL="0" indent="0" algn="ctr">
              <a:buNone/>
              <a:defRPr sz="2133" b="1">
                <a:solidFill>
                  <a:schemeClr val="accent3"/>
                </a:solidFill>
                <a:latin typeface="+mj-lt"/>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Text title 1</a:t>
            </a:r>
          </a:p>
        </p:txBody>
      </p:sp>
      <p:sp>
        <p:nvSpPr>
          <p:cNvPr id="20" name="Text Placeholder 26">
            <a:extLst>
              <a:ext uri="{FF2B5EF4-FFF2-40B4-BE49-F238E27FC236}">
                <a16:creationId xmlns:a16="http://schemas.microsoft.com/office/drawing/2014/main" id="{8386BA66-BAFE-4164-847F-43630EBA8350}"/>
              </a:ext>
            </a:extLst>
          </p:cNvPr>
          <p:cNvSpPr>
            <a:spLocks noGrp="1"/>
          </p:cNvSpPr>
          <p:nvPr>
            <p:ph type="body" sz="quarter" idx="16" hasCustomPrompt="1"/>
          </p:nvPr>
        </p:nvSpPr>
        <p:spPr>
          <a:xfrm>
            <a:off x="8674347" y="-1085145"/>
            <a:ext cx="1680000" cy="624000"/>
          </a:xfrm>
          <a:prstGeom prst="rect">
            <a:avLst/>
          </a:prstGeom>
          <a:solidFill>
            <a:srgbClr val="FFFFFF"/>
          </a:solidFill>
          <a:ln>
            <a:noFill/>
          </a:ln>
        </p:spPr>
        <p:txBody>
          <a:bodyPr anchor="ctr"/>
          <a:lstStyle>
            <a:lvl1pPr marL="0" indent="0" algn="ctr">
              <a:buNone/>
              <a:defRPr sz="1600" b="0">
                <a:solidFill>
                  <a:schemeClr val="accent3"/>
                </a:solidFill>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Text</a:t>
            </a:r>
          </a:p>
        </p:txBody>
      </p:sp>
      <p:sp>
        <p:nvSpPr>
          <p:cNvPr id="21" name="Text Placeholder 26">
            <a:extLst>
              <a:ext uri="{FF2B5EF4-FFF2-40B4-BE49-F238E27FC236}">
                <a16:creationId xmlns:a16="http://schemas.microsoft.com/office/drawing/2014/main" id="{772AD4C9-67E7-47B8-8E69-94376BEC9F91}"/>
              </a:ext>
            </a:extLst>
          </p:cNvPr>
          <p:cNvSpPr>
            <a:spLocks noGrp="1"/>
          </p:cNvSpPr>
          <p:nvPr>
            <p:ph type="body" sz="quarter" idx="17" hasCustomPrompt="1"/>
          </p:nvPr>
        </p:nvSpPr>
        <p:spPr>
          <a:xfrm>
            <a:off x="10382973" y="-1085145"/>
            <a:ext cx="1680000" cy="624000"/>
          </a:xfrm>
          <a:prstGeom prst="rect">
            <a:avLst/>
          </a:prstGeom>
          <a:solidFill>
            <a:srgbClr val="FFFFFF"/>
          </a:solidFill>
          <a:ln>
            <a:noFill/>
          </a:ln>
        </p:spPr>
        <p:txBody>
          <a:bodyPr anchor="ctr"/>
          <a:lstStyle>
            <a:lvl1pPr marL="0" indent="0" algn="ctr">
              <a:buNone/>
              <a:defRPr sz="1067" b="0">
                <a:solidFill>
                  <a:schemeClr val="accent3"/>
                </a:solidFill>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Caption</a:t>
            </a:r>
          </a:p>
        </p:txBody>
      </p:sp>
      <p:sp>
        <p:nvSpPr>
          <p:cNvPr id="22" name="Text Placeholder 26">
            <a:extLst>
              <a:ext uri="{FF2B5EF4-FFF2-40B4-BE49-F238E27FC236}">
                <a16:creationId xmlns:a16="http://schemas.microsoft.com/office/drawing/2014/main" id="{8901C2D5-5B5D-493F-A198-E4853A4D8446}"/>
              </a:ext>
            </a:extLst>
          </p:cNvPr>
          <p:cNvSpPr>
            <a:spLocks noGrp="1"/>
          </p:cNvSpPr>
          <p:nvPr>
            <p:ph type="body" sz="quarter" idx="23" hasCustomPrompt="1"/>
          </p:nvPr>
        </p:nvSpPr>
        <p:spPr>
          <a:xfrm>
            <a:off x="6965724" y="-1085145"/>
            <a:ext cx="1680000" cy="624000"/>
          </a:xfrm>
          <a:prstGeom prst="rect">
            <a:avLst/>
          </a:prstGeom>
          <a:solidFill>
            <a:srgbClr val="FFFFFF"/>
          </a:solidFill>
          <a:ln>
            <a:noFill/>
          </a:ln>
        </p:spPr>
        <p:txBody>
          <a:bodyPr anchor="ctr"/>
          <a:lstStyle>
            <a:lvl1pPr marL="0" indent="0" algn="ctr">
              <a:buNone/>
              <a:defRPr sz="1867" b="1">
                <a:solidFill>
                  <a:schemeClr val="accent3"/>
                </a:solidFill>
                <a:latin typeface="+mj-lt"/>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Text title 2</a:t>
            </a:r>
          </a:p>
        </p:txBody>
      </p:sp>
    </p:spTree>
    <p:extLst>
      <p:ext uri="{BB962C8B-B14F-4D97-AF65-F5344CB8AC3E}">
        <p14:creationId xmlns:p14="http://schemas.microsoft.com/office/powerpoint/2010/main" val="7511162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 colums wo pics">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C495203F-FA6E-0C44-BB69-AF955CA6C5D3}"/>
              </a:ext>
            </a:extLst>
          </p:cNvPr>
          <p:cNvSpPr>
            <a:spLocks noGrp="1"/>
          </p:cNvSpPr>
          <p:nvPr>
            <p:ph type="title" hasCustomPrompt="1"/>
          </p:nvPr>
        </p:nvSpPr>
        <p:spPr>
          <a:xfrm>
            <a:off x="511476" y="316422"/>
            <a:ext cx="11153475" cy="951463"/>
          </a:xfrm>
          <a:prstGeom prst="rect">
            <a:avLst/>
          </a:prstGeom>
        </p:spPr>
        <p:txBody>
          <a:bodyPr vert="horz" lIns="0" tIns="0" rIns="0" bIns="0" rtlCol="0" anchor="t" anchorCtr="0">
            <a:noAutofit/>
          </a:bodyPr>
          <a:lstStyle>
            <a:lvl1pPr algn="l">
              <a:defRPr>
                <a:latin typeface="+mj-lt"/>
              </a:defRPr>
            </a:lvl1pPr>
          </a:lstStyle>
          <a:p>
            <a:r>
              <a:rPr lang="en-US" dirty="0"/>
              <a:t>Click to add a title</a:t>
            </a:r>
          </a:p>
        </p:txBody>
      </p:sp>
      <p:sp>
        <p:nvSpPr>
          <p:cNvPr id="35" name="Text Placeholder 2"/>
          <p:cNvSpPr>
            <a:spLocks noGrp="1"/>
          </p:cNvSpPr>
          <p:nvPr>
            <p:ph type="body" sz="quarter" idx="28" hasCustomPrompt="1"/>
          </p:nvPr>
        </p:nvSpPr>
        <p:spPr>
          <a:xfrm>
            <a:off x="512234" y="1555752"/>
            <a:ext cx="11152717" cy="492201"/>
          </a:xfrm>
          <a:prstGeom prst="rect">
            <a:avLst/>
          </a:prstGeom>
        </p:spPr>
        <p:txBody>
          <a:bodyPr lIns="0" tIns="0" rIns="0" bIns="0">
            <a:noAutofit/>
          </a:bodyPr>
          <a:lstStyle>
            <a:lvl1pPr marL="0" indent="0" algn="l">
              <a:lnSpc>
                <a:spcPct val="100000"/>
              </a:lnSpc>
              <a:spcBef>
                <a:spcPts val="800"/>
              </a:spcBef>
              <a:buNone/>
              <a:defRPr lang="en-US" sz="1867" b="0" kern="1200" dirty="0">
                <a:solidFill>
                  <a:schemeClr val="accent2"/>
                </a:solidFill>
                <a:latin typeface="+mn-lt"/>
                <a:ea typeface="+mn-ea"/>
                <a:cs typeface="+mn-cs"/>
              </a:defRPr>
            </a:lvl1pPr>
            <a:lvl2pPr marL="457189" indent="0">
              <a:buNone/>
              <a:defRPr/>
            </a:lvl2pPr>
            <a:lvl3pPr marL="914377" indent="0">
              <a:buNone/>
              <a:defRPr/>
            </a:lvl3pPr>
            <a:lvl4pPr marL="1371566" indent="0">
              <a:buNone/>
              <a:defRPr/>
            </a:lvl4pPr>
            <a:lvl5pPr marL="1828754" indent="0">
              <a:buNone/>
              <a:defRPr/>
            </a:lvl5pPr>
          </a:lstStyle>
          <a:p>
            <a:r>
              <a:rPr lang="en-US" dirty="0"/>
              <a:t>Click to add a lead or delete this placeholder if not needed</a:t>
            </a:r>
          </a:p>
        </p:txBody>
      </p:sp>
      <p:sp>
        <p:nvSpPr>
          <p:cNvPr id="21" name="Content Placeholder 2">
            <a:extLst>
              <a:ext uri="{FF2B5EF4-FFF2-40B4-BE49-F238E27FC236}">
                <a16:creationId xmlns:a16="http://schemas.microsoft.com/office/drawing/2014/main" id="{1D312E8C-BE32-5F45-A5AB-57FDA3272178}"/>
              </a:ext>
            </a:extLst>
          </p:cNvPr>
          <p:cNvSpPr>
            <a:spLocks noGrp="1"/>
          </p:cNvSpPr>
          <p:nvPr>
            <p:ph sz="quarter" idx="10" hasCustomPrompt="1"/>
          </p:nvPr>
        </p:nvSpPr>
        <p:spPr>
          <a:xfrm>
            <a:off x="511476" y="3673362"/>
            <a:ext cx="3350211" cy="2395121"/>
          </a:xfrm>
          <a:prstGeom prst="rect">
            <a:avLst/>
          </a:prstGeom>
        </p:spPr>
        <p:txBody>
          <a:bodyPr lIns="0" tIns="0" rIns="0" bIns="0">
            <a:noAutofit/>
          </a:bodyPr>
          <a:lstStyle>
            <a:lvl1pPr marL="191995" indent="-191995">
              <a:lnSpc>
                <a:spcPct val="100000"/>
              </a:lnSpc>
              <a:spcBef>
                <a:spcPts val="800"/>
              </a:spcBef>
              <a:buFont typeface="Wingdings" panose="05000000000000000000" pitchFamily="2" charset="2"/>
              <a:buChar char="§"/>
              <a:defRPr sz="1600">
                <a:solidFill>
                  <a:schemeClr val="tx1"/>
                </a:solidFill>
                <a:latin typeface="+mn-lt"/>
              </a:defRPr>
            </a:lvl1pPr>
            <a:lvl2pPr marL="383990" indent="-191995">
              <a:lnSpc>
                <a:spcPct val="100000"/>
              </a:lnSpc>
              <a:spcBef>
                <a:spcPts val="800"/>
              </a:spcBef>
              <a:buSzPct val="100000"/>
              <a:buFont typeface="Arial" panose="020B0604020202020204" pitchFamily="34" charset="0"/>
              <a:buChar char="•"/>
              <a:defRPr sz="1600">
                <a:solidFill>
                  <a:schemeClr val="tx1"/>
                </a:solidFill>
                <a:latin typeface="+mn-lt"/>
              </a:defRPr>
            </a:lvl2pPr>
            <a:lvl3pPr marL="671983" indent="-287993">
              <a:lnSpc>
                <a:spcPct val="100000"/>
              </a:lnSpc>
              <a:spcBef>
                <a:spcPts val="800"/>
              </a:spcBef>
              <a:buFont typeface="+mj-lt"/>
              <a:buAutoNum type="alphaLcParenR"/>
              <a:defRPr sz="1600">
                <a:solidFill>
                  <a:schemeClr val="tx1"/>
                </a:solidFill>
                <a:latin typeface="+mn-lt"/>
              </a:defRPr>
            </a:lvl3pPr>
            <a:lvl4pPr marL="863978" indent="-191995">
              <a:lnSpc>
                <a:spcPct val="100000"/>
              </a:lnSpc>
              <a:spcBef>
                <a:spcPts val="800"/>
              </a:spcBef>
              <a:buSzPct val="90000"/>
              <a:buFont typeface="+mj-lt"/>
              <a:buAutoNum type="romanLcPeriod"/>
              <a:defRPr sz="1600">
                <a:solidFill>
                  <a:schemeClr val="tx1"/>
                </a:solidFill>
                <a:latin typeface="+mn-lt"/>
              </a:defRPr>
            </a:lvl4pPr>
            <a:lvl5pPr marL="1055974" indent="-191995">
              <a:lnSpc>
                <a:spcPct val="100000"/>
              </a:lnSpc>
              <a:spcBef>
                <a:spcPts val="800"/>
              </a:spcBef>
              <a:defRPr sz="1600">
                <a:solidFill>
                  <a:schemeClr val="tx1"/>
                </a:solidFill>
                <a:latin typeface="+mn-lt"/>
              </a:defRPr>
            </a:lvl5pPr>
            <a:lvl6pPr marL="2285943" indent="0">
              <a:buNone/>
              <a:defRPr sz="1600">
                <a:solidFill>
                  <a:schemeClr val="bg2"/>
                </a:solidFill>
              </a:defRPr>
            </a:lvl6pPr>
          </a:lstStyle>
          <a:p>
            <a:pPr lvl="0"/>
            <a:r>
              <a:rPr lang="en-GB" dirty="0"/>
              <a:t>Click to start texting</a:t>
            </a:r>
            <a:endParaRPr lang="en-US" dirty="0"/>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2" name="Text Placeholder 2"/>
          <p:cNvSpPr>
            <a:spLocks noGrp="1"/>
          </p:cNvSpPr>
          <p:nvPr>
            <p:ph type="body" sz="quarter" idx="22" hasCustomPrompt="1"/>
          </p:nvPr>
        </p:nvSpPr>
        <p:spPr>
          <a:xfrm>
            <a:off x="511476" y="2335820"/>
            <a:ext cx="3350211" cy="621337"/>
          </a:xfrm>
          <a:prstGeom prst="rect">
            <a:avLst/>
          </a:prstGeom>
        </p:spPr>
        <p:txBody>
          <a:bodyPr lIns="0" tIns="0" rIns="0" bIns="0">
            <a:noAutofit/>
          </a:bodyPr>
          <a:lstStyle>
            <a:lvl1pPr marL="0" indent="0" algn="l">
              <a:lnSpc>
                <a:spcPct val="100000"/>
              </a:lnSpc>
              <a:spcBef>
                <a:spcPts val="800"/>
              </a:spcBef>
              <a:buNone/>
              <a:defRPr lang="en-US" sz="2133" b="1" kern="1200" dirty="0">
                <a:solidFill>
                  <a:schemeClr val="tx1"/>
                </a:solidFill>
                <a:latin typeface="+mj-lt"/>
                <a:ea typeface="+mn-ea"/>
                <a:cs typeface="+mn-cs"/>
              </a:defRPr>
            </a:lvl1pPr>
            <a:lvl2pPr marL="457189" indent="0">
              <a:buNone/>
              <a:defRPr/>
            </a:lvl2pPr>
            <a:lvl3pPr marL="914377" indent="0">
              <a:buNone/>
              <a:defRPr/>
            </a:lvl3pPr>
            <a:lvl4pPr marL="1371566" indent="0">
              <a:buNone/>
              <a:defRPr/>
            </a:lvl4pPr>
            <a:lvl5pPr marL="1828754" indent="0">
              <a:buNone/>
              <a:defRPr/>
            </a:lvl5pPr>
          </a:lstStyle>
          <a:p>
            <a:r>
              <a:rPr lang="en-US" dirty="0"/>
              <a:t>Click to add a title</a:t>
            </a:r>
          </a:p>
        </p:txBody>
      </p:sp>
      <p:sp>
        <p:nvSpPr>
          <p:cNvPr id="31" name="Text Placeholder 2"/>
          <p:cNvSpPr>
            <a:spLocks noGrp="1"/>
          </p:cNvSpPr>
          <p:nvPr>
            <p:ph type="body" sz="quarter" idx="29" hasCustomPrompt="1"/>
          </p:nvPr>
        </p:nvSpPr>
        <p:spPr>
          <a:xfrm>
            <a:off x="511476" y="3026904"/>
            <a:ext cx="3350211" cy="479445"/>
          </a:xfrm>
          <a:prstGeom prst="rect">
            <a:avLst/>
          </a:prstGeom>
        </p:spPr>
        <p:txBody>
          <a:bodyPr lIns="0" tIns="0" rIns="0" bIns="0">
            <a:noAutofit/>
          </a:bodyPr>
          <a:lstStyle>
            <a:lvl1pPr marL="0" indent="0" algn="l">
              <a:lnSpc>
                <a:spcPct val="100000"/>
              </a:lnSpc>
              <a:spcBef>
                <a:spcPts val="800"/>
              </a:spcBef>
              <a:buNone/>
              <a:defRPr lang="en-US" sz="1600" b="0" kern="1200" dirty="0">
                <a:solidFill>
                  <a:schemeClr val="accent2"/>
                </a:solidFill>
                <a:latin typeface="+mn-lt"/>
                <a:ea typeface="+mn-ea"/>
                <a:cs typeface="+mn-cs"/>
              </a:defRPr>
            </a:lvl1pPr>
            <a:lvl2pPr marL="457189" indent="0">
              <a:buNone/>
              <a:defRPr/>
            </a:lvl2pPr>
            <a:lvl3pPr marL="914377" indent="0">
              <a:buNone/>
              <a:defRPr/>
            </a:lvl3pPr>
            <a:lvl4pPr marL="1371566" indent="0">
              <a:buNone/>
              <a:defRPr/>
            </a:lvl4pPr>
            <a:lvl5pPr marL="1828754" indent="0">
              <a:buNone/>
              <a:defRPr/>
            </a:lvl5pPr>
          </a:lstStyle>
          <a:p>
            <a:r>
              <a:rPr lang="en-US" dirty="0"/>
              <a:t>Click to add a subtitle</a:t>
            </a:r>
          </a:p>
        </p:txBody>
      </p:sp>
      <p:sp>
        <p:nvSpPr>
          <p:cNvPr id="71" name="Text Placeholder 2"/>
          <p:cNvSpPr>
            <a:spLocks noGrp="1"/>
          </p:cNvSpPr>
          <p:nvPr>
            <p:ph type="body" sz="quarter" idx="31" hasCustomPrompt="1"/>
          </p:nvPr>
        </p:nvSpPr>
        <p:spPr>
          <a:xfrm>
            <a:off x="4413108" y="2335820"/>
            <a:ext cx="3350211" cy="621337"/>
          </a:xfrm>
          <a:prstGeom prst="rect">
            <a:avLst/>
          </a:prstGeom>
        </p:spPr>
        <p:txBody>
          <a:bodyPr lIns="0" tIns="0" rIns="0" bIns="0">
            <a:noAutofit/>
          </a:bodyPr>
          <a:lstStyle>
            <a:lvl1pPr marL="0" indent="0" algn="l">
              <a:lnSpc>
                <a:spcPct val="100000"/>
              </a:lnSpc>
              <a:spcBef>
                <a:spcPts val="800"/>
              </a:spcBef>
              <a:buNone/>
              <a:defRPr lang="en-US" sz="2133" b="1" kern="1200" dirty="0">
                <a:solidFill>
                  <a:schemeClr val="tx1"/>
                </a:solidFill>
                <a:latin typeface="+mj-lt"/>
                <a:ea typeface="+mn-ea"/>
                <a:cs typeface="+mn-cs"/>
              </a:defRPr>
            </a:lvl1pPr>
            <a:lvl2pPr marL="457189" indent="0">
              <a:buNone/>
              <a:defRPr/>
            </a:lvl2pPr>
            <a:lvl3pPr marL="914377" indent="0">
              <a:buNone/>
              <a:defRPr/>
            </a:lvl3pPr>
            <a:lvl4pPr marL="1371566" indent="0">
              <a:buNone/>
              <a:defRPr/>
            </a:lvl4pPr>
            <a:lvl5pPr marL="1828754" indent="0">
              <a:buNone/>
              <a:defRPr/>
            </a:lvl5pPr>
          </a:lstStyle>
          <a:p>
            <a:r>
              <a:rPr lang="en-US" dirty="0"/>
              <a:t>Click to add a title</a:t>
            </a:r>
          </a:p>
        </p:txBody>
      </p:sp>
      <p:sp>
        <p:nvSpPr>
          <p:cNvPr id="72" name="Text Placeholder 2"/>
          <p:cNvSpPr>
            <a:spLocks noGrp="1"/>
          </p:cNvSpPr>
          <p:nvPr>
            <p:ph type="body" sz="quarter" idx="32" hasCustomPrompt="1"/>
          </p:nvPr>
        </p:nvSpPr>
        <p:spPr>
          <a:xfrm>
            <a:off x="4413108" y="3026904"/>
            <a:ext cx="3350211" cy="479445"/>
          </a:xfrm>
          <a:prstGeom prst="rect">
            <a:avLst/>
          </a:prstGeom>
        </p:spPr>
        <p:txBody>
          <a:bodyPr lIns="0" tIns="0" rIns="0" bIns="0">
            <a:noAutofit/>
          </a:bodyPr>
          <a:lstStyle>
            <a:lvl1pPr marL="0" indent="0" algn="l">
              <a:lnSpc>
                <a:spcPct val="100000"/>
              </a:lnSpc>
              <a:spcBef>
                <a:spcPts val="800"/>
              </a:spcBef>
              <a:buNone/>
              <a:defRPr lang="en-US" sz="1600" b="0" kern="1200" dirty="0">
                <a:solidFill>
                  <a:schemeClr val="accent2"/>
                </a:solidFill>
                <a:latin typeface="+mn-lt"/>
                <a:ea typeface="+mn-ea"/>
                <a:cs typeface="+mn-cs"/>
              </a:defRPr>
            </a:lvl1pPr>
            <a:lvl2pPr marL="457189" indent="0">
              <a:buNone/>
              <a:defRPr/>
            </a:lvl2pPr>
            <a:lvl3pPr marL="914377" indent="0">
              <a:buNone/>
              <a:defRPr/>
            </a:lvl3pPr>
            <a:lvl4pPr marL="1371566" indent="0">
              <a:buNone/>
              <a:defRPr/>
            </a:lvl4pPr>
            <a:lvl5pPr marL="1828754" indent="0">
              <a:buNone/>
              <a:defRPr/>
            </a:lvl5pPr>
          </a:lstStyle>
          <a:p>
            <a:r>
              <a:rPr lang="en-US" dirty="0"/>
              <a:t>Click to add a subtitle</a:t>
            </a:r>
          </a:p>
        </p:txBody>
      </p:sp>
      <p:sp>
        <p:nvSpPr>
          <p:cNvPr id="76" name="Text Placeholder 2"/>
          <p:cNvSpPr>
            <a:spLocks noGrp="1"/>
          </p:cNvSpPr>
          <p:nvPr>
            <p:ph type="body" sz="quarter" idx="34" hasCustomPrompt="1"/>
          </p:nvPr>
        </p:nvSpPr>
        <p:spPr>
          <a:xfrm>
            <a:off x="8314740" y="2335820"/>
            <a:ext cx="3350211" cy="621337"/>
          </a:xfrm>
          <a:prstGeom prst="rect">
            <a:avLst/>
          </a:prstGeom>
        </p:spPr>
        <p:txBody>
          <a:bodyPr lIns="0" tIns="0" rIns="0" bIns="0">
            <a:noAutofit/>
          </a:bodyPr>
          <a:lstStyle>
            <a:lvl1pPr marL="0" indent="0" algn="l">
              <a:lnSpc>
                <a:spcPct val="100000"/>
              </a:lnSpc>
              <a:spcBef>
                <a:spcPts val="800"/>
              </a:spcBef>
              <a:buNone/>
              <a:defRPr lang="en-US" sz="2133" b="1" kern="1200" dirty="0">
                <a:solidFill>
                  <a:schemeClr val="tx1"/>
                </a:solidFill>
                <a:latin typeface="+mj-lt"/>
                <a:ea typeface="+mn-ea"/>
                <a:cs typeface="+mn-cs"/>
              </a:defRPr>
            </a:lvl1pPr>
            <a:lvl2pPr marL="457189" indent="0">
              <a:buNone/>
              <a:defRPr/>
            </a:lvl2pPr>
            <a:lvl3pPr marL="914377" indent="0">
              <a:buNone/>
              <a:defRPr/>
            </a:lvl3pPr>
            <a:lvl4pPr marL="1371566" indent="0">
              <a:buNone/>
              <a:defRPr/>
            </a:lvl4pPr>
            <a:lvl5pPr marL="1828754" indent="0">
              <a:buNone/>
              <a:defRPr/>
            </a:lvl5pPr>
          </a:lstStyle>
          <a:p>
            <a:r>
              <a:rPr lang="en-US" dirty="0"/>
              <a:t>Click to add a title</a:t>
            </a:r>
          </a:p>
        </p:txBody>
      </p:sp>
      <p:sp>
        <p:nvSpPr>
          <p:cNvPr id="77" name="Text Placeholder 2"/>
          <p:cNvSpPr>
            <a:spLocks noGrp="1"/>
          </p:cNvSpPr>
          <p:nvPr>
            <p:ph type="body" sz="quarter" idx="35" hasCustomPrompt="1"/>
          </p:nvPr>
        </p:nvSpPr>
        <p:spPr>
          <a:xfrm>
            <a:off x="8314740" y="3026904"/>
            <a:ext cx="3350211" cy="479445"/>
          </a:xfrm>
          <a:prstGeom prst="rect">
            <a:avLst/>
          </a:prstGeom>
        </p:spPr>
        <p:txBody>
          <a:bodyPr lIns="0" tIns="0" rIns="0" bIns="0">
            <a:noAutofit/>
          </a:bodyPr>
          <a:lstStyle>
            <a:lvl1pPr marL="0" indent="0" algn="l">
              <a:lnSpc>
                <a:spcPct val="100000"/>
              </a:lnSpc>
              <a:spcBef>
                <a:spcPts val="800"/>
              </a:spcBef>
              <a:buNone/>
              <a:defRPr lang="en-US" sz="1600" b="0" kern="1200" dirty="0">
                <a:solidFill>
                  <a:schemeClr val="accent2"/>
                </a:solidFill>
                <a:latin typeface="+mn-lt"/>
                <a:ea typeface="+mn-ea"/>
                <a:cs typeface="+mn-cs"/>
              </a:defRPr>
            </a:lvl1pPr>
            <a:lvl2pPr marL="457189" indent="0">
              <a:buNone/>
              <a:defRPr/>
            </a:lvl2pPr>
            <a:lvl3pPr marL="914377" indent="0">
              <a:buNone/>
              <a:defRPr/>
            </a:lvl3pPr>
            <a:lvl4pPr marL="1371566" indent="0">
              <a:buNone/>
              <a:defRPr/>
            </a:lvl4pPr>
            <a:lvl5pPr marL="1828754" indent="0">
              <a:buNone/>
              <a:defRPr/>
            </a:lvl5pPr>
          </a:lstStyle>
          <a:p>
            <a:r>
              <a:rPr lang="en-US" dirty="0"/>
              <a:t>Click to add a subtitle</a:t>
            </a:r>
          </a:p>
        </p:txBody>
      </p:sp>
      <p:sp>
        <p:nvSpPr>
          <p:cNvPr id="34" name="Text Placeholder 4"/>
          <p:cNvSpPr>
            <a:spLocks noGrp="1"/>
          </p:cNvSpPr>
          <p:nvPr>
            <p:ph type="body" sz="quarter" idx="27" hasCustomPrompt="1"/>
          </p:nvPr>
        </p:nvSpPr>
        <p:spPr>
          <a:xfrm>
            <a:off x="511476" y="980017"/>
            <a:ext cx="11153475" cy="287867"/>
          </a:xfrm>
          <a:prstGeom prst="rect">
            <a:avLst/>
          </a:prstGeom>
        </p:spPr>
        <p:txBody>
          <a:bodyPr lIns="0" tIns="0" rIns="0" bIns="0">
            <a:noAutofit/>
          </a:bodyPr>
          <a:lstStyle>
            <a:lvl1pPr marL="0" indent="0" algn="l">
              <a:lnSpc>
                <a:spcPct val="100000"/>
              </a:lnSpc>
              <a:spcBef>
                <a:spcPts val="800"/>
              </a:spcBef>
              <a:buNone/>
              <a:defRPr lang="en-US" sz="2400" b="0" kern="1200" dirty="0">
                <a:solidFill>
                  <a:schemeClr val="accent2"/>
                </a:solidFill>
                <a:latin typeface="+mn-lt"/>
                <a:ea typeface="+mn-ea"/>
                <a:cs typeface="+mn-cs"/>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Click to add a subtitle or delete this placeholder if not needed</a:t>
            </a:r>
          </a:p>
        </p:txBody>
      </p:sp>
      <p:sp>
        <p:nvSpPr>
          <p:cNvPr id="27" name="Content Placeholder 2">
            <a:extLst>
              <a:ext uri="{FF2B5EF4-FFF2-40B4-BE49-F238E27FC236}">
                <a16:creationId xmlns:a16="http://schemas.microsoft.com/office/drawing/2014/main" id="{1D312E8C-BE32-5F45-A5AB-57FDA3272178}"/>
              </a:ext>
            </a:extLst>
          </p:cNvPr>
          <p:cNvSpPr>
            <a:spLocks noGrp="1"/>
          </p:cNvSpPr>
          <p:nvPr>
            <p:ph sz="quarter" idx="39" hasCustomPrompt="1"/>
          </p:nvPr>
        </p:nvSpPr>
        <p:spPr>
          <a:xfrm>
            <a:off x="4413108" y="3673361"/>
            <a:ext cx="3350211" cy="2395121"/>
          </a:xfrm>
          <a:prstGeom prst="rect">
            <a:avLst/>
          </a:prstGeom>
        </p:spPr>
        <p:txBody>
          <a:bodyPr lIns="0" tIns="0" rIns="0" bIns="0">
            <a:noAutofit/>
          </a:bodyPr>
          <a:lstStyle>
            <a:lvl1pPr marL="191995" marR="0" indent="-191995" algn="l" defTabSz="914377" rtl="0" eaLnBrk="1" fontAlgn="auto" latinLnBrk="0" hangingPunct="1">
              <a:lnSpc>
                <a:spcPct val="100000"/>
              </a:lnSpc>
              <a:spcBef>
                <a:spcPts val="800"/>
              </a:spcBef>
              <a:spcAft>
                <a:spcPts val="0"/>
              </a:spcAft>
              <a:buClrTx/>
              <a:buSzTx/>
              <a:buFont typeface="Wingdings" panose="05000000000000000000" pitchFamily="2" charset="2"/>
              <a:buChar char="§"/>
              <a:tabLst/>
              <a:defRPr sz="1600">
                <a:solidFill>
                  <a:schemeClr val="tx1"/>
                </a:solidFill>
                <a:latin typeface="+mn-lt"/>
              </a:defRPr>
            </a:lvl1pPr>
            <a:lvl2pPr marL="383990" indent="-191995">
              <a:lnSpc>
                <a:spcPct val="100000"/>
              </a:lnSpc>
              <a:spcBef>
                <a:spcPts val="800"/>
              </a:spcBef>
              <a:buSzPct val="100000"/>
              <a:buFont typeface="Arial" panose="020B0604020202020204" pitchFamily="34" charset="0"/>
              <a:buChar char="•"/>
              <a:defRPr sz="1600">
                <a:solidFill>
                  <a:schemeClr val="tx1"/>
                </a:solidFill>
                <a:latin typeface="+mn-lt"/>
              </a:defRPr>
            </a:lvl2pPr>
            <a:lvl3pPr marL="671983" indent="-287993">
              <a:lnSpc>
                <a:spcPct val="100000"/>
              </a:lnSpc>
              <a:spcBef>
                <a:spcPts val="800"/>
              </a:spcBef>
              <a:buFont typeface="+mj-lt"/>
              <a:buAutoNum type="alphaLcParenR"/>
              <a:defRPr sz="1600">
                <a:solidFill>
                  <a:schemeClr val="tx1"/>
                </a:solidFill>
                <a:latin typeface="+mn-lt"/>
              </a:defRPr>
            </a:lvl3pPr>
            <a:lvl4pPr marL="863978" indent="-191995">
              <a:lnSpc>
                <a:spcPct val="100000"/>
              </a:lnSpc>
              <a:spcBef>
                <a:spcPts val="800"/>
              </a:spcBef>
              <a:buSzPct val="90000"/>
              <a:buFont typeface="+mj-lt"/>
              <a:buAutoNum type="romanLcPeriod"/>
              <a:defRPr sz="1600">
                <a:solidFill>
                  <a:schemeClr val="tx1"/>
                </a:solidFill>
                <a:latin typeface="+mn-lt"/>
              </a:defRPr>
            </a:lvl4pPr>
            <a:lvl5pPr marL="1055974" indent="-191995">
              <a:lnSpc>
                <a:spcPct val="100000"/>
              </a:lnSpc>
              <a:spcBef>
                <a:spcPts val="800"/>
              </a:spcBef>
              <a:defRPr sz="1600">
                <a:solidFill>
                  <a:schemeClr val="tx1"/>
                </a:solidFill>
                <a:latin typeface="+mn-lt"/>
              </a:defRPr>
            </a:lvl5pPr>
            <a:lvl6pPr marL="2285943" indent="0">
              <a:buNone/>
              <a:defRPr sz="1600">
                <a:solidFill>
                  <a:schemeClr val="bg2"/>
                </a:solidFill>
              </a:defRPr>
            </a:lvl6pPr>
          </a:lstStyle>
          <a:p>
            <a:pPr lvl="0"/>
            <a:r>
              <a:rPr lang="en-GB" dirty="0"/>
              <a:t>Click to start texting</a:t>
            </a:r>
            <a:endParaRPr lang="en-US" dirty="0"/>
          </a:p>
          <a:p>
            <a:pPr lvl="0"/>
            <a:r>
              <a:rPr lang="en-GB" dirty="0"/>
              <a:t>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8" name="Content Placeholder 2">
            <a:extLst>
              <a:ext uri="{FF2B5EF4-FFF2-40B4-BE49-F238E27FC236}">
                <a16:creationId xmlns:a16="http://schemas.microsoft.com/office/drawing/2014/main" id="{1D312E8C-BE32-5F45-A5AB-57FDA3272178}"/>
              </a:ext>
            </a:extLst>
          </p:cNvPr>
          <p:cNvSpPr>
            <a:spLocks noGrp="1"/>
          </p:cNvSpPr>
          <p:nvPr>
            <p:ph sz="quarter" idx="40" hasCustomPrompt="1"/>
          </p:nvPr>
        </p:nvSpPr>
        <p:spPr>
          <a:xfrm>
            <a:off x="8314740" y="3673360"/>
            <a:ext cx="3350211" cy="2395121"/>
          </a:xfrm>
          <a:prstGeom prst="rect">
            <a:avLst/>
          </a:prstGeom>
        </p:spPr>
        <p:txBody>
          <a:bodyPr lIns="0" tIns="0" rIns="0" bIns="0">
            <a:noAutofit/>
          </a:bodyPr>
          <a:lstStyle>
            <a:lvl1pPr marL="191995" indent="-191995">
              <a:lnSpc>
                <a:spcPct val="100000"/>
              </a:lnSpc>
              <a:spcBef>
                <a:spcPts val="800"/>
              </a:spcBef>
              <a:buFont typeface="Wingdings" panose="05000000000000000000" pitchFamily="2" charset="2"/>
              <a:buChar char="§"/>
              <a:defRPr sz="1600">
                <a:solidFill>
                  <a:schemeClr val="tx1"/>
                </a:solidFill>
                <a:latin typeface="+mn-lt"/>
              </a:defRPr>
            </a:lvl1pPr>
            <a:lvl2pPr marL="383990" indent="-191995">
              <a:lnSpc>
                <a:spcPct val="100000"/>
              </a:lnSpc>
              <a:spcBef>
                <a:spcPts val="800"/>
              </a:spcBef>
              <a:buSzPct val="100000"/>
              <a:buFont typeface="Arial" panose="020B0604020202020204" pitchFamily="34" charset="0"/>
              <a:buChar char="•"/>
              <a:defRPr sz="1600">
                <a:solidFill>
                  <a:schemeClr val="tx1"/>
                </a:solidFill>
                <a:latin typeface="+mn-lt"/>
              </a:defRPr>
            </a:lvl2pPr>
            <a:lvl3pPr marL="671983" indent="-287993">
              <a:lnSpc>
                <a:spcPct val="100000"/>
              </a:lnSpc>
              <a:spcBef>
                <a:spcPts val="800"/>
              </a:spcBef>
              <a:buFont typeface="+mj-lt"/>
              <a:buAutoNum type="alphaLcParenR"/>
              <a:defRPr sz="1600">
                <a:solidFill>
                  <a:schemeClr val="tx1"/>
                </a:solidFill>
                <a:latin typeface="+mn-lt"/>
              </a:defRPr>
            </a:lvl3pPr>
            <a:lvl4pPr marL="863978" indent="-191995">
              <a:lnSpc>
                <a:spcPct val="100000"/>
              </a:lnSpc>
              <a:spcBef>
                <a:spcPts val="800"/>
              </a:spcBef>
              <a:buSzPct val="90000"/>
              <a:buFont typeface="+mj-lt"/>
              <a:buAutoNum type="romanLcPeriod"/>
              <a:defRPr sz="1600">
                <a:solidFill>
                  <a:schemeClr val="tx1"/>
                </a:solidFill>
                <a:latin typeface="+mn-lt"/>
              </a:defRPr>
            </a:lvl4pPr>
            <a:lvl5pPr marL="1055974" indent="-191995">
              <a:lnSpc>
                <a:spcPct val="100000"/>
              </a:lnSpc>
              <a:spcBef>
                <a:spcPts val="800"/>
              </a:spcBef>
              <a:defRPr sz="1600">
                <a:solidFill>
                  <a:schemeClr val="tx1"/>
                </a:solidFill>
                <a:latin typeface="+mn-lt"/>
              </a:defRPr>
            </a:lvl5pPr>
            <a:lvl6pPr marL="2285943" indent="0">
              <a:buNone/>
              <a:defRPr sz="1600">
                <a:solidFill>
                  <a:schemeClr val="bg2"/>
                </a:solidFill>
              </a:defRPr>
            </a:lvl6pPr>
          </a:lstStyle>
          <a:p>
            <a:pPr lvl="0"/>
            <a:r>
              <a:rPr lang="en-GB" dirty="0"/>
              <a:t>Click to start texting</a:t>
            </a:r>
            <a:endParaRPr lang="en-US" dirty="0"/>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3" name="Text Placeholder 23">
            <a:extLst>
              <a:ext uri="{FF2B5EF4-FFF2-40B4-BE49-F238E27FC236}">
                <a16:creationId xmlns:a16="http://schemas.microsoft.com/office/drawing/2014/main" id="{BD7A63EB-19F4-4F62-B7EF-3DFA90A1E44F}"/>
              </a:ext>
            </a:extLst>
          </p:cNvPr>
          <p:cNvSpPr>
            <a:spLocks noGrp="1"/>
          </p:cNvSpPr>
          <p:nvPr>
            <p:ph type="body" sz="quarter" idx="12" hasCustomPrompt="1"/>
          </p:nvPr>
        </p:nvSpPr>
        <p:spPr>
          <a:xfrm>
            <a:off x="131233" y="-1085145"/>
            <a:ext cx="1680000" cy="624000"/>
          </a:xfrm>
          <a:prstGeom prst="rect">
            <a:avLst/>
          </a:prstGeom>
          <a:solidFill>
            <a:srgbClr val="FFFFFF"/>
          </a:solidFill>
          <a:ln>
            <a:noFill/>
          </a:ln>
        </p:spPr>
        <p:txBody>
          <a:bodyPr anchor="ctr"/>
          <a:lstStyle>
            <a:lvl1pPr marL="0" indent="0" algn="ctr">
              <a:buNone/>
              <a:defRPr sz="3733" b="1">
                <a:solidFill>
                  <a:schemeClr val="accent3"/>
                </a:solidFill>
                <a:latin typeface="+mj-lt"/>
              </a:defRPr>
            </a:lvl1pPr>
            <a:lvl2pPr marL="457189" indent="0">
              <a:buNone/>
              <a:defRPr sz="3733" b="1">
                <a:solidFill>
                  <a:schemeClr val="bg2"/>
                </a:solidFill>
              </a:defRPr>
            </a:lvl2pPr>
            <a:lvl3pPr marL="914377" indent="0">
              <a:buNone/>
              <a:defRPr sz="3733" b="1">
                <a:solidFill>
                  <a:schemeClr val="bg2"/>
                </a:solidFill>
              </a:defRPr>
            </a:lvl3pPr>
            <a:lvl4pPr marL="1371566" indent="0">
              <a:buNone/>
              <a:defRPr sz="3733" b="1">
                <a:solidFill>
                  <a:schemeClr val="bg2"/>
                </a:solidFill>
              </a:defRPr>
            </a:lvl4pPr>
            <a:lvl5pPr marL="1828754" indent="0">
              <a:buNone/>
              <a:defRPr sz="3733" b="1">
                <a:solidFill>
                  <a:schemeClr val="bg2"/>
                </a:solidFill>
              </a:defRPr>
            </a:lvl5pPr>
          </a:lstStyle>
          <a:p>
            <a:pPr lvl="0"/>
            <a:r>
              <a:rPr lang="en-US" dirty="0"/>
              <a:t>Title</a:t>
            </a:r>
          </a:p>
        </p:txBody>
      </p:sp>
      <p:sp>
        <p:nvSpPr>
          <p:cNvPr id="24" name="Text Placeholder 26">
            <a:extLst>
              <a:ext uri="{FF2B5EF4-FFF2-40B4-BE49-F238E27FC236}">
                <a16:creationId xmlns:a16="http://schemas.microsoft.com/office/drawing/2014/main" id="{467B9F97-28C9-447C-A819-809A595227D3}"/>
              </a:ext>
            </a:extLst>
          </p:cNvPr>
          <p:cNvSpPr>
            <a:spLocks noGrp="1"/>
          </p:cNvSpPr>
          <p:nvPr>
            <p:ph type="body" sz="quarter" idx="13" hasCustomPrompt="1"/>
          </p:nvPr>
        </p:nvSpPr>
        <p:spPr>
          <a:xfrm>
            <a:off x="1839856" y="-1085145"/>
            <a:ext cx="1680000" cy="624000"/>
          </a:xfrm>
          <a:prstGeom prst="rect">
            <a:avLst/>
          </a:prstGeom>
          <a:solidFill>
            <a:srgbClr val="FFFFFF"/>
          </a:solidFill>
          <a:ln>
            <a:noFill/>
          </a:ln>
        </p:spPr>
        <p:txBody>
          <a:bodyPr anchor="ctr"/>
          <a:lstStyle>
            <a:lvl1pPr marL="0" indent="0" algn="ctr">
              <a:buNone/>
              <a:defRPr sz="2400" b="0">
                <a:solidFill>
                  <a:schemeClr val="accent2"/>
                </a:solidFill>
                <a:latin typeface="+mj-lt"/>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Subtitle</a:t>
            </a:r>
          </a:p>
        </p:txBody>
      </p:sp>
      <p:sp>
        <p:nvSpPr>
          <p:cNvPr id="25" name="Text Placeholder 26">
            <a:extLst>
              <a:ext uri="{FF2B5EF4-FFF2-40B4-BE49-F238E27FC236}">
                <a16:creationId xmlns:a16="http://schemas.microsoft.com/office/drawing/2014/main" id="{468D948D-7F4D-4C81-BEFF-263B77FA9C40}"/>
              </a:ext>
            </a:extLst>
          </p:cNvPr>
          <p:cNvSpPr>
            <a:spLocks noGrp="1"/>
          </p:cNvSpPr>
          <p:nvPr>
            <p:ph type="body" sz="quarter" idx="14" hasCustomPrompt="1"/>
          </p:nvPr>
        </p:nvSpPr>
        <p:spPr>
          <a:xfrm>
            <a:off x="3548479" y="-1085145"/>
            <a:ext cx="1680000" cy="624000"/>
          </a:xfrm>
          <a:prstGeom prst="rect">
            <a:avLst/>
          </a:prstGeom>
          <a:solidFill>
            <a:srgbClr val="FFFFFF"/>
          </a:solidFill>
          <a:ln>
            <a:noFill/>
          </a:ln>
        </p:spPr>
        <p:txBody>
          <a:bodyPr anchor="ctr"/>
          <a:lstStyle>
            <a:lvl1pPr marL="0" indent="0" algn="ctr">
              <a:buNone/>
              <a:defRPr sz="1867" b="0">
                <a:solidFill>
                  <a:schemeClr val="accent2"/>
                </a:solidFill>
                <a:latin typeface="+mj-lt"/>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Lead</a:t>
            </a:r>
          </a:p>
        </p:txBody>
      </p:sp>
      <p:sp>
        <p:nvSpPr>
          <p:cNvPr id="26" name="Text Placeholder 26">
            <a:extLst>
              <a:ext uri="{FF2B5EF4-FFF2-40B4-BE49-F238E27FC236}">
                <a16:creationId xmlns:a16="http://schemas.microsoft.com/office/drawing/2014/main" id="{CC92E27D-3DC6-4740-9045-5D5DF006D414}"/>
              </a:ext>
            </a:extLst>
          </p:cNvPr>
          <p:cNvSpPr>
            <a:spLocks noGrp="1"/>
          </p:cNvSpPr>
          <p:nvPr>
            <p:ph type="body" sz="quarter" idx="15" hasCustomPrompt="1"/>
          </p:nvPr>
        </p:nvSpPr>
        <p:spPr>
          <a:xfrm>
            <a:off x="5257101" y="-1085145"/>
            <a:ext cx="1680000" cy="624000"/>
          </a:xfrm>
          <a:prstGeom prst="rect">
            <a:avLst/>
          </a:prstGeom>
          <a:solidFill>
            <a:srgbClr val="FFFFFF"/>
          </a:solidFill>
          <a:ln>
            <a:noFill/>
          </a:ln>
        </p:spPr>
        <p:txBody>
          <a:bodyPr anchor="ctr"/>
          <a:lstStyle>
            <a:lvl1pPr marL="0" indent="0" algn="ctr">
              <a:buNone/>
              <a:defRPr sz="2133" b="1">
                <a:solidFill>
                  <a:schemeClr val="accent3"/>
                </a:solidFill>
                <a:latin typeface="+mj-lt"/>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Text title 1</a:t>
            </a:r>
          </a:p>
        </p:txBody>
      </p:sp>
      <p:sp>
        <p:nvSpPr>
          <p:cNvPr id="29" name="Text Placeholder 26">
            <a:extLst>
              <a:ext uri="{FF2B5EF4-FFF2-40B4-BE49-F238E27FC236}">
                <a16:creationId xmlns:a16="http://schemas.microsoft.com/office/drawing/2014/main" id="{F5C77348-E9A4-4DD1-BFEA-B7044FF7552B}"/>
              </a:ext>
            </a:extLst>
          </p:cNvPr>
          <p:cNvSpPr>
            <a:spLocks noGrp="1"/>
          </p:cNvSpPr>
          <p:nvPr>
            <p:ph type="body" sz="quarter" idx="16" hasCustomPrompt="1"/>
          </p:nvPr>
        </p:nvSpPr>
        <p:spPr>
          <a:xfrm>
            <a:off x="8674347" y="-1085145"/>
            <a:ext cx="1680000" cy="624000"/>
          </a:xfrm>
          <a:prstGeom prst="rect">
            <a:avLst/>
          </a:prstGeom>
          <a:solidFill>
            <a:srgbClr val="FFFFFF"/>
          </a:solidFill>
          <a:ln>
            <a:noFill/>
          </a:ln>
        </p:spPr>
        <p:txBody>
          <a:bodyPr anchor="ctr"/>
          <a:lstStyle>
            <a:lvl1pPr marL="0" indent="0" algn="ctr">
              <a:buNone/>
              <a:defRPr sz="1600" b="0">
                <a:solidFill>
                  <a:schemeClr val="accent3"/>
                </a:solidFill>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Text</a:t>
            </a:r>
          </a:p>
        </p:txBody>
      </p:sp>
      <p:sp>
        <p:nvSpPr>
          <p:cNvPr id="30" name="Text Placeholder 26">
            <a:extLst>
              <a:ext uri="{FF2B5EF4-FFF2-40B4-BE49-F238E27FC236}">
                <a16:creationId xmlns:a16="http://schemas.microsoft.com/office/drawing/2014/main" id="{F28FEE08-9C4F-45DF-9989-DA0B0374677D}"/>
              </a:ext>
            </a:extLst>
          </p:cNvPr>
          <p:cNvSpPr>
            <a:spLocks noGrp="1"/>
          </p:cNvSpPr>
          <p:nvPr>
            <p:ph type="body" sz="quarter" idx="17" hasCustomPrompt="1"/>
          </p:nvPr>
        </p:nvSpPr>
        <p:spPr>
          <a:xfrm>
            <a:off x="10382973" y="-1085145"/>
            <a:ext cx="1680000" cy="624000"/>
          </a:xfrm>
          <a:prstGeom prst="rect">
            <a:avLst/>
          </a:prstGeom>
          <a:solidFill>
            <a:srgbClr val="FFFFFF"/>
          </a:solidFill>
          <a:ln>
            <a:noFill/>
          </a:ln>
        </p:spPr>
        <p:txBody>
          <a:bodyPr anchor="ctr"/>
          <a:lstStyle>
            <a:lvl1pPr marL="0" indent="0" algn="ctr">
              <a:buNone/>
              <a:defRPr sz="1067" b="0">
                <a:solidFill>
                  <a:schemeClr val="accent3"/>
                </a:solidFill>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Caption</a:t>
            </a:r>
          </a:p>
        </p:txBody>
      </p:sp>
      <p:sp>
        <p:nvSpPr>
          <p:cNvPr id="32" name="Text Placeholder 26">
            <a:extLst>
              <a:ext uri="{FF2B5EF4-FFF2-40B4-BE49-F238E27FC236}">
                <a16:creationId xmlns:a16="http://schemas.microsoft.com/office/drawing/2014/main" id="{DA29F2FC-5D13-48EA-B884-A42D194EBE68}"/>
              </a:ext>
            </a:extLst>
          </p:cNvPr>
          <p:cNvSpPr>
            <a:spLocks noGrp="1"/>
          </p:cNvSpPr>
          <p:nvPr>
            <p:ph type="body" sz="quarter" idx="18" hasCustomPrompt="1"/>
          </p:nvPr>
        </p:nvSpPr>
        <p:spPr>
          <a:xfrm>
            <a:off x="6965724" y="-1085145"/>
            <a:ext cx="1680000" cy="624000"/>
          </a:xfrm>
          <a:prstGeom prst="rect">
            <a:avLst/>
          </a:prstGeom>
          <a:solidFill>
            <a:srgbClr val="FFFFFF"/>
          </a:solidFill>
          <a:ln>
            <a:noFill/>
          </a:ln>
        </p:spPr>
        <p:txBody>
          <a:bodyPr anchor="ctr"/>
          <a:lstStyle>
            <a:lvl1pPr marL="0" indent="0" algn="ctr">
              <a:buNone/>
              <a:defRPr sz="1867" b="1">
                <a:solidFill>
                  <a:schemeClr val="accent3"/>
                </a:solidFill>
                <a:latin typeface="+mj-lt"/>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Text title 2</a:t>
            </a:r>
          </a:p>
        </p:txBody>
      </p:sp>
    </p:spTree>
    <p:extLst>
      <p:ext uri="{BB962C8B-B14F-4D97-AF65-F5344CB8AC3E}">
        <p14:creationId xmlns:p14="http://schemas.microsoft.com/office/powerpoint/2010/main" val="248147522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 colums w pics">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C495203F-FA6E-0C44-BB69-AF955CA6C5D3}"/>
              </a:ext>
            </a:extLst>
          </p:cNvPr>
          <p:cNvSpPr>
            <a:spLocks noGrp="1"/>
          </p:cNvSpPr>
          <p:nvPr>
            <p:ph type="title" hasCustomPrompt="1"/>
          </p:nvPr>
        </p:nvSpPr>
        <p:spPr>
          <a:xfrm>
            <a:off x="511476" y="316422"/>
            <a:ext cx="11153475" cy="951463"/>
          </a:xfrm>
          <a:prstGeom prst="rect">
            <a:avLst/>
          </a:prstGeom>
        </p:spPr>
        <p:txBody>
          <a:bodyPr vert="horz" lIns="0" tIns="0" rIns="0" bIns="0" rtlCol="0" anchor="t" anchorCtr="0">
            <a:noAutofit/>
          </a:bodyPr>
          <a:lstStyle>
            <a:lvl1pPr algn="l">
              <a:defRPr>
                <a:solidFill>
                  <a:schemeClr val="accent3"/>
                </a:solidFill>
                <a:latin typeface="+mj-lt"/>
              </a:defRPr>
            </a:lvl1pPr>
          </a:lstStyle>
          <a:p>
            <a:r>
              <a:rPr lang="en-US" dirty="0"/>
              <a:t>Click to add a title</a:t>
            </a:r>
          </a:p>
        </p:txBody>
      </p:sp>
      <p:sp>
        <p:nvSpPr>
          <p:cNvPr id="21" name="Content Placeholder 2">
            <a:extLst>
              <a:ext uri="{FF2B5EF4-FFF2-40B4-BE49-F238E27FC236}">
                <a16:creationId xmlns:a16="http://schemas.microsoft.com/office/drawing/2014/main" id="{1D312E8C-BE32-5F45-A5AB-57FDA3272178}"/>
              </a:ext>
            </a:extLst>
          </p:cNvPr>
          <p:cNvSpPr>
            <a:spLocks noGrp="1"/>
          </p:cNvSpPr>
          <p:nvPr>
            <p:ph sz="quarter" idx="10" hasCustomPrompt="1"/>
          </p:nvPr>
        </p:nvSpPr>
        <p:spPr>
          <a:xfrm>
            <a:off x="511476" y="3999216"/>
            <a:ext cx="3358737" cy="1985953"/>
          </a:xfrm>
          <a:prstGeom prst="rect">
            <a:avLst/>
          </a:prstGeom>
        </p:spPr>
        <p:txBody>
          <a:bodyPr lIns="0" tIns="0" rIns="0" bIns="0">
            <a:noAutofit/>
          </a:bodyPr>
          <a:lstStyle>
            <a:lvl1pPr marL="191995" indent="-191995">
              <a:lnSpc>
                <a:spcPct val="100000"/>
              </a:lnSpc>
              <a:spcBef>
                <a:spcPts val="800"/>
              </a:spcBef>
              <a:buFont typeface="Wingdings" panose="05000000000000000000" pitchFamily="2" charset="2"/>
              <a:buChar char="§"/>
              <a:defRPr sz="1600">
                <a:solidFill>
                  <a:schemeClr val="accent3"/>
                </a:solidFill>
                <a:latin typeface="+mn-lt"/>
              </a:defRPr>
            </a:lvl1pPr>
            <a:lvl2pPr marL="383990" indent="-191995">
              <a:lnSpc>
                <a:spcPct val="100000"/>
              </a:lnSpc>
              <a:spcBef>
                <a:spcPts val="800"/>
              </a:spcBef>
              <a:buSzPct val="100000"/>
              <a:buFont typeface="Arial" panose="020B0604020202020204" pitchFamily="34" charset="0"/>
              <a:buChar char="•"/>
              <a:defRPr sz="1600">
                <a:solidFill>
                  <a:schemeClr val="bg2"/>
                </a:solidFill>
                <a:latin typeface="+mn-lt"/>
              </a:defRPr>
            </a:lvl2pPr>
            <a:lvl3pPr marL="671983" indent="-287993">
              <a:lnSpc>
                <a:spcPct val="100000"/>
              </a:lnSpc>
              <a:spcBef>
                <a:spcPts val="800"/>
              </a:spcBef>
              <a:buFont typeface="+mj-lt"/>
              <a:buAutoNum type="alphaLcParenR"/>
              <a:defRPr sz="1600">
                <a:solidFill>
                  <a:schemeClr val="bg2"/>
                </a:solidFill>
                <a:latin typeface="+mn-lt"/>
              </a:defRPr>
            </a:lvl3pPr>
            <a:lvl4pPr marL="863978" indent="-191995">
              <a:lnSpc>
                <a:spcPct val="100000"/>
              </a:lnSpc>
              <a:spcBef>
                <a:spcPts val="800"/>
              </a:spcBef>
              <a:buSzPct val="90000"/>
              <a:buFont typeface="+mj-lt"/>
              <a:buAutoNum type="romanLcPeriod"/>
              <a:defRPr sz="1600">
                <a:solidFill>
                  <a:schemeClr val="bg2"/>
                </a:solidFill>
                <a:latin typeface="+mn-lt"/>
              </a:defRPr>
            </a:lvl4pPr>
            <a:lvl5pPr marL="1055974" indent="-191995">
              <a:lnSpc>
                <a:spcPct val="100000"/>
              </a:lnSpc>
              <a:spcBef>
                <a:spcPts val="800"/>
              </a:spcBef>
              <a:defRPr sz="1600">
                <a:solidFill>
                  <a:schemeClr val="bg2"/>
                </a:solidFill>
                <a:latin typeface="+mn-lt"/>
              </a:defRPr>
            </a:lvl5pPr>
            <a:lvl6pPr marL="2285943" indent="0">
              <a:buNone/>
              <a:defRPr sz="1600">
                <a:solidFill>
                  <a:schemeClr val="bg2"/>
                </a:solidFill>
              </a:defRPr>
            </a:lvl6pPr>
          </a:lstStyle>
          <a:p>
            <a:pPr lvl="0"/>
            <a:r>
              <a:rPr lang="en-GB" dirty="0"/>
              <a:t>Click to start texting</a:t>
            </a:r>
            <a:endParaRPr lang="en-US" dirty="0"/>
          </a:p>
        </p:txBody>
      </p:sp>
      <p:sp>
        <p:nvSpPr>
          <p:cNvPr id="22" name="Text Placeholder 2"/>
          <p:cNvSpPr>
            <a:spLocks noGrp="1"/>
          </p:cNvSpPr>
          <p:nvPr>
            <p:ph type="body" sz="quarter" idx="22" hasCustomPrompt="1"/>
          </p:nvPr>
        </p:nvSpPr>
        <p:spPr>
          <a:xfrm>
            <a:off x="511476" y="3529711"/>
            <a:ext cx="3358737" cy="384212"/>
          </a:xfrm>
          <a:prstGeom prst="rect">
            <a:avLst/>
          </a:prstGeom>
        </p:spPr>
        <p:txBody>
          <a:bodyPr lIns="0" tIns="0" rIns="0" bIns="0">
            <a:noAutofit/>
          </a:bodyPr>
          <a:lstStyle>
            <a:lvl1pPr marL="0" indent="0" algn="l">
              <a:lnSpc>
                <a:spcPct val="100000"/>
              </a:lnSpc>
              <a:spcBef>
                <a:spcPts val="800"/>
              </a:spcBef>
              <a:buNone/>
              <a:defRPr lang="en-US" sz="2133" b="1" kern="1200" dirty="0">
                <a:solidFill>
                  <a:schemeClr val="accent3"/>
                </a:solidFill>
                <a:latin typeface="+mj-lt"/>
                <a:ea typeface="+mn-ea"/>
                <a:cs typeface="+mn-cs"/>
              </a:defRPr>
            </a:lvl1pPr>
            <a:lvl2pPr marL="457189" indent="0">
              <a:buNone/>
              <a:defRPr/>
            </a:lvl2pPr>
            <a:lvl3pPr marL="914377" indent="0">
              <a:buNone/>
              <a:defRPr/>
            </a:lvl3pPr>
            <a:lvl4pPr marL="1371566" indent="0">
              <a:buNone/>
              <a:defRPr/>
            </a:lvl4pPr>
            <a:lvl5pPr marL="1828754" indent="0">
              <a:buNone/>
              <a:defRPr/>
            </a:lvl5pPr>
          </a:lstStyle>
          <a:p>
            <a:r>
              <a:rPr lang="en-US" dirty="0"/>
              <a:t>Click to add a title</a:t>
            </a:r>
          </a:p>
        </p:txBody>
      </p:sp>
      <p:sp>
        <p:nvSpPr>
          <p:cNvPr id="71" name="Text Placeholder 2"/>
          <p:cNvSpPr>
            <a:spLocks noGrp="1"/>
          </p:cNvSpPr>
          <p:nvPr>
            <p:ph type="body" sz="quarter" idx="31" hasCustomPrompt="1"/>
          </p:nvPr>
        </p:nvSpPr>
        <p:spPr>
          <a:xfrm>
            <a:off x="4408845" y="3529711"/>
            <a:ext cx="3358737" cy="384212"/>
          </a:xfrm>
          <a:prstGeom prst="rect">
            <a:avLst/>
          </a:prstGeom>
        </p:spPr>
        <p:txBody>
          <a:bodyPr lIns="0" tIns="0" rIns="0" bIns="0">
            <a:noAutofit/>
          </a:bodyPr>
          <a:lstStyle>
            <a:lvl1pPr marL="0" indent="0" algn="l">
              <a:lnSpc>
                <a:spcPct val="100000"/>
              </a:lnSpc>
              <a:spcBef>
                <a:spcPts val="800"/>
              </a:spcBef>
              <a:buNone/>
              <a:defRPr lang="en-US" sz="2133" b="1" kern="1200" dirty="0">
                <a:solidFill>
                  <a:schemeClr val="accent3"/>
                </a:solidFill>
                <a:latin typeface="+mj-lt"/>
                <a:ea typeface="+mn-ea"/>
                <a:cs typeface="+mn-cs"/>
              </a:defRPr>
            </a:lvl1pPr>
            <a:lvl2pPr marL="457189" indent="0">
              <a:buNone/>
              <a:defRPr/>
            </a:lvl2pPr>
            <a:lvl3pPr marL="914377" indent="0">
              <a:buNone/>
              <a:defRPr/>
            </a:lvl3pPr>
            <a:lvl4pPr marL="1371566" indent="0">
              <a:buNone/>
              <a:defRPr/>
            </a:lvl4pPr>
            <a:lvl5pPr marL="1828754" indent="0">
              <a:buNone/>
              <a:defRPr/>
            </a:lvl5pPr>
          </a:lstStyle>
          <a:p>
            <a:r>
              <a:rPr lang="en-US" dirty="0"/>
              <a:t>Click to add a title</a:t>
            </a:r>
          </a:p>
        </p:txBody>
      </p:sp>
      <p:sp>
        <p:nvSpPr>
          <p:cNvPr id="76" name="Text Placeholder 2"/>
          <p:cNvSpPr>
            <a:spLocks noGrp="1"/>
          </p:cNvSpPr>
          <p:nvPr>
            <p:ph type="body" sz="quarter" idx="34" hasCustomPrompt="1"/>
          </p:nvPr>
        </p:nvSpPr>
        <p:spPr>
          <a:xfrm>
            <a:off x="8306214" y="3529711"/>
            <a:ext cx="3358737" cy="384212"/>
          </a:xfrm>
          <a:prstGeom prst="rect">
            <a:avLst/>
          </a:prstGeom>
        </p:spPr>
        <p:txBody>
          <a:bodyPr lIns="0" tIns="0" rIns="0" bIns="0">
            <a:noAutofit/>
          </a:bodyPr>
          <a:lstStyle>
            <a:lvl1pPr marL="0" indent="0" algn="l">
              <a:lnSpc>
                <a:spcPct val="100000"/>
              </a:lnSpc>
              <a:spcBef>
                <a:spcPts val="800"/>
              </a:spcBef>
              <a:buNone/>
              <a:defRPr lang="en-US" sz="2133" b="1" kern="1200" dirty="0">
                <a:solidFill>
                  <a:schemeClr val="accent3"/>
                </a:solidFill>
                <a:latin typeface="+mj-lt"/>
                <a:ea typeface="+mn-ea"/>
                <a:cs typeface="+mn-cs"/>
              </a:defRPr>
            </a:lvl1pPr>
            <a:lvl2pPr marL="457189" indent="0">
              <a:buNone/>
              <a:defRPr/>
            </a:lvl2pPr>
            <a:lvl3pPr marL="914377" indent="0">
              <a:buNone/>
              <a:defRPr/>
            </a:lvl3pPr>
            <a:lvl4pPr marL="1371566" indent="0">
              <a:buNone/>
              <a:defRPr/>
            </a:lvl4pPr>
            <a:lvl5pPr marL="1828754" indent="0">
              <a:buNone/>
              <a:defRPr/>
            </a:lvl5pPr>
          </a:lstStyle>
          <a:p>
            <a:r>
              <a:rPr lang="en-US" dirty="0"/>
              <a:t>Click to add a title</a:t>
            </a:r>
          </a:p>
        </p:txBody>
      </p:sp>
      <p:sp>
        <p:nvSpPr>
          <p:cNvPr id="34" name="Text Placeholder 4"/>
          <p:cNvSpPr>
            <a:spLocks noGrp="1"/>
          </p:cNvSpPr>
          <p:nvPr>
            <p:ph type="body" sz="quarter" idx="27" hasCustomPrompt="1"/>
          </p:nvPr>
        </p:nvSpPr>
        <p:spPr>
          <a:xfrm>
            <a:off x="511476" y="980017"/>
            <a:ext cx="11153475" cy="287867"/>
          </a:xfrm>
          <a:prstGeom prst="rect">
            <a:avLst/>
          </a:prstGeom>
        </p:spPr>
        <p:txBody>
          <a:bodyPr lIns="0" tIns="0" rIns="0" bIns="0">
            <a:noAutofit/>
          </a:bodyPr>
          <a:lstStyle>
            <a:lvl1pPr marL="0" indent="0" algn="l">
              <a:lnSpc>
                <a:spcPct val="100000"/>
              </a:lnSpc>
              <a:spcBef>
                <a:spcPts val="800"/>
              </a:spcBef>
              <a:buNone/>
              <a:defRPr lang="en-US" sz="2400" b="0" kern="1200" dirty="0">
                <a:solidFill>
                  <a:schemeClr val="accent2"/>
                </a:solidFill>
                <a:latin typeface="+mn-lt"/>
                <a:ea typeface="+mn-ea"/>
                <a:cs typeface="+mn-cs"/>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Click to add a subtitle or delete this placeholder if not needed</a:t>
            </a:r>
          </a:p>
        </p:txBody>
      </p:sp>
      <p:sp>
        <p:nvSpPr>
          <p:cNvPr id="27" name="Content Placeholder 2">
            <a:extLst>
              <a:ext uri="{FF2B5EF4-FFF2-40B4-BE49-F238E27FC236}">
                <a16:creationId xmlns:a16="http://schemas.microsoft.com/office/drawing/2014/main" id="{1D312E8C-BE32-5F45-A5AB-57FDA3272178}"/>
              </a:ext>
            </a:extLst>
          </p:cNvPr>
          <p:cNvSpPr>
            <a:spLocks noGrp="1"/>
          </p:cNvSpPr>
          <p:nvPr>
            <p:ph sz="quarter" idx="39" hasCustomPrompt="1"/>
          </p:nvPr>
        </p:nvSpPr>
        <p:spPr>
          <a:xfrm>
            <a:off x="4408845" y="3999214"/>
            <a:ext cx="3358737" cy="1985953"/>
          </a:xfrm>
          <a:prstGeom prst="rect">
            <a:avLst/>
          </a:prstGeom>
        </p:spPr>
        <p:txBody>
          <a:bodyPr lIns="0" tIns="0" rIns="0" bIns="0">
            <a:noAutofit/>
          </a:bodyPr>
          <a:lstStyle>
            <a:lvl1pPr marL="191995" indent="-191995">
              <a:lnSpc>
                <a:spcPct val="100000"/>
              </a:lnSpc>
              <a:spcBef>
                <a:spcPts val="800"/>
              </a:spcBef>
              <a:buFont typeface="Wingdings" panose="05000000000000000000" pitchFamily="2" charset="2"/>
              <a:buChar char="§"/>
              <a:defRPr sz="1600">
                <a:solidFill>
                  <a:schemeClr val="accent3"/>
                </a:solidFill>
                <a:latin typeface="+mn-lt"/>
              </a:defRPr>
            </a:lvl1pPr>
            <a:lvl2pPr marL="383990" indent="-191995">
              <a:lnSpc>
                <a:spcPct val="100000"/>
              </a:lnSpc>
              <a:spcBef>
                <a:spcPts val="800"/>
              </a:spcBef>
              <a:buSzPct val="100000"/>
              <a:buFont typeface="Arial" panose="020B0604020202020204" pitchFamily="34" charset="0"/>
              <a:buChar char="•"/>
              <a:defRPr sz="1600">
                <a:solidFill>
                  <a:schemeClr val="bg2"/>
                </a:solidFill>
                <a:latin typeface="+mn-lt"/>
              </a:defRPr>
            </a:lvl2pPr>
            <a:lvl3pPr marL="671983" indent="-287993">
              <a:lnSpc>
                <a:spcPct val="100000"/>
              </a:lnSpc>
              <a:spcBef>
                <a:spcPts val="800"/>
              </a:spcBef>
              <a:buFont typeface="+mj-lt"/>
              <a:buAutoNum type="alphaLcParenR"/>
              <a:defRPr sz="1600">
                <a:solidFill>
                  <a:schemeClr val="bg2"/>
                </a:solidFill>
                <a:latin typeface="+mn-lt"/>
              </a:defRPr>
            </a:lvl3pPr>
            <a:lvl4pPr marL="863978" indent="-191995">
              <a:lnSpc>
                <a:spcPct val="100000"/>
              </a:lnSpc>
              <a:spcBef>
                <a:spcPts val="800"/>
              </a:spcBef>
              <a:buSzPct val="90000"/>
              <a:buFont typeface="+mj-lt"/>
              <a:buAutoNum type="romanLcPeriod"/>
              <a:defRPr sz="1600">
                <a:solidFill>
                  <a:schemeClr val="bg2"/>
                </a:solidFill>
                <a:latin typeface="+mn-lt"/>
              </a:defRPr>
            </a:lvl4pPr>
            <a:lvl5pPr marL="1055974" indent="-191995">
              <a:lnSpc>
                <a:spcPct val="100000"/>
              </a:lnSpc>
              <a:spcBef>
                <a:spcPts val="800"/>
              </a:spcBef>
              <a:defRPr sz="1600">
                <a:solidFill>
                  <a:schemeClr val="bg2"/>
                </a:solidFill>
                <a:latin typeface="+mn-lt"/>
              </a:defRPr>
            </a:lvl5pPr>
            <a:lvl6pPr marL="2285943" indent="0">
              <a:buNone/>
              <a:defRPr sz="1600">
                <a:solidFill>
                  <a:schemeClr val="bg2"/>
                </a:solidFill>
              </a:defRPr>
            </a:lvl6pPr>
          </a:lstStyle>
          <a:p>
            <a:pPr lvl="0"/>
            <a:r>
              <a:rPr lang="en-GB" dirty="0"/>
              <a:t>Click to start texting</a:t>
            </a:r>
            <a:endParaRPr lang="en-US" dirty="0"/>
          </a:p>
        </p:txBody>
      </p:sp>
      <p:sp>
        <p:nvSpPr>
          <p:cNvPr id="28" name="Content Placeholder 2">
            <a:extLst>
              <a:ext uri="{FF2B5EF4-FFF2-40B4-BE49-F238E27FC236}">
                <a16:creationId xmlns:a16="http://schemas.microsoft.com/office/drawing/2014/main" id="{1D312E8C-BE32-5F45-A5AB-57FDA3272178}"/>
              </a:ext>
            </a:extLst>
          </p:cNvPr>
          <p:cNvSpPr>
            <a:spLocks noGrp="1"/>
          </p:cNvSpPr>
          <p:nvPr>
            <p:ph sz="quarter" idx="40" hasCustomPrompt="1"/>
          </p:nvPr>
        </p:nvSpPr>
        <p:spPr>
          <a:xfrm>
            <a:off x="8306214" y="3999213"/>
            <a:ext cx="3358737" cy="1985953"/>
          </a:xfrm>
          <a:prstGeom prst="rect">
            <a:avLst/>
          </a:prstGeom>
        </p:spPr>
        <p:txBody>
          <a:bodyPr lIns="0" tIns="0" rIns="0" bIns="0">
            <a:noAutofit/>
          </a:bodyPr>
          <a:lstStyle>
            <a:lvl1pPr marL="191995" indent="-191995">
              <a:lnSpc>
                <a:spcPct val="100000"/>
              </a:lnSpc>
              <a:spcBef>
                <a:spcPts val="800"/>
              </a:spcBef>
              <a:buFont typeface="Wingdings" panose="05000000000000000000" pitchFamily="2" charset="2"/>
              <a:buChar char="§"/>
              <a:defRPr sz="1600">
                <a:solidFill>
                  <a:schemeClr val="accent3"/>
                </a:solidFill>
                <a:latin typeface="+mn-lt"/>
              </a:defRPr>
            </a:lvl1pPr>
            <a:lvl2pPr marL="383990" indent="-191995">
              <a:lnSpc>
                <a:spcPct val="100000"/>
              </a:lnSpc>
              <a:spcBef>
                <a:spcPts val="800"/>
              </a:spcBef>
              <a:buSzPct val="100000"/>
              <a:buFont typeface="Arial" panose="020B0604020202020204" pitchFamily="34" charset="0"/>
              <a:buChar char="•"/>
              <a:defRPr sz="1600">
                <a:solidFill>
                  <a:schemeClr val="bg2"/>
                </a:solidFill>
                <a:latin typeface="+mn-lt"/>
              </a:defRPr>
            </a:lvl2pPr>
            <a:lvl3pPr marL="671983" indent="-287993">
              <a:lnSpc>
                <a:spcPct val="100000"/>
              </a:lnSpc>
              <a:spcBef>
                <a:spcPts val="800"/>
              </a:spcBef>
              <a:buFont typeface="+mj-lt"/>
              <a:buAutoNum type="alphaLcParenR"/>
              <a:defRPr sz="1600">
                <a:solidFill>
                  <a:schemeClr val="bg2"/>
                </a:solidFill>
                <a:latin typeface="+mn-lt"/>
              </a:defRPr>
            </a:lvl3pPr>
            <a:lvl4pPr marL="863978" indent="-191995">
              <a:lnSpc>
                <a:spcPct val="100000"/>
              </a:lnSpc>
              <a:spcBef>
                <a:spcPts val="800"/>
              </a:spcBef>
              <a:buSzPct val="90000"/>
              <a:buFont typeface="+mj-lt"/>
              <a:buAutoNum type="romanLcPeriod"/>
              <a:defRPr sz="1600">
                <a:solidFill>
                  <a:schemeClr val="bg2"/>
                </a:solidFill>
                <a:latin typeface="+mn-lt"/>
              </a:defRPr>
            </a:lvl4pPr>
            <a:lvl5pPr marL="1055974" indent="-191995">
              <a:lnSpc>
                <a:spcPct val="100000"/>
              </a:lnSpc>
              <a:spcBef>
                <a:spcPts val="800"/>
              </a:spcBef>
              <a:defRPr sz="1600">
                <a:solidFill>
                  <a:schemeClr val="bg2"/>
                </a:solidFill>
                <a:latin typeface="+mn-lt"/>
              </a:defRPr>
            </a:lvl5pPr>
            <a:lvl6pPr marL="2285943" indent="0">
              <a:buNone/>
              <a:defRPr sz="1600">
                <a:solidFill>
                  <a:schemeClr val="bg2"/>
                </a:solidFill>
              </a:defRPr>
            </a:lvl6pPr>
          </a:lstStyle>
          <a:p>
            <a:pPr lvl="0"/>
            <a:r>
              <a:rPr lang="en-GB" dirty="0"/>
              <a:t>Click to start texting</a:t>
            </a:r>
            <a:endParaRPr lang="en-US" dirty="0"/>
          </a:p>
        </p:txBody>
      </p:sp>
      <p:sp>
        <p:nvSpPr>
          <p:cNvPr id="24" name="Picture Placeholder 6">
            <a:extLst>
              <a:ext uri="{FF2B5EF4-FFF2-40B4-BE49-F238E27FC236}">
                <a16:creationId xmlns:a16="http://schemas.microsoft.com/office/drawing/2014/main" id="{67F31111-9B73-994F-BE8C-C55388657C7A}"/>
              </a:ext>
            </a:extLst>
          </p:cNvPr>
          <p:cNvSpPr>
            <a:spLocks noGrp="1"/>
          </p:cNvSpPr>
          <p:nvPr>
            <p:ph type="pic" sz="quarter" idx="21" hasCustomPrompt="1"/>
          </p:nvPr>
        </p:nvSpPr>
        <p:spPr>
          <a:xfrm>
            <a:off x="511476" y="1670800"/>
            <a:ext cx="3358737" cy="1569032"/>
          </a:xfrm>
          <a:prstGeom prst="rect">
            <a:avLst/>
          </a:prstGeom>
          <a:solidFill>
            <a:schemeClr val="tx1">
              <a:lumMod val="10000"/>
              <a:lumOff val="90000"/>
            </a:schemeClr>
          </a:solidFill>
        </p:spPr>
        <p:txBody>
          <a:bodyPr lIns="0" tIns="0" rIns="0" bIns="0" anchor="ctr">
            <a:noAutofit/>
          </a:bodyPr>
          <a:lstStyle>
            <a:lvl1pPr marL="0" indent="0" algn="ctr">
              <a:buNone/>
              <a:defRPr sz="1333">
                <a:solidFill>
                  <a:schemeClr val="tx1"/>
                </a:solidFill>
                <a:latin typeface="+mn-lt"/>
              </a:defRPr>
            </a:lvl1pPr>
          </a:lstStyle>
          <a:p>
            <a:r>
              <a:rPr lang="en-US" dirty="0"/>
              <a:t>Click to add a picture</a:t>
            </a:r>
          </a:p>
        </p:txBody>
      </p:sp>
      <p:sp>
        <p:nvSpPr>
          <p:cNvPr id="25" name="Picture Placeholder 6">
            <a:extLst>
              <a:ext uri="{FF2B5EF4-FFF2-40B4-BE49-F238E27FC236}">
                <a16:creationId xmlns:a16="http://schemas.microsoft.com/office/drawing/2014/main" id="{25E0286D-50C3-EE4F-A08D-A45D27C90585}"/>
              </a:ext>
            </a:extLst>
          </p:cNvPr>
          <p:cNvSpPr>
            <a:spLocks noGrp="1"/>
          </p:cNvSpPr>
          <p:nvPr>
            <p:ph type="pic" sz="quarter" idx="42" hasCustomPrompt="1"/>
          </p:nvPr>
        </p:nvSpPr>
        <p:spPr>
          <a:xfrm>
            <a:off x="4408845" y="1671823"/>
            <a:ext cx="3358737" cy="1569032"/>
          </a:xfrm>
          <a:prstGeom prst="rect">
            <a:avLst/>
          </a:prstGeom>
          <a:solidFill>
            <a:schemeClr val="tx1">
              <a:lumMod val="10000"/>
              <a:lumOff val="90000"/>
            </a:schemeClr>
          </a:solidFill>
        </p:spPr>
        <p:txBody>
          <a:bodyPr lIns="0" tIns="0" rIns="0" bIns="0" anchor="ctr">
            <a:noAutofit/>
          </a:bodyPr>
          <a:lstStyle>
            <a:lvl1pPr marL="0" indent="0" algn="ctr">
              <a:buNone/>
              <a:defRPr sz="1333">
                <a:solidFill>
                  <a:schemeClr val="tx1"/>
                </a:solidFill>
                <a:latin typeface="+mn-lt"/>
              </a:defRPr>
            </a:lvl1pPr>
          </a:lstStyle>
          <a:p>
            <a:r>
              <a:rPr lang="en-US" dirty="0"/>
              <a:t>Click to add a picture</a:t>
            </a:r>
          </a:p>
        </p:txBody>
      </p:sp>
      <p:sp>
        <p:nvSpPr>
          <p:cNvPr id="26" name="Picture Placeholder 6">
            <a:extLst>
              <a:ext uri="{FF2B5EF4-FFF2-40B4-BE49-F238E27FC236}">
                <a16:creationId xmlns:a16="http://schemas.microsoft.com/office/drawing/2014/main" id="{13E1438A-7205-A64F-9BA2-15966D25191B}"/>
              </a:ext>
            </a:extLst>
          </p:cNvPr>
          <p:cNvSpPr>
            <a:spLocks noGrp="1"/>
          </p:cNvSpPr>
          <p:nvPr>
            <p:ph type="pic" sz="quarter" idx="43" hasCustomPrompt="1"/>
          </p:nvPr>
        </p:nvSpPr>
        <p:spPr>
          <a:xfrm>
            <a:off x="8306214" y="1672845"/>
            <a:ext cx="3358737" cy="1569032"/>
          </a:xfrm>
          <a:prstGeom prst="rect">
            <a:avLst/>
          </a:prstGeom>
          <a:solidFill>
            <a:schemeClr val="tx1">
              <a:lumMod val="10000"/>
              <a:lumOff val="90000"/>
            </a:schemeClr>
          </a:solidFill>
        </p:spPr>
        <p:txBody>
          <a:bodyPr lIns="0" tIns="0" rIns="0" bIns="0" anchor="ctr">
            <a:noAutofit/>
          </a:bodyPr>
          <a:lstStyle>
            <a:lvl1pPr marL="0" indent="0" algn="ctr">
              <a:buNone/>
              <a:defRPr sz="1333">
                <a:solidFill>
                  <a:schemeClr val="tx1"/>
                </a:solidFill>
                <a:latin typeface="+mn-lt"/>
              </a:defRPr>
            </a:lvl1pPr>
          </a:lstStyle>
          <a:p>
            <a:r>
              <a:rPr lang="en-US" dirty="0"/>
              <a:t>Click to add a picture</a:t>
            </a:r>
          </a:p>
        </p:txBody>
      </p:sp>
      <p:sp>
        <p:nvSpPr>
          <p:cNvPr id="20" name="Text Placeholder 23">
            <a:extLst>
              <a:ext uri="{FF2B5EF4-FFF2-40B4-BE49-F238E27FC236}">
                <a16:creationId xmlns:a16="http://schemas.microsoft.com/office/drawing/2014/main" id="{C6FBA7C9-70BA-44B5-93AB-DC3DE1297D90}"/>
              </a:ext>
            </a:extLst>
          </p:cNvPr>
          <p:cNvSpPr>
            <a:spLocks noGrp="1"/>
          </p:cNvSpPr>
          <p:nvPr>
            <p:ph type="body" sz="quarter" idx="12" hasCustomPrompt="1"/>
          </p:nvPr>
        </p:nvSpPr>
        <p:spPr>
          <a:xfrm>
            <a:off x="131233" y="-1085145"/>
            <a:ext cx="1680000" cy="624000"/>
          </a:xfrm>
          <a:prstGeom prst="rect">
            <a:avLst/>
          </a:prstGeom>
          <a:solidFill>
            <a:srgbClr val="FFFFFF"/>
          </a:solidFill>
          <a:ln>
            <a:noFill/>
          </a:ln>
        </p:spPr>
        <p:txBody>
          <a:bodyPr anchor="ctr"/>
          <a:lstStyle>
            <a:lvl1pPr marL="0" indent="0" algn="ctr">
              <a:buNone/>
              <a:defRPr sz="3733" b="1">
                <a:solidFill>
                  <a:schemeClr val="accent3"/>
                </a:solidFill>
                <a:latin typeface="+mj-lt"/>
              </a:defRPr>
            </a:lvl1pPr>
            <a:lvl2pPr marL="457189" indent="0">
              <a:buNone/>
              <a:defRPr sz="3733" b="1">
                <a:solidFill>
                  <a:schemeClr val="bg2"/>
                </a:solidFill>
              </a:defRPr>
            </a:lvl2pPr>
            <a:lvl3pPr marL="914377" indent="0">
              <a:buNone/>
              <a:defRPr sz="3733" b="1">
                <a:solidFill>
                  <a:schemeClr val="bg2"/>
                </a:solidFill>
              </a:defRPr>
            </a:lvl3pPr>
            <a:lvl4pPr marL="1371566" indent="0">
              <a:buNone/>
              <a:defRPr sz="3733" b="1">
                <a:solidFill>
                  <a:schemeClr val="bg2"/>
                </a:solidFill>
              </a:defRPr>
            </a:lvl4pPr>
            <a:lvl5pPr marL="1828754" indent="0">
              <a:buNone/>
              <a:defRPr sz="3733" b="1">
                <a:solidFill>
                  <a:schemeClr val="bg2"/>
                </a:solidFill>
              </a:defRPr>
            </a:lvl5pPr>
          </a:lstStyle>
          <a:p>
            <a:pPr lvl="0"/>
            <a:r>
              <a:rPr lang="en-US" dirty="0"/>
              <a:t>Title</a:t>
            </a:r>
          </a:p>
        </p:txBody>
      </p:sp>
      <p:sp>
        <p:nvSpPr>
          <p:cNvPr id="23" name="Text Placeholder 26">
            <a:extLst>
              <a:ext uri="{FF2B5EF4-FFF2-40B4-BE49-F238E27FC236}">
                <a16:creationId xmlns:a16="http://schemas.microsoft.com/office/drawing/2014/main" id="{C823DC3B-CE24-480B-8E27-6D11C0BA9A2D}"/>
              </a:ext>
            </a:extLst>
          </p:cNvPr>
          <p:cNvSpPr>
            <a:spLocks noGrp="1"/>
          </p:cNvSpPr>
          <p:nvPr>
            <p:ph type="body" sz="quarter" idx="13" hasCustomPrompt="1"/>
          </p:nvPr>
        </p:nvSpPr>
        <p:spPr>
          <a:xfrm>
            <a:off x="1839856" y="-1085145"/>
            <a:ext cx="1680000" cy="624000"/>
          </a:xfrm>
          <a:prstGeom prst="rect">
            <a:avLst/>
          </a:prstGeom>
          <a:solidFill>
            <a:srgbClr val="FFFFFF"/>
          </a:solidFill>
          <a:ln>
            <a:noFill/>
          </a:ln>
        </p:spPr>
        <p:txBody>
          <a:bodyPr anchor="ctr"/>
          <a:lstStyle>
            <a:lvl1pPr marL="0" indent="0" algn="ctr">
              <a:buNone/>
              <a:defRPr sz="2400" b="0">
                <a:solidFill>
                  <a:schemeClr val="accent2"/>
                </a:solidFill>
                <a:latin typeface="+mj-lt"/>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Subtitle</a:t>
            </a:r>
          </a:p>
        </p:txBody>
      </p:sp>
      <p:sp>
        <p:nvSpPr>
          <p:cNvPr id="29" name="Text Placeholder 26">
            <a:extLst>
              <a:ext uri="{FF2B5EF4-FFF2-40B4-BE49-F238E27FC236}">
                <a16:creationId xmlns:a16="http://schemas.microsoft.com/office/drawing/2014/main" id="{AD75DBBB-6B84-4EFD-80F6-9E1F3761D2C4}"/>
              </a:ext>
            </a:extLst>
          </p:cNvPr>
          <p:cNvSpPr>
            <a:spLocks noGrp="1"/>
          </p:cNvSpPr>
          <p:nvPr>
            <p:ph type="body" sz="quarter" idx="14" hasCustomPrompt="1"/>
          </p:nvPr>
        </p:nvSpPr>
        <p:spPr>
          <a:xfrm>
            <a:off x="3548479" y="-1085145"/>
            <a:ext cx="1680000" cy="624000"/>
          </a:xfrm>
          <a:prstGeom prst="rect">
            <a:avLst/>
          </a:prstGeom>
          <a:solidFill>
            <a:srgbClr val="FFFFFF"/>
          </a:solidFill>
          <a:ln>
            <a:noFill/>
          </a:ln>
        </p:spPr>
        <p:txBody>
          <a:bodyPr anchor="ctr"/>
          <a:lstStyle>
            <a:lvl1pPr marL="0" indent="0" algn="ctr">
              <a:buNone/>
              <a:defRPr sz="1867" b="0">
                <a:solidFill>
                  <a:schemeClr val="accent2"/>
                </a:solidFill>
                <a:latin typeface="+mj-lt"/>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Lead</a:t>
            </a:r>
          </a:p>
        </p:txBody>
      </p:sp>
      <p:sp>
        <p:nvSpPr>
          <p:cNvPr id="30" name="Text Placeholder 26">
            <a:extLst>
              <a:ext uri="{FF2B5EF4-FFF2-40B4-BE49-F238E27FC236}">
                <a16:creationId xmlns:a16="http://schemas.microsoft.com/office/drawing/2014/main" id="{1FDDC109-66BA-445E-B564-DF4443B50C69}"/>
              </a:ext>
            </a:extLst>
          </p:cNvPr>
          <p:cNvSpPr>
            <a:spLocks noGrp="1"/>
          </p:cNvSpPr>
          <p:nvPr>
            <p:ph type="body" sz="quarter" idx="15" hasCustomPrompt="1"/>
          </p:nvPr>
        </p:nvSpPr>
        <p:spPr>
          <a:xfrm>
            <a:off x="5257101" y="-1085145"/>
            <a:ext cx="1680000" cy="624000"/>
          </a:xfrm>
          <a:prstGeom prst="rect">
            <a:avLst/>
          </a:prstGeom>
          <a:solidFill>
            <a:srgbClr val="FFFFFF"/>
          </a:solidFill>
          <a:ln>
            <a:noFill/>
          </a:ln>
        </p:spPr>
        <p:txBody>
          <a:bodyPr anchor="ctr"/>
          <a:lstStyle>
            <a:lvl1pPr marL="0" indent="0" algn="ctr">
              <a:buNone/>
              <a:defRPr sz="2133" b="1">
                <a:solidFill>
                  <a:schemeClr val="accent3"/>
                </a:solidFill>
                <a:latin typeface="+mj-lt"/>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Text title 1</a:t>
            </a:r>
          </a:p>
        </p:txBody>
      </p:sp>
      <p:sp>
        <p:nvSpPr>
          <p:cNvPr id="31" name="Text Placeholder 26">
            <a:extLst>
              <a:ext uri="{FF2B5EF4-FFF2-40B4-BE49-F238E27FC236}">
                <a16:creationId xmlns:a16="http://schemas.microsoft.com/office/drawing/2014/main" id="{54051FE5-E4A8-45CF-846E-37248B548BDE}"/>
              </a:ext>
            </a:extLst>
          </p:cNvPr>
          <p:cNvSpPr>
            <a:spLocks noGrp="1"/>
          </p:cNvSpPr>
          <p:nvPr>
            <p:ph type="body" sz="quarter" idx="16" hasCustomPrompt="1"/>
          </p:nvPr>
        </p:nvSpPr>
        <p:spPr>
          <a:xfrm>
            <a:off x="8674347" y="-1085145"/>
            <a:ext cx="1680000" cy="624000"/>
          </a:xfrm>
          <a:prstGeom prst="rect">
            <a:avLst/>
          </a:prstGeom>
          <a:solidFill>
            <a:srgbClr val="FFFFFF"/>
          </a:solidFill>
          <a:ln>
            <a:noFill/>
          </a:ln>
        </p:spPr>
        <p:txBody>
          <a:bodyPr anchor="ctr"/>
          <a:lstStyle>
            <a:lvl1pPr marL="0" indent="0" algn="ctr">
              <a:buNone/>
              <a:defRPr sz="1600" b="0">
                <a:solidFill>
                  <a:schemeClr val="accent3"/>
                </a:solidFill>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Text</a:t>
            </a:r>
          </a:p>
        </p:txBody>
      </p:sp>
      <p:sp>
        <p:nvSpPr>
          <p:cNvPr id="32" name="Text Placeholder 26">
            <a:extLst>
              <a:ext uri="{FF2B5EF4-FFF2-40B4-BE49-F238E27FC236}">
                <a16:creationId xmlns:a16="http://schemas.microsoft.com/office/drawing/2014/main" id="{BFA13F1E-0B87-487E-A661-6674C1C031EA}"/>
              </a:ext>
            </a:extLst>
          </p:cNvPr>
          <p:cNvSpPr>
            <a:spLocks noGrp="1"/>
          </p:cNvSpPr>
          <p:nvPr>
            <p:ph type="body" sz="quarter" idx="17" hasCustomPrompt="1"/>
          </p:nvPr>
        </p:nvSpPr>
        <p:spPr>
          <a:xfrm>
            <a:off x="10382973" y="-1085145"/>
            <a:ext cx="1680000" cy="624000"/>
          </a:xfrm>
          <a:prstGeom prst="rect">
            <a:avLst/>
          </a:prstGeom>
          <a:solidFill>
            <a:srgbClr val="FFFFFF"/>
          </a:solidFill>
          <a:ln>
            <a:noFill/>
          </a:ln>
        </p:spPr>
        <p:txBody>
          <a:bodyPr anchor="ctr"/>
          <a:lstStyle>
            <a:lvl1pPr marL="0" indent="0" algn="ctr">
              <a:buNone/>
              <a:defRPr sz="1067" b="0">
                <a:solidFill>
                  <a:schemeClr val="accent3"/>
                </a:solidFill>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Caption</a:t>
            </a:r>
          </a:p>
        </p:txBody>
      </p:sp>
      <p:sp>
        <p:nvSpPr>
          <p:cNvPr id="33" name="Text Placeholder 26">
            <a:extLst>
              <a:ext uri="{FF2B5EF4-FFF2-40B4-BE49-F238E27FC236}">
                <a16:creationId xmlns:a16="http://schemas.microsoft.com/office/drawing/2014/main" id="{36D94C2E-09D7-497A-BECE-4F557FA376B5}"/>
              </a:ext>
            </a:extLst>
          </p:cNvPr>
          <p:cNvSpPr>
            <a:spLocks noGrp="1"/>
          </p:cNvSpPr>
          <p:nvPr>
            <p:ph type="body" sz="quarter" idx="18" hasCustomPrompt="1"/>
          </p:nvPr>
        </p:nvSpPr>
        <p:spPr>
          <a:xfrm>
            <a:off x="6965724" y="-1085145"/>
            <a:ext cx="1680000" cy="624000"/>
          </a:xfrm>
          <a:prstGeom prst="rect">
            <a:avLst/>
          </a:prstGeom>
          <a:solidFill>
            <a:srgbClr val="FFFFFF"/>
          </a:solidFill>
          <a:ln>
            <a:noFill/>
          </a:ln>
        </p:spPr>
        <p:txBody>
          <a:bodyPr anchor="ctr"/>
          <a:lstStyle>
            <a:lvl1pPr marL="0" indent="0" algn="ctr">
              <a:buNone/>
              <a:defRPr sz="1867" b="1">
                <a:solidFill>
                  <a:schemeClr val="accent3"/>
                </a:solidFill>
                <a:latin typeface="+mj-lt"/>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Text title 2</a:t>
            </a:r>
          </a:p>
        </p:txBody>
      </p:sp>
    </p:spTree>
    <p:extLst>
      <p:ext uri="{BB962C8B-B14F-4D97-AF65-F5344CB8AC3E}">
        <p14:creationId xmlns:p14="http://schemas.microsoft.com/office/powerpoint/2010/main" val="43088230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 colums wo pics">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C495203F-FA6E-0C44-BB69-AF955CA6C5D3}"/>
              </a:ext>
            </a:extLst>
          </p:cNvPr>
          <p:cNvSpPr>
            <a:spLocks noGrp="1"/>
          </p:cNvSpPr>
          <p:nvPr>
            <p:ph type="title" hasCustomPrompt="1"/>
          </p:nvPr>
        </p:nvSpPr>
        <p:spPr>
          <a:xfrm>
            <a:off x="511476" y="316422"/>
            <a:ext cx="11153475" cy="951463"/>
          </a:xfrm>
          <a:prstGeom prst="rect">
            <a:avLst/>
          </a:prstGeom>
        </p:spPr>
        <p:txBody>
          <a:bodyPr vert="horz" lIns="0" tIns="0" rIns="0" bIns="0" rtlCol="0" anchor="t" anchorCtr="0">
            <a:noAutofit/>
          </a:bodyPr>
          <a:lstStyle>
            <a:lvl1pPr algn="l">
              <a:defRPr>
                <a:latin typeface="+mj-lt"/>
              </a:defRPr>
            </a:lvl1pPr>
          </a:lstStyle>
          <a:p>
            <a:r>
              <a:rPr lang="en-US" dirty="0"/>
              <a:t>Click to add a title</a:t>
            </a:r>
          </a:p>
        </p:txBody>
      </p:sp>
      <p:sp>
        <p:nvSpPr>
          <p:cNvPr id="35" name="Text Placeholder 2"/>
          <p:cNvSpPr>
            <a:spLocks noGrp="1"/>
          </p:cNvSpPr>
          <p:nvPr>
            <p:ph type="body" sz="quarter" idx="28" hasCustomPrompt="1"/>
          </p:nvPr>
        </p:nvSpPr>
        <p:spPr>
          <a:xfrm>
            <a:off x="512234" y="1555752"/>
            <a:ext cx="11152717" cy="492201"/>
          </a:xfrm>
          <a:prstGeom prst="rect">
            <a:avLst/>
          </a:prstGeom>
        </p:spPr>
        <p:txBody>
          <a:bodyPr lIns="0" tIns="0" rIns="0" bIns="0">
            <a:noAutofit/>
          </a:bodyPr>
          <a:lstStyle>
            <a:lvl1pPr marL="0" indent="0" algn="l">
              <a:lnSpc>
                <a:spcPct val="100000"/>
              </a:lnSpc>
              <a:spcBef>
                <a:spcPts val="800"/>
              </a:spcBef>
              <a:buNone/>
              <a:defRPr lang="en-US" sz="1867" b="0" kern="1200" dirty="0">
                <a:solidFill>
                  <a:schemeClr val="accent2"/>
                </a:solidFill>
                <a:latin typeface="+mn-lt"/>
                <a:ea typeface="+mn-ea"/>
                <a:cs typeface="+mn-cs"/>
              </a:defRPr>
            </a:lvl1pPr>
            <a:lvl2pPr marL="457189" indent="0">
              <a:buNone/>
              <a:defRPr/>
            </a:lvl2pPr>
            <a:lvl3pPr marL="914377" indent="0">
              <a:buNone/>
              <a:defRPr/>
            </a:lvl3pPr>
            <a:lvl4pPr marL="1371566" indent="0">
              <a:buNone/>
              <a:defRPr/>
            </a:lvl4pPr>
            <a:lvl5pPr marL="1828754" indent="0">
              <a:buNone/>
              <a:defRPr/>
            </a:lvl5pPr>
          </a:lstStyle>
          <a:p>
            <a:r>
              <a:rPr lang="en-US" dirty="0"/>
              <a:t>Click to add a lead or delete this placeholder if not needed</a:t>
            </a:r>
          </a:p>
        </p:txBody>
      </p:sp>
      <p:sp>
        <p:nvSpPr>
          <p:cNvPr id="21" name="Content Placeholder 2">
            <a:extLst>
              <a:ext uri="{FF2B5EF4-FFF2-40B4-BE49-F238E27FC236}">
                <a16:creationId xmlns:a16="http://schemas.microsoft.com/office/drawing/2014/main" id="{1D312E8C-BE32-5F45-A5AB-57FDA3272178}"/>
              </a:ext>
            </a:extLst>
          </p:cNvPr>
          <p:cNvSpPr>
            <a:spLocks noGrp="1"/>
          </p:cNvSpPr>
          <p:nvPr>
            <p:ph sz="quarter" idx="10" hasCustomPrompt="1"/>
          </p:nvPr>
        </p:nvSpPr>
        <p:spPr>
          <a:xfrm>
            <a:off x="511476" y="3673362"/>
            <a:ext cx="2533013" cy="2395121"/>
          </a:xfrm>
          <a:prstGeom prst="rect">
            <a:avLst/>
          </a:prstGeom>
        </p:spPr>
        <p:txBody>
          <a:bodyPr lIns="0" tIns="0" rIns="0" bIns="0">
            <a:noAutofit/>
          </a:bodyPr>
          <a:lstStyle>
            <a:lvl1pPr marL="191995" indent="-191995">
              <a:lnSpc>
                <a:spcPct val="100000"/>
              </a:lnSpc>
              <a:spcBef>
                <a:spcPts val="800"/>
              </a:spcBef>
              <a:buFont typeface="Wingdings" panose="05000000000000000000" pitchFamily="2" charset="2"/>
              <a:buChar char="§"/>
              <a:defRPr sz="1600">
                <a:solidFill>
                  <a:schemeClr val="accent3"/>
                </a:solidFill>
                <a:latin typeface="+mj-lt"/>
              </a:defRPr>
            </a:lvl1pPr>
            <a:lvl2pPr marL="383990" indent="-191995">
              <a:lnSpc>
                <a:spcPct val="100000"/>
              </a:lnSpc>
              <a:spcBef>
                <a:spcPts val="800"/>
              </a:spcBef>
              <a:buSzPct val="100000"/>
              <a:buFont typeface="Arial" panose="020B0604020202020204" pitchFamily="34" charset="0"/>
              <a:buChar char="•"/>
              <a:defRPr sz="1600">
                <a:solidFill>
                  <a:schemeClr val="accent3"/>
                </a:solidFill>
                <a:latin typeface="+mj-lt"/>
              </a:defRPr>
            </a:lvl2pPr>
            <a:lvl3pPr marL="671983" indent="-287993">
              <a:lnSpc>
                <a:spcPct val="100000"/>
              </a:lnSpc>
              <a:spcBef>
                <a:spcPts val="800"/>
              </a:spcBef>
              <a:buFont typeface="+mj-lt"/>
              <a:buAutoNum type="alphaLcParenR"/>
              <a:defRPr sz="1600">
                <a:solidFill>
                  <a:schemeClr val="accent3"/>
                </a:solidFill>
                <a:latin typeface="+mj-lt"/>
              </a:defRPr>
            </a:lvl3pPr>
            <a:lvl4pPr marL="863978" indent="-191995">
              <a:lnSpc>
                <a:spcPct val="100000"/>
              </a:lnSpc>
              <a:spcBef>
                <a:spcPts val="800"/>
              </a:spcBef>
              <a:buSzPct val="90000"/>
              <a:buFont typeface="+mj-lt"/>
              <a:buAutoNum type="romanLcPeriod"/>
              <a:defRPr sz="1600">
                <a:solidFill>
                  <a:schemeClr val="accent3"/>
                </a:solidFill>
                <a:latin typeface="+mj-lt"/>
              </a:defRPr>
            </a:lvl4pPr>
            <a:lvl5pPr marL="1055974" indent="-191995">
              <a:lnSpc>
                <a:spcPct val="100000"/>
              </a:lnSpc>
              <a:spcBef>
                <a:spcPts val="800"/>
              </a:spcBef>
              <a:defRPr sz="1600">
                <a:solidFill>
                  <a:schemeClr val="accent3"/>
                </a:solidFill>
                <a:latin typeface="+mj-lt"/>
              </a:defRPr>
            </a:lvl5pPr>
            <a:lvl6pPr marL="2285943" indent="0">
              <a:buNone/>
              <a:defRPr sz="1600">
                <a:solidFill>
                  <a:schemeClr val="bg2"/>
                </a:solidFill>
              </a:defRPr>
            </a:lvl6pPr>
          </a:lstStyle>
          <a:p>
            <a:pPr lvl="0"/>
            <a:r>
              <a:rPr lang="en-GB" dirty="0"/>
              <a:t>Click to start texting</a:t>
            </a:r>
            <a:endParaRPr lang="en-US" dirty="0"/>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2" name="Text Placeholder 2"/>
          <p:cNvSpPr>
            <a:spLocks noGrp="1"/>
          </p:cNvSpPr>
          <p:nvPr>
            <p:ph type="body" sz="quarter" idx="22" hasCustomPrompt="1"/>
          </p:nvPr>
        </p:nvSpPr>
        <p:spPr>
          <a:xfrm>
            <a:off x="511476" y="2335820"/>
            <a:ext cx="2533013" cy="621337"/>
          </a:xfrm>
          <a:prstGeom prst="rect">
            <a:avLst/>
          </a:prstGeom>
        </p:spPr>
        <p:txBody>
          <a:bodyPr lIns="0" tIns="0" rIns="0" bIns="0">
            <a:noAutofit/>
          </a:bodyPr>
          <a:lstStyle>
            <a:lvl1pPr marL="0" indent="0" algn="l">
              <a:lnSpc>
                <a:spcPct val="100000"/>
              </a:lnSpc>
              <a:spcBef>
                <a:spcPts val="800"/>
              </a:spcBef>
              <a:buNone/>
              <a:defRPr lang="en-US" sz="2133" b="1" kern="1200" dirty="0">
                <a:solidFill>
                  <a:schemeClr val="accent3"/>
                </a:solidFill>
                <a:latin typeface="+mj-lt"/>
                <a:ea typeface="+mn-ea"/>
                <a:cs typeface="+mn-cs"/>
              </a:defRPr>
            </a:lvl1pPr>
            <a:lvl2pPr marL="457189" indent="0">
              <a:buNone/>
              <a:defRPr/>
            </a:lvl2pPr>
            <a:lvl3pPr marL="914377" indent="0">
              <a:buNone/>
              <a:defRPr/>
            </a:lvl3pPr>
            <a:lvl4pPr marL="1371566" indent="0">
              <a:buNone/>
              <a:defRPr/>
            </a:lvl4pPr>
            <a:lvl5pPr marL="1828754" indent="0">
              <a:buNone/>
              <a:defRPr/>
            </a:lvl5pPr>
          </a:lstStyle>
          <a:p>
            <a:r>
              <a:rPr lang="en-US" dirty="0"/>
              <a:t>Click to add a title</a:t>
            </a:r>
          </a:p>
        </p:txBody>
      </p:sp>
      <p:sp>
        <p:nvSpPr>
          <p:cNvPr id="31" name="Text Placeholder 2"/>
          <p:cNvSpPr>
            <a:spLocks noGrp="1"/>
          </p:cNvSpPr>
          <p:nvPr>
            <p:ph type="body" sz="quarter" idx="29" hasCustomPrompt="1"/>
          </p:nvPr>
        </p:nvSpPr>
        <p:spPr>
          <a:xfrm>
            <a:off x="511476" y="3026904"/>
            <a:ext cx="2533013" cy="479445"/>
          </a:xfrm>
          <a:prstGeom prst="rect">
            <a:avLst/>
          </a:prstGeom>
        </p:spPr>
        <p:txBody>
          <a:bodyPr lIns="0" tIns="0" rIns="0" bIns="0">
            <a:noAutofit/>
          </a:bodyPr>
          <a:lstStyle>
            <a:lvl1pPr marL="0" indent="0" algn="l">
              <a:lnSpc>
                <a:spcPct val="100000"/>
              </a:lnSpc>
              <a:spcBef>
                <a:spcPts val="800"/>
              </a:spcBef>
              <a:buNone/>
              <a:defRPr lang="en-US" sz="1600" b="0" kern="1200" dirty="0">
                <a:solidFill>
                  <a:schemeClr val="accent2"/>
                </a:solidFill>
                <a:latin typeface="+mn-lt"/>
                <a:ea typeface="+mn-ea"/>
                <a:cs typeface="+mn-cs"/>
              </a:defRPr>
            </a:lvl1pPr>
            <a:lvl2pPr marL="457189" indent="0">
              <a:buNone/>
              <a:defRPr/>
            </a:lvl2pPr>
            <a:lvl3pPr marL="914377" indent="0">
              <a:buNone/>
              <a:defRPr/>
            </a:lvl3pPr>
            <a:lvl4pPr marL="1371566" indent="0">
              <a:buNone/>
              <a:defRPr/>
            </a:lvl4pPr>
            <a:lvl5pPr marL="1828754" indent="0">
              <a:buNone/>
              <a:defRPr/>
            </a:lvl5pPr>
          </a:lstStyle>
          <a:p>
            <a:r>
              <a:rPr lang="en-US" dirty="0"/>
              <a:t>Click to add a subtitle</a:t>
            </a:r>
          </a:p>
        </p:txBody>
      </p:sp>
      <p:sp>
        <p:nvSpPr>
          <p:cNvPr id="71" name="Text Placeholder 2"/>
          <p:cNvSpPr>
            <a:spLocks noGrp="1"/>
          </p:cNvSpPr>
          <p:nvPr>
            <p:ph type="body" sz="quarter" idx="31" hasCustomPrompt="1"/>
          </p:nvPr>
        </p:nvSpPr>
        <p:spPr>
          <a:xfrm>
            <a:off x="3384963" y="2335820"/>
            <a:ext cx="2533013" cy="621337"/>
          </a:xfrm>
          <a:prstGeom prst="rect">
            <a:avLst/>
          </a:prstGeom>
        </p:spPr>
        <p:txBody>
          <a:bodyPr lIns="0" tIns="0" rIns="0" bIns="0">
            <a:noAutofit/>
          </a:bodyPr>
          <a:lstStyle>
            <a:lvl1pPr marL="0" indent="0" algn="l">
              <a:lnSpc>
                <a:spcPct val="100000"/>
              </a:lnSpc>
              <a:spcBef>
                <a:spcPts val="800"/>
              </a:spcBef>
              <a:buNone/>
              <a:defRPr lang="en-US" sz="2133" b="1" kern="1200" dirty="0">
                <a:solidFill>
                  <a:schemeClr val="accent3"/>
                </a:solidFill>
                <a:latin typeface="+mj-lt"/>
                <a:ea typeface="+mn-ea"/>
                <a:cs typeface="+mn-cs"/>
              </a:defRPr>
            </a:lvl1pPr>
            <a:lvl2pPr marL="457189" indent="0">
              <a:buNone/>
              <a:defRPr/>
            </a:lvl2pPr>
            <a:lvl3pPr marL="914377" indent="0">
              <a:buNone/>
              <a:defRPr/>
            </a:lvl3pPr>
            <a:lvl4pPr marL="1371566" indent="0">
              <a:buNone/>
              <a:defRPr/>
            </a:lvl4pPr>
            <a:lvl5pPr marL="1828754" indent="0">
              <a:buNone/>
              <a:defRPr/>
            </a:lvl5pPr>
          </a:lstStyle>
          <a:p>
            <a:r>
              <a:rPr lang="en-US" dirty="0"/>
              <a:t>Click to add a title</a:t>
            </a:r>
          </a:p>
        </p:txBody>
      </p:sp>
      <p:sp>
        <p:nvSpPr>
          <p:cNvPr id="72" name="Text Placeholder 2"/>
          <p:cNvSpPr>
            <a:spLocks noGrp="1"/>
          </p:cNvSpPr>
          <p:nvPr>
            <p:ph type="body" sz="quarter" idx="32" hasCustomPrompt="1"/>
          </p:nvPr>
        </p:nvSpPr>
        <p:spPr>
          <a:xfrm>
            <a:off x="3384963" y="3026904"/>
            <a:ext cx="2533013" cy="479445"/>
          </a:xfrm>
          <a:prstGeom prst="rect">
            <a:avLst/>
          </a:prstGeom>
        </p:spPr>
        <p:txBody>
          <a:bodyPr lIns="0" tIns="0" rIns="0" bIns="0">
            <a:noAutofit/>
          </a:bodyPr>
          <a:lstStyle>
            <a:lvl1pPr marL="0" indent="0" algn="l">
              <a:lnSpc>
                <a:spcPct val="100000"/>
              </a:lnSpc>
              <a:spcBef>
                <a:spcPts val="800"/>
              </a:spcBef>
              <a:buNone/>
              <a:defRPr lang="en-US" sz="1600" b="0" kern="1200" dirty="0">
                <a:solidFill>
                  <a:schemeClr val="accent2"/>
                </a:solidFill>
                <a:latin typeface="+mn-lt"/>
                <a:ea typeface="+mn-ea"/>
                <a:cs typeface="+mn-cs"/>
              </a:defRPr>
            </a:lvl1pPr>
            <a:lvl2pPr marL="457189" indent="0">
              <a:buNone/>
              <a:defRPr/>
            </a:lvl2pPr>
            <a:lvl3pPr marL="914377" indent="0">
              <a:buNone/>
              <a:defRPr/>
            </a:lvl3pPr>
            <a:lvl4pPr marL="1371566" indent="0">
              <a:buNone/>
              <a:defRPr/>
            </a:lvl4pPr>
            <a:lvl5pPr marL="1828754" indent="0">
              <a:buNone/>
              <a:defRPr/>
            </a:lvl5pPr>
          </a:lstStyle>
          <a:p>
            <a:r>
              <a:rPr lang="en-US" dirty="0"/>
              <a:t>Click to add a subtitle</a:t>
            </a:r>
          </a:p>
        </p:txBody>
      </p:sp>
      <p:sp>
        <p:nvSpPr>
          <p:cNvPr id="76" name="Text Placeholder 2"/>
          <p:cNvSpPr>
            <a:spLocks noGrp="1"/>
          </p:cNvSpPr>
          <p:nvPr>
            <p:ph type="body" sz="quarter" idx="34" hasCustomPrompt="1"/>
          </p:nvPr>
        </p:nvSpPr>
        <p:spPr>
          <a:xfrm>
            <a:off x="6258450" y="2335820"/>
            <a:ext cx="2533013" cy="621337"/>
          </a:xfrm>
          <a:prstGeom prst="rect">
            <a:avLst/>
          </a:prstGeom>
        </p:spPr>
        <p:txBody>
          <a:bodyPr lIns="0" tIns="0" rIns="0" bIns="0">
            <a:noAutofit/>
          </a:bodyPr>
          <a:lstStyle>
            <a:lvl1pPr marL="0" indent="0" algn="l">
              <a:lnSpc>
                <a:spcPct val="100000"/>
              </a:lnSpc>
              <a:spcBef>
                <a:spcPts val="800"/>
              </a:spcBef>
              <a:buNone/>
              <a:defRPr lang="en-US" sz="2133" b="1" kern="1200" dirty="0">
                <a:solidFill>
                  <a:schemeClr val="accent3"/>
                </a:solidFill>
                <a:latin typeface="+mj-lt"/>
                <a:ea typeface="+mn-ea"/>
                <a:cs typeface="+mn-cs"/>
              </a:defRPr>
            </a:lvl1pPr>
            <a:lvl2pPr marL="457189" indent="0">
              <a:buNone/>
              <a:defRPr/>
            </a:lvl2pPr>
            <a:lvl3pPr marL="914377" indent="0">
              <a:buNone/>
              <a:defRPr/>
            </a:lvl3pPr>
            <a:lvl4pPr marL="1371566" indent="0">
              <a:buNone/>
              <a:defRPr/>
            </a:lvl4pPr>
            <a:lvl5pPr marL="1828754" indent="0">
              <a:buNone/>
              <a:defRPr/>
            </a:lvl5pPr>
          </a:lstStyle>
          <a:p>
            <a:r>
              <a:rPr lang="en-US" dirty="0"/>
              <a:t>Click to add a title</a:t>
            </a:r>
          </a:p>
        </p:txBody>
      </p:sp>
      <p:sp>
        <p:nvSpPr>
          <p:cNvPr id="77" name="Text Placeholder 2"/>
          <p:cNvSpPr>
            <a:spLocks noGrp="1"/>
          </p:cNvSpPr>
          <p:nvPr>
            <p:ph type="body" sz="quarter" idx="35" hasCustomPrompt="1"/>
          </p:nvPr>
        </p:nvSpPr>
        <p:spPr>
          <a:xfrm>
            <a:off x="6258450" y="3026904"/>
            <a:ext cx="2533013" cy="479445"/>
          </a:xfrm>
          <a:prstGeom prst="rect">
            <a:avLst/>
          </a:prstGeom>
        </p:spPr>
        <p:txBody>
          <a:bodyPr lIns="0" tIns="0" rIns="0" bIns="0">
            <a:noAutofit/>
          </a:bodyPr>
          <a:lstStyle>
            <a:lvl1pPr marL="0" indent="0" algn="l">
              <a:lnSpc>
                <a:spcPct val="100000"/>
              </a:lnSpc>
              <a:spcBef>
                <a:spcPts val="800"/>
              </a:spcBef>
              <a:buNone/>
              <a:defRPr lang="en-US" sz="1600" b="0" kern="1200" dirty="0">
                <a:solidFill>
                  <a:schemeClr val="accent2"/>
                </a:solidFill>
                <a:latin typeface="+mn-lt"/>
                <a:ea typeface="+mn-ea"/>
                <a:cs typeface="+mn-cs"/>
              </a:defRPr>
            </a:lvl1pPr>
            <a:lvl2pPr marL="457189" indent="0">
              <a:buNone/>
              <a:defRPr/>
            </a:lvl2pPr>
            <a:lvl3pPr marL="914377" indent="0">
              <a:buNone/>
              <a:defRPr/>
            </a:lvl3pPr>
            <a:lvl4pPr marL="1371566" indent="0">
              <a:buNone/>
              <a:defRPr/>
            </a:lvl4pPr>
            <a:lvl5pPr marL="1828754" indent="0">
              <a:buNone/>
              <a:defRPr/>
            </a:lvl5pPr>
          </a:lstStyle>
          <a:p>
            <a:r>
              <a:rPr lang="en-US" dirty="0"/>
              <a:t>Click to add a subtitle</a:t>
            </a:r>
          </a:p>
        </p:txBody>
      </p:sp>
      <p:sp>
        <p:nvSpPr>
          <p:cNvPr id="81" name="Text Placeholder 2"/>
          <p:cNvSpPr>
            <a:spLocks noGrp="1"/>
          </p:cNvSpPr>
          <p:nvPr>
            <p:ph type="body" sz="quarter" idx="37" hasCustomPrompt="1"/>
          </p:nvPr>
        </p:nvSpPr>
        <p:spPr>
          <a:xfrm>
            <a:off x="9131938" y="2335820"/>
            <a:ext cx="2533013" cy="621337"/>
          </a:xfrm>
          <a:prstGeom prst="rect">
            <a:avLst/>
          </a:prstGeom>
        </p:spPr>
        <p:txBody>
          <a:bodyPr lIns="0" tIns="0" rIns="0" bIns="0">
            <a:noAutofit/>
          </a:bodyPr>
          <a:lstStyle>
            <a:lvl1pPr marL="0" marR="0" indent="0" algn="l" defTabSz="914377" rtl="0" eaLnBrk="1" fontAlgn="auto" latinLnBrk="0" hangingPunct="1">
              <a:lnSpc>
                <a:spcPct val="100000"/>
              </a:lnSpc>
              <a:spcBef>
                <a:spcPts val="800"/>
              </a:spcBef>
              <a:spcAft>
                <a:spcPts val="0"/>
              </a:spcAft>
              <a:buClrTx/>
              <a:buSzTx/>
              <a:buFont typeface="Arial" panose="020B0604020202020204" pitchFamily="34" charset="0"/>
              <a:buNone/>
              <a:tabLst/>
              <a:defRPr lang="en-US" sz="2133" b="1" kern="1200" dirty="0">
                <a:solidFill>
                  <a:schemeClr val="accent3"/>
                </a:solidFill>
                <a:latin typeface="+mj-lt"/>
                <a:ea typeface="+mn-ea"/>
                <a:cs typeface="+mn-cs"/>
              </a:defRPr>
            </a:lvl1pPr>
            <a:lvl2pPr marL="457189" indent="0">
              <a:buNone/>
              <a:defRPr/>
            </a:lvl2pPr>
            <a:lvl3pPr marL="914377" indent="0">
              <a:buNone/>
              <a:defRPr/>
            </a:lvl3pPr>
            <a:lvl4pPr marL="1371566" indent="0">
              <a:buNone/>
              <a:defRPr/>
            </a:lvl4pPr>
            <a:lvl5pPr marL="1828754" indent="0">
              <a:buNone/>
              <a:defRPr/>
            </a:lvl5pPr>
          </a:lstStyle>
          <a:p>
            <a:r>
              <a:rPr lang="en-US" dirty="0"/>
              <a:t>Click to add a title</a:t>
            </a:r>
          </a:p>
        </p:txBody>
      </p:sp>
      <p:sp>
        <p:nvSpPr>
          <p:cNvPr id="82" name="Text Placeholder 2"/>
          <p:cNvSpPr>
            <a:spLocks noGrp="1"/>
          </p:cNvSpPr>
          <p:nvPr>
            <p:ph type="body" sz="quarter" idx="38" hasCustomPrompt="1"/>
          </p:nvPr>
        </p:nvSpPr>
        <p:spPr>
          <a:xfrm>
            <a:off x="9131938" y="3026904"/>
            <a:ext cx="2533013" cy="479445"/>
          </a:xfrm>
          <a:prstGeom prst="rect">
            <a:avLst/>
          </a:prstGeom>
        </p:spPr>
        <p:txBody>
          <a:bodyPr lIns="0" tIns="0" rIns="0" bIns="0">
            <a:noAutofit/>
          </a:bodyPr>
          <a:lstStyle>
            <a:lvl1pPr marL="0" indent="0" algn="l">
              <a:lnSpc>
                <a:spcPct val="100000"/>
              </a:lnSpc>
              <a:spcBef>
                <a:spcPts val="800"/>
              </a:spcBef>
              <a:buNone/>
              <a:defRPr lang="en-US" sz="1600" b="0" kern="1200" dirty="0">
                <a:solidFill>
                  <a:schemeClr val="accent2"/>
                </a:solidFill>
                <a:latin typeface="+mn-lt"/>
                <a:ea typeface="+mn-ea"/>
                <a:cs typeface="+mn-cs"/>
              </a:defRPr>
            </a:lvl1pPr>
            <a:lvl2pPr marL="457189" indent="0">
              <a:buNone/>
              <a:defRPr/>
            </a:lvl2pPr>
            <a:lvl3pPr marL="914377" indent="0">
              <a:buNone/>
              <a:defRPr/>
            </a:lvl3pPr>
            <a:lvl4pPr marL="1371566" indent="0">
              <a:buNone/>
              <a:defRPr/>
            </a:lvl4pPr>
            <a:lvl5pPr marL="1828754" indent="0">
              <a:buNone/>
              <a:defRPr/>
            </a:lvl5pPr>
          </a:lstStyle>
          <a:p>
            <a:r>
              <a:rPr lang="en-US" dirty="0"/>
              <a:t>Click to add a subtitle</a:t>
            </a:r>
          </a:p>
        </p:txBody>
      </p:sp>
      <p:sp>
        <p:nvSpPr>
          <p:cNvPr id="34" name="Text Placeholder 4"/>
          <p:cNvSpPr>
            <a:spLocks noGrp="1"/>
          </p:cNvSpPr>
          <p:nvPr>
            <p:ph type="body" sz="quarter" idx="27" hasCustomPrompt="1"/>
          </p:nvPr>
        </p:nvSpPr>
        <p:spPr>
          <a:xfrm>
            <a:off x="511476" y="980017"/>
            <a:ext cx="11153475" cy="287867"/>
          </a:xfrm>
          <a:prstGeom prst="rect">
            <a:avLst/>
          </a:prstGeom>
        </p:spPr>
        <p:txBody>
          <a:bodyPr lIns="0" tIns="0" rIns="0" bIns="0">
            <a:noAutofit/>
          </a:bodyPr>
          <a:lstStyle>
            <a:lvl1pPr marL="0" indent="0" algn="l">
              <a:lnSpc>
                <a:spcPct val="100000"/>
              </a:lnSpc>
              <a:spcBef>
                <a:spcPts val="800"/>
              </a:spcBef>
              <a:buNone/>
              <a:defRPr lang="en-US" sz="2400" b="0" kern="1200" dirty="0">
                <a:solidFill>
                  <a:schemeClr val="accent2"/>
                </a:solidFill>
                <a:latin typeface="+mn-lt"/>
                <a:ea typeface="+mn-ea"/>
                <a:cs typeface="+mn-cs"/>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Click to add a subtitle or delete this placeholder if not needed</a:t>
            </a:r>
          </a:p>
        </p:txBody>
      </p:sp>
      <p:sp>
        <p:nvSpPr>
          <p:cNvPr id="27" name="Content Placeholder 2">
            <a:extLst>
              <a:ext uri="{FF2B5EF4-FFF2-40B4-BE49-F238E27FC236}">
                <a16:creationId xmlns:a16="http://schemas.microsoft.com/office/drawing/2014/main" id="{1D312E8C-BE32-5F45-A5AB-57FDA3272178}"/>
              </a:ext>
            </a:extLst>
          </p:cNvPr>
          <p:cNvSpPr>
            <a:spLocks noGrp="1"/>
          </p:cNvSpPr>
          <p:nvPr>
            <p:ph sz="quarter" idx="39" hasCustomPrompt="1"/>
          </p:nvPr>
        </p:nvSpPr>
        <p:spPr>
          <a:xfrm>
            <a:off x="3384963" y="3673361"/>
            <a:ext cx="2533013" cy="2395121"/>
          </a:xfrm>
          <a:prstGeom prst="rect">
            <a:avLst/>
          </a:prstGeom>
        </p:spPr>
        <p:txBody>
          <a:bodyPr lIns="0" tIns="0" rIns="0" bIns="0">
            <a:noAutofit/>
          </a:bodyPr>
          <a:lstStyle>
            <a:lvl1pPr marL="191995" marR="0" indent="-191995" algn="l" defTabSz="914377" rtl="0" eaLnBrk="1" fontAlgn="auto" latinLnBrk="0" hangingPunct="1">
              <a:lnSpc>
                <a:spcPct val="100000"/>
              </a:lnSpc>
              <a:spcBef>
                <a:spcPts val="800"/>
              </a:spcBef>
              <a:spcAft>
                <a:spcPts val="0"/>
              </a:spcAft>
              <a:buClrTx/>
              <a:buSzTx/>
              <a:buFont typeface="Wingdings" panose="05000000000000000000" pitchFamily="2" charset="2"/>
              <a:buChar char="§"/>
              <a:tabLst/>
              <a:defRPr sz="1600">
                <a:solidFill>
                  <a:schemeClr val="accent3"/>
                </a:solidFill>
                <a:latin typeface="+mj-lt"/>
              </a:defRPr>
            </a:lvl1pPr>
            <a:lvl2pPr marL="383990" indent="-191995">
              <a:lnSpc>
                <a:spcPct val="100000"/>
              </a:lnSpc>
              <a:spcBef>
                <a:spcPts val="800"/>
              </a:spcBef>
              <a:buSzPct val="100000"/>
              <a:buFont typeface="Arial" panose="020B0604020202020204" pitchFamily="34" charset="0"/>
              <a:buChar char="•"/>
              <a:defRPr sz="1600">
                <a:solidFill>
                  <a:schemeClr val="accent3"/>
                </a:solidFill>
                <a:latin typeface="+mn-lt"/>
              </a:defRPr>
            </a:lvl2pPr>
            <a:lvl3pPr marL="671983" indent="-287993">
              <a:lnSpc>
                <a:spcPct val="100000"/>
              </a:lnSpc>
              <a:spcBef>
                <a:spcPts val="800"/>
              </a:spcBef>
              <a:buFont typeface="+mj-lt"/>
              <a:buAutoNum type="alphaLcParenR"/>
              <a:defRPr sz="1600">
                <a:solidFill>
                  <a:schemeClr val="accent3"/>
                </a:solidFill>
                <a:latin typeface="+mn-lt"/>
              </a:defRPr>
            </a:lvl3pPr>
            <a:lvl4pPr marL="863978" indent="-191995">
              <a:lnSpc>
                <a:spcPct val="100000"/>
              </a:lnSpc>
              <a:spcBef>
                <a:spcPts val="800"/>
              </a:spcBef>
              <a:buSzPct val="90000"/>
              <a:buFont typeface="+mj-lt"/>
              <a:buAutoNum type="romanLcPeriod"/>
              <a:defRPr sz="1600">
                <a:solidFill>
                  <a:schemeClr val="accent3"/>
                </a:solidFill>
                <a:latin typeface="+mn-lt"/>
              </a:defRPr>
            </a:lvl4pPr>
            <a:lvl5pPr marL="1055974" indent="-191995">
              <a:lnSpc>
                <a:spcPct val="100000"/>
              </a:lnSpc>
              <a:spcBef>
                <a:spcPts val="800"/>
              </a:spcBef>
              <a:defRPr sz="1600">
                <a:solidFill>
                  <a:schemeClr val="accent3"/>
                </a:solidFill>
                <a:latin typeface="+mn-lt"/>
              </a:defRPr>
            </a:lvl5pPr>
            <a:lvl6pPr marL="2285943" indent="0">
              <a:buNone/>
              <a:defRPr sz="1600">
                <a:solidFill>
                  <a:schemeClr val="bg2"/>
                </a:solidFill>
              </a:defRPr>
            </a:lvl6pPr>
          </a:lstStyle>
          <a:p>
            <a:pPr lvl="0"/>
            <a:r>
              <a:rPr lang="en-GB" dirty="0"/>
              <a:t>Click to start texting</a:t>
            </a:r>
            <a:endParaRPr lang="en-US" dirty="0"/>
          </a:p>
          <a:p>
            <a:pPr lvl="0"/>
            <a:r>
              <a:rPr lang="en-GB" dirty="0"/>
              <a:t>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8" name="Content Placeholder 2">
            <a:extLst>
              <a:ext uri="{FF2B5EF4-FFF2-40B4-BE49-F238E27FC236}">
                <a16:creationId xmlns:a16="http://schemas.microsoft.com/office/drawing/2014/main" id="{1D312E8C-BE32-5F45-A5AB-57FDA3272178}"/>
              </a:ext>
            </a:extLst>
          </p:cNvPr>
          <p:cNvSpPr>
            <a:spLocks noGrp="1"/>
          </p:cNvSpPr>
          <p:nvPr>
            <p:ph sz="quarter" idx="40" hasCustomPrompt="1"/>
          </p:nvPr>
        </p:nvSpPr>
        <p:spPr>
          <a:xfrm>
            <a:off x="6258450" y="3673360"/>
            <a:ext cx="2533013" cy="2395121"/>
          </a:xfrm>
          <a:prstGeom prst="rect">
            <a:avLst/>
          </a:prstGeom>
        </p:spPr>
        <p:txBody>
          <a:bodyPr lIns="0" tIns="0" rIns="0" bIns="0">
            <a:noAutofit/>
          </a:bodyPr>
          <a:lstStyle>
            <a:lvl1pPr marL="191995" indent="-191995">
              <a:lnSpc>
                <a:spcPct val="100000"/>
              </a:lnSpc>
              <a:spcBef>
                <a:spcPts val="800"/>
              </a:spcBef>
              <a:buFont typeface="Wingdings" panose="05000000000000000000" pitchFamily="2" charset="2"/>
              <a:buChar char="§"/>
              <a:defRPr sz="1600">
                <a:solidFill>
                  <a:schemeClr val="accent3"/>
                </a:solidFill>
                <a:latin typeface="+mj-lt"/>
              </a:defRPr>
            </a:lvl1pPr>
            <a:lvl2pPr marL="383990" indent="-191995">
              <a:lnSpc>
                <a:spcPct val="100000"/>
              </a:lnSpc>
              <a:spcBef>
                <a:spcPts val="800"/>
              </a:spcBef>
              <a:buSzPct val="100000"/>
              <a:buFont typeface="Arial" panose="020B0604020202020204" pitchFamily="34" charset="0"/>
              <a:buChar char="•"/>
              <a:defRPr sz="1600">
                <a:solidFill>
                  <a:schemeClr val="accent3"/>
                </a:solidFill>
                <a:latin typeface="+mj-lt"/>
              </a:defRPr>
            </a:lvl2pPr>
            <a:lvl3pPr marL="671983" indent="-287993">
              <a:lnSpc>
                <a:spcPct val="100000"/>
              </a:lnSpc>
              <a:spcBef>
                <a:spcPts val="800"/>
              </a:spcBef>
              <a:buFont typeface="+mj-lt"/>
              <a:buAutoNum type="alphaLcParenR"/>
              <a:defRPr sz="1600">
                <a:solidFill>
                  <a:schemeClr val="accent3"/>
                </a:solidFill>
                <a:latin typeface="+mj-lt"/>
              </a:defRPr>
            </a:lvl3pPr>
            <a:lvl4pPr marL="863978" indent="-191995">
              <a:lnSpc>
                <a:spcPct val="100000"/>
              </a:lnSpc>
              <a:spcBef>
                <a:spcPts val="800"/>
              </a:spcBef>
              <a:buSzPct val="90000"/>
              <a:buFont typeface="+mj-lt"/>
              <a:buAutoNum type="romanLcPeriod"/>
              <a:defRPr sz="1600">
                <a:solidFill>
                  <a:schemeClr val="accent3"/>
                </a:solidFill>
                <a:latin typeface="+mj-lt"/>
              </a:defRPr>
            </a:lvl4pPr>
            <a:lvl5pPr marL="1055974" indent="-191995">
              <a:lnSpc>
                <a:spcPct val="100000"/>
              </a:lnSpc>
              <a:spcBef>
                <a:spcPts val="800"/>
              </a:spcBef>
              <a:defRPr sz="1600">
                <a:solidFill>
                  <a:schemeClr val="accent3"/>
                </a:solidFill>
                <a:latin typeface="+mj-lt"/>
              </a:defRPr>
            </a:lvl5pPr>
            <a:lvl6pPr marL="2285943" indent="0">
              <a:buNone/>
              <a:defRPr sz="1600">
                <a:solidFill>
                  <a:schemeClr val="bg2"/>
                </a:solidFill>
              </a:defRPr>
            </a:lvl6pPr>
          </a:lstStyle>
          <a:p>
            <a:pPr lvl="0"/>
            <a:r>
              <a:rPr lang="en-GB" dirty="0"/>
              <a:t>Click to start texting</a:t>
            </a:r>
            <a:endParaRPr lang="en-US" dirty="0"/>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9" name="Content Placeholder 2">
            <a:extLst>
              <a:ext uri="{FF2B5EF4-FFF2-40B4-BE49-F238E27FC236}">
                <a16:creationId xmlns:a16="http://schemas.microsoft.com/office/drawing/2014/main" id="{1D312E8C-BE32-5F45-A5AB-57FDA3272178}"/>
              </a:ext>
            </a:extLst>
          </p:cNvPr>
          <p:cNvSpPr>
            <a:spLocks noGrp="1"/>
          </p:cNvSpPr>
          <p:nvPr>
            <p:ph sz="quarter" idx="41" hasCustomPrompt="1"/>
          </p:nvPr>
        </p:nvSpPr>
        <p:spPr>
          <a:xfrm>
            <a:off x="9131938" y="3673358"/>
            <a:ext cx="2533013" cy="2395121"/>
          </a:xfrm>
          <a:prstGeom prst="rect">
            <a:avLst/>
          </a:prstGeom>
        </p:spPr>
        <p:txBody>
          <a:bodyPr lIns="0" tIns="0" rIns="0" bIns="0">
            <a:noAutofit/>
          </a:bodyPr>
          <a:lstStyle>
            <a:lvl1pPr marL="191995" indent="-191995">
              <a:lnSpc>
                <a:spcPct val="100000"/>
              </a:lnSpc>
              <a:spcBef>
                <a:spcPts val="800"/>
              </a:spcBef>
              <a:buFont typeface="Wingdings" panose="05000000000000000000" pitchFamily="2" charset="2"/>
              <a:buChar char="§"/>
              <a:defRPr sz="1600">
                <a:solidFill>
                  <a:schemeClr val="accent3"/>
                </a:solidFill>
                <a:latin typeface="+mj-lt"/>
              </a:defRPr>
            </a:lvl1pPr>
            <a:lvl2pPr marL="383990" indent="-191995">
              <a:lnSpc>
                <a:spcPct val="100000"/>
              </a:lnSpc>
              <a:spcBef>
                <a:spcPts val="800"/>
              </a:spcBef>
              <a:buSzPct val="100000"/>
              <a:buFont typeface="Arial" panose="020B0604020202020204" pitchFamily="34" charset="0"/>
              <a:buChar char="•"/>
              <a:defRPr sz="1600">
                <a:solidFill>
                  <a:schemeClr val="accent3"/>
                </a:solidFill>
                <a:latin typeface="+mj-lt"/>
              </a:defRPr>
            </a:lvl2pPr>
            <a:lvl3pPr marL="671983" indent="-287993">
              <a:lnSpc>
                <a:spcPct val="100000"/>
              </a:lnSpc>
              <a:spcBef>
                <a:spcPts val="800"/>
              </a:spcBef>
              <a:buFont typeface="+mj-lt"/>
              <a:buAutoNum type="alphaLcParenR"/>
              <a:defRPr sz="1600">
                <a:solidFill>
                  <a:schemeClr val="accent3"/>
                </a:solidFill>
                <a:latin typeface="+mj-lt"/>
              </a:defRPr>
            </a:lvl3pPr>
            <a:lvl4pPr marL="863978" indent="-191995">
              <a:lnSpc>
                <a:spcPct val="100000"/>
              </a:lnSpc>
              <a:spcBef>
                <a:spcPts val="800"/>
              </a:spcBef>
              <a:buSzPct val="90000"/>
              <a:buFont typeface="+mj-lt"/>
              <a:buAutoNum type="romanLcPeriod"/>
              <a:defRPr sz="1600">
                <a:solidFill>
                  <a:schemeClr val="accent3"/>
                </a:solidFill>
                <a:latin typeface="+mj-lt"/>
              </a:defRPr>
            </a:lvl4pPr>
            <a:lvl5pPr marL="1055974" indent="-191995">
              <a:lnSpc>
                <a:spcPct val="100000"/>
              </a:lnSpc>
              <a:spcBef>
                <a:spcPts val="800"/>
              </a:spcBef>
              <a:defRPr sz="1600">
                <a:solidFill>
                  <a:schemeClr val="accent3"/>
                </a:solidFill>
                <a:latin typeface="+mj-lt"/>
              </a:defRPr>
            </a:lvl5pPr>
            <a:lvl6pPr marL="2285943" indent="0">
              <a:buNone/>
              <a:defRPr sz="1600">
                <a:solidFill>
                  <a:schemeClr val="bg2"/>
                </a:solidFill>
              </a:defRPr>
            </a:lvl6pPr>
          </a:lstStyle>
          <a:p>
            <a:pPr lvl="0"/>
            <a:r>
              <a:rPr lang="en-GB" dirty="0"/>
              <a:t>Click to start texting</a:t>
            </a:r>
            <a:endParaRPr lang="en-US" dirty="0"/>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4" name="Text Placeholder 23">
            <a:extLst>
              <a:ext uri="{FF2B5EF4-FFF2-40B4-BE49-F238E27FC236}">
                <a16:creationId xmlns:a16="http://schemas.microsoft.com/office/drawing/2014/main" id="{44F7D941-903A-4A35-BCD5-0A15FBB980CA}"/>
              </a:ext>
            </a:extLst>
          </p:cNvPr>
          <p:cNvSpPr>
            <a:spLocks noGrp="1"/>
          </p:cNvSpPr>
          <p:nvPr>
            <p:ph type="body" sz="quarter" idx="12" hasCustomPrompt="1"/>
          </p:nvPr>
        </p:nvSpPr>
        <p:spPr>
          <a:xfrm>
            <a:off x="131233" y="-1085145"/>
            <a:ext cx="1680000" cy="624000"/>
          </a:xfrm>
          <a:prstGeom prst="rect">
            <a:avLst/>
          </a:prstGeom>
          <a:solidFill>
            <a:srgbClr val="FFFFFF"/>
          </a:solidFill>
          <a:ln>
            <a:noFill/>
          </a:ln>
        </p:spPr>
        <p:txBody>
          <a:bodyPr anchor="ctr"/>
          <a:lstStyle>
            <a:lvl1pPr marL="0" indent="0" algn="ctr">
              <a:buNone/>
              <a:defRPr sz="3733" b="1">
                <a:solidFill>
                  <a:schemeClr val="accent3"/>
                </a:solidFill>
                <a:latin typeface="+mj-lt"/>
              </a:defRPr>
            </a:lvl1pPr>
            <a:lvl2pPr marL="457189" indent="0">
              <a:buNone/>
              <a:defRPr sz="3733" b="1">
                <a:solidFill>
                  <a:schemeClr val="bg2"/>
                </a:solidFill>
              </a:defRPr>
            </a:lvl2pPr>
            <a:lvl3pPr marL="914377" indent="0">
              <a:buNone/>
              <a:defRPr sz="3733" b="1">
                <a:solidFill>
                  <a:schemeClr val="bg2"/>
                </a:solidFill>
              </a:defRPr>
            </a:lvl3pPr>
            <a:lvl4pPr marL="1371566" indent="0">
              <a:buNone/>
              <a:defRPr sz="3733" b="1">
                <a:solidFill>
                  <a:schemeClr val="bg2"/>
                </a:solidFill>
              </a:defRPr>
            </a:lvl4pPr>
            <a:lvl5pPr marL="1828754" indent="0">
              <a:buNone/>
              <a:defRPr sz="3733" b="1">
                <a:solidFill>
                  <a:schemeClr val="bg2"/>
                </a:solidFill>
              </a:defRPr>
            </a:lvl5pPr>
          </a:lstStyle>
          <a:p>
            <a:pPr lvl="0"/>
            <a:r>
              <a:rPr lang="en-US" dirty="0"/>
              <a:t>Title</a:t>
            </a:r>
          </a:p>
        </p:txBody>
      </p:sp>
      <p:sp>
        <p:nvSpPr>
          <p:cNvPr id="25" name="Text Placeholder 26">
            <a:extLst>
              <a:ext uri="{FF2B5EF4-FFF2-40B4-BE49-F238E27FC236}">
                <a16:creationId xmlns:a16="http://schemas.microsoft.com/office/drawing/2014/main" id="{C40F5A12-C0BC-42CD-B0BA-5D1D6C878B1E}"/>
              </a:ext>
            </a:extLst>
          </p:cNvPr>
          <p:cNvSpPr>
            <a:spLocks noGrp="1"/>
          </p:cNvSpPr>
          <p:nvPr>
            <p:ph type="body" sz="quarter" idx="13" hasCustomPrompt="1"/>
          </p:nvPr>
        </p:nvSpPr>
        <p:spPr>
          <a:xfrm>
            <a:off x="1839856" y="-1085145"/>
            <a:ext cx="1680000" cy="624000"/>
          </a:xfrm>
          <a:prstGeom prst="rect">
            <a:avLst/>
          </a:prstGeom>
          <a:solidFill>
            <a:srgbClr val="FFFFFF"/>
          </a:solidFill>
          <a:ln>
            <a:noFill/>
          </a:ln>
        </p:spPr>
        <p:txBody>
          <a:bodyPr anchor="ctr"/>
          <a:lstStyle>
            <a:lvl1pPr marL="0" indent="0" algn="ctr">
              <a:buNone/>
              <a:defRPr sz="2400" b="0">
                <a:solidFill>
                  <a:schemeClr val="accent2"/>
                </a:solidFill>
                <a:latin typeface="+mj-lt"/>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Subtitle</a:t>
            </a:r>
          </a:p>
        </p:txBody>
      </p:sp>
      <p:sp>
        <p:nvSpPr>
          <p:cNvPr id="26" name="Text Placeholder 26">
            <a:extLst>
              <a:ext uri="{FF2B5EF4-FFF2-40B4-BE49-F238E27FC236}">
                <a16:creationId xmlns:a16="http://schemas.microsoft.com/office/drawing/2014/main" id="{EF6E94E2-8457-4B20-B883-1B8D5D6953A8}"/>
              </a:ext>
            </a:extLst>
          </p:cNvPr>
          <p:cNvSpPr>
            <a:spLocks noGrp="1"/>
          </p:cNvSpPr>
          <p:nvPr>
            <p:ph type="body" sz="quarter" idx="14" hasCustomPrompt="1"/>
          </p:nvPr>
        </p:nvSpPr>
        <p:spPr>
          <a:xfrm>
            <a:off x="3548479" y="-1085145"/>
            <a:ext cx="1680000" cy="624000"/>
          </a:xfrm>
          <a:prstGeom prst="rect">
            <a:avLst/>
          </a:prstGeom>
          <a:solidFill>
            <a:srgbClr val="FFFFFF"/>
          </a:solidFill>
          <a:ln>
            <a:noFill/>
          </a:ln>
        </p:spPr>
        <p:txBody>
          <a:bodyPr anchor="ctr"/>
          <a:lstStyle>
            <a:lvl1pPr marL="0" indent="0" algn="ctr">
              <a:buNone/>
              <a:defRPr sz="1867" b="0">
                <a:solidFill>
                  <a:schemeClr val="accent2"/>
                </a:solidFill>
                <a:latin typeface="+mj-lt"/>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Lead</a:t>
            </a:r>
          </a:p>
        </p:txBody>
      </p:sp>
      <p:sp>
        <p:nvSpPr>
          <p:cNvPr id="30" name="Text Placeholder 26">
            <a:extLst>
              <a:ext uri="{FF2B5EF4-FFF2-40B4-BE49-F238E27FC236}">
                <a16:creationId xmlns:a16="http://schemas.microsoft.com/office/drawing/2014/main" id="{BFF6BA7C-7A6B-4475-A24C-329B51BFB0D4}"/>
              </a:ext>
            </a:extLst>
          </p:cNvPr>
          <p:cNvSpPr>
            <a:spLocks noGrp="1"/>
          </p:cNvSpPr>
          <p:nvPr>
            <p:ph type="body" sz="quarter" idx="15" hasCustomPrompt="1"/>
          </p:nvPr>
        </p:nvSpPr>
        <p:spPr>
          <a:xfrm>
            <a:off x="5257101" y="-1085145"/>
            <a:ext cx="1680000" cy="624000"/>
          </a:xfrm>
          <a:prstGeom prst="rect">
            <a:avLst/>
          </a:prstGeom>
          <a:solidFill>
            <a:srgbClr val="FFFFFF"/>
          </a:solidFill>
          <a:ln>
            <a:noFill/>
          </a:ln>
        </p:spPr>
        <p:txBody>
          <a:bodyPr anchor="ctr"/>
          <a:lstStyle>
            <a:lvl1pPr marL="0" indent="0" algn="ctr">
              <a:buNone/>
              <a:defRPr sz="2133" b="1">
                <a:solidFill>
                  <a:schemeClr val="accent3"/>
                </a:solidFill>
                <a:latin typeface="+mj-lt"/>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Text title 1</a:t>
            </a:r>
          </a:p>
        </p:txBody>
      </p:sp>
      <p:sp>
        <p:nvSpPr>
          <p:cNvPr id="32" name="Text Placeholder 26">
            <a:extLst>
              <a:ext uri="{FF2B5EF4-FFF2-40B4-BE49-F238E27FC236}">
                <a16:creationId xmlns:a16="http://schemas.microsoft.com/office/drawing/2014/main" id="{C3DE4A87-93F8-4353-9651-A0DB10EAD9E6}"/>
              </a:ext>
            </a:extLst>
          </p:cNvPr>
          <p:cNvSpPr>
            <a:spLocks noGrp="1"/>
          </p:cNvSpPr>
          <p:nvPr>
            <p:ph type="body" sz="quarter" idx="16" hasCustomPrompt="1"/>
          </p:nvPr>
        </p:nvSpPr>
        <p:spPr>
          <a:xfrm>
            <a:off x="8674347" y="-1085145"/>
            <a:ext cx="1680000" cy="624000"/>
          </a:xfrm>
          <a:prstGeom prst="rect">
            <a:avLst/>
          </a:prstGeom>
          <a:solidFill>
            <a:srgbClr val="FFFFFF"/>
          </a:solidFill>
          <a:ln>
            <a:noFill/>
          </a:ln>
        </p:spPr>
        <p:txBody>
          <a:bodyPr anchor="ctr"/>
          <a:lstStyle>
            <a:lvl1pPr marL="0" indent="0" algn="ctr">
              <a:buNone/>
              <a:defRPr sz="1600" b="0">
                <a:solidFill>
                  <a:schemeClr val="accent3"/>
                </a:solidFill>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Text</a:t>
            </a:r>
          </a:p>
        </p:txBody>
      </p:sp>
      <p:sp>
        <p:nvSpPr>
          <p:cNvPr id="33" name="Text Placeholder 26">
            <a:extLst>
              <a:ext uri="{FF2B5EF4-FFF2-40B4-BE49-F238E27FC236}">
                <a16:creationId xmlns:a16="http://schemas.microsoft.com/office/drawing/2014/main" id="{A8A49954-24D4-4566-9CF2-88D4B4A65520}"/>
              </a:ext>
            </a:extLst>
          </p:cNvPr>
          <p:cNvSpPr>
            <a:spLocks noGrp="1"/>
          </p:cNvSpPr>
          <p:nvPr>
            <p:ph type="body" sz="quarter" idx="17" hasCustomPrompt="1"/>
          </p:nvPr>
        </p:nvSpPr>
        <p:spPr>
          <a:xfrm>
            <a:off x="10382973" y="-1085145"/>
            <a:ext cx="1680000" cy="624000"/>
          </a:xfrm>
          <a:prstGeom prst="rect">
            <a:avLst/>
          </a:prstGeom>
          <a:solidFill>
            <a:srgbClr val="FFFFFF"/>
          </a:solidFill>
          <a:ln>
            <a:noFill/>
          </a:ln>
        </p:spPr>
        <p:txBody>
          <a:bodyPr anchor="ctr"/>
          <a:lstStyle>
            <a:lvl1pPr marL="0" indent="0" algn="ctr">
              <a:buNone/>
              <a:defRPr sz="1067" b="0">
                <a:solidFill>
                  <a:schemeClr val="accent3"/>
                </a:solidFill>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Caption</a:t>
            </a:r>
          </a:p>
        </p:txBody>
      </p:sp>
      <p:sp>
        <p:nvSpPr>
          <p:cNvPr id="36" name="Text Placeholder 26">
            <a:extLst>
              <a:ext uri="{FF2B5EF4-FFF2-40B4-BE49-F238E27FC236}">
                <a16:creationId xmlns:a16="http://schemas.microsoft.com/office/drawing/2014/main" id="{054AC034-3D92-42E1-98F0-0D72FE6E7C67}"/>
              </a:ext>
            </a:extLst>
          </p:cNvPr>
          <p:cNvSpPr>
            <a:spLocks noGrp="1"/>
          </p:cNvSpPr>
          <p:nvPr>
            <p:ph type="body" sz="quarter" idx="18" hasCustomPrompt="1"/>
          </p:nvPr>
        </p:nvSpPr>
        <p:spPr>
          <a:xfrm>
            <a:off x="6965724" y="-1085145"/>
            <a:ext cx="1680000" cy="624000"/>
          </a:xfrm>
          <a:prstGeom prst="rect">
            <a:avLst/>
          </a:prstGeom>
          <a:solidFill>
            <a:srgbClr val="FFFFFF"/>
          </a:solidFill>
          <a:ln>
            <a:noFill/>
          </a:ln>
        </p:spPr>
        <p:txBody>
          <a:bodyPr anchor="ctr"/>
          <a:lstStyle>
            <a:lvl1pPr marL="0" indent="0" algn="ctr">
              <a:buNone/>
              <a:defRPr sz="1867" b="1">
                <a:solidFill>
                  <a:schemeClr val="accent3"/>
                </a:solidFill>
                <a:latin typeface="+mj-lt"/>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Text title 2</a:t>
            </a:r>
          </a:p>
        </p:txBody>
      </p:sp>
    </p:spTree>
    <p:extLst>
      <p:ext uri="{BB962C8B-B14F-4D97-AF65-F5344CB8AC3E}">
        <p14:creationId xmlns:p14="http://schemas.microsoft.com/office/powerpoint/2010/main" val="329235200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 colums w pics">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C495203F-FA6E-0C44-BB69-AF955CA6C5D3}"/>
              </a:ext>
            </a:extLst>
          </p:cNvPr>
          <p:cNvSpPr>
            <a:spLocks noGrp="1"/>
          </p:cNvSpPr>
          <p:nvPr>
            <p:ph type="title" hasCustomPrompt="1"/>
          </p:nvPr>
        </p:nvSpPr>
        <p:spPr>
          <a:xfrm>
            <a:off x="511476" y="316422"/>
            <a:ext cx="11153475" cy="951463"/>
          </a:xfrm>
          <a:prstGeom prst="rect">
            <a:avLst/>
          </a:prstGeom>
        </p:spPr>
        <p:txBody>
          <a:bodyPr vert="horz" lIns="0" tIns="0" rIns="0" bIns="0" rtlCol="0" anchor="t" anchorCtr="0">
            <a:noAutofit/>
          </a:bodyPr>
          <a:lstStyle>
            <a:lvl1pPr algn="l">
              <a:defRPr>
                <a:solidFill>
                  <a:schemeClr val="accent3"/>
                </a:solidFill>
                <a:latin typeface="+mj-lt"/>
              </a:defRPr>
            </a:lvl1pPr>
          </a:lstStyle>
          <a:p>
            <a:r>
              <a:rPr lang="en-US" dirty="0"/>
              <a:t>Click to add a title</a:t>
            </a:r>
          </a:p>
        </p:txBody>
      </p:sp>
      <p:sp>
        <p:nvSpPr>
          <p:cNvPr id="21" name="Content Placeholder 2">
            <a:extLst>
              <a:ext uri="{FF2B5EF4-FFF2-40B4-BE49-F238E27FC236}">
                <a16:creationId xmlns:a16="http://schemas.microsoft.com/office/drawing/2014/main" id="{1D312E8C-BE32-5F45-A5AB-57FDA3272178}"/>
              </a:ext>
            </a:extLst>
          </p:cNvPr>
          <p:cNvSpPr>
            <a:spLocks noGrp="1"/>
          </p:cNvSpPr>
          <p:nvPr>
            <p:ph sz="quarter" idx="10" hasCustomPrompt="1"/>
          </p:nvPr>
        </p:nvSpPr>
        <p:spPr>
          <a:xfrm>
            <a:off x="511476" y="4082536"/>
            <a:ext cx="2533013" cy="1985953"/>
          </a:xfrm>
          <a:prstGeom prst="rect">
            <a:avLst/>
          </a:prstGeom>
        </p:spPr>
        <p:txBody>
          <a:bodyPr lIns="0" tIns="0" rIns="0" bIns="0">
            <a:noAutofit/>
          </a:bodyPr>
          <a:lstStyle>
            <a:lvl1pPr marL="191995" indent="-191995">
              <a:lnSpc>
                <a:spcPct val="100000"/>
              </a:lnSpc>
              <a:spcBef>
                <a:spcPts val="800"/>
              </a:spcBef>
              <a:buFont typeface="Wingdings" panose="05000000000000000000" pitchFamily="2" charset="2"/>
              <a:buChar char="§"/>
              <a:defRPr sz="1600">
                <a:solidFill>
                  <a:schemeClr val="accent3"/>
                </a:solidFill>
                <a:latin typeface="+mn-lt"/>
              </a:defRPr>
            </a:lvl1pPr>
            <a:lvl2pPr marL="383990" indent="-191995">
              <a:lnSpc>
                <a:spcPct val="100000"/>
              </a:lnSpc>
              <a:spcBef>
                <a:spcPts val="800"/>
              </a:spcBef>
              <a:buSzPct val="100000"/>
              <a:buFont typeface="Arial" panose="020B0604020202020204" pitchFamily="34" charset="0"/>
              <a:buChar char="•"/>
              <a:defRPr sz="1600">
                <a:solidFill>
                  <a:schemeClr val="bg2"/>
                </a:solidFill>
                <a:latin typeface="+mn-lt"/>
              </a:defRPr>
            </a:lvl2pPr>
            <a:lvl3pPr marL="671983" indent="-287993">
              <a:lnSpc>
                <a:spcPct val="100000"/>
              </a:lnSpc>
              <a:spcBef>
                <a:spcPts val="800"/>
              </a:spcBef>
              <a:buFont typeface="+mj-lt"/>
              <a:buAutoNum type="alphaLcParenR"/>
              <a:defRPr sz="1600">
                <a:solidFill>
                  <a:schemeClr val="bg2"/>
                </a:solidFill>
                <a:latin typeface="+mn-lt"/>
              </a:defRPr>
            </a:lvl3pPr>
            <a:lvl4pPr marL="863978" indent="-191995">
              <a:lnSpc>
                <a:spcPct val="100000"/>
              </a:lnSpc>
              <a:spcBef>
                <a:spcPts val="800"/>
              </a:spcBef>
              <a:buSzPct val="90000"/>
              <a:buFont typeface="+mj-lt"/>
              <a:buAutoNum type="romanLcPeriod"/>
              <a:defRPr sz="1600">
                <a:solidFill>
                  <a:schemeClr val="bg2"/>
                </a:solidFill>
                <a:latin typeface="+mn-lt"/>
              </a:defRPr>
            </a:lvl4pPr>
            <a:lvl5pPr marL="1055974" indent="-191995">
              <a:lnSpc>
                <a:spcPct val="100000"/>
              </a:lnSpc>
              <a:spcBef>
                <a:spcPts val="800"/>
              </a:spcBef>
              <a:defRPr sz="1600">
                <a:solidFill>
                  <a:schemeClr val="bg2"/>
                </a:solidFill>
                <a:latin typeface="+mn-lt"/>
              </a:defRPr>
            </a:lvl5pPr>
            <a:lvl6pPr marL="2285943" indent="0">
              <a:buNone/>
              <a:defRPr sz="1600">
                <a:solidFill>
                  <a:schemeClr val="bg2"/>
                </a:solidFill>
              </a:defRPr>
            </a:lvl6pPr>
          </a:lstStyle>
          <a:p>
            <a:pPr lvl="0"/>
            <a:r>
              <a:rPr lang="en-GB" dirty="0"/>
              <a:t>Click to start texting</a:t>
            </a:r>
            <a:endParaRPr lang="en-US" dirty="0"/>
          </a:p>
        </p:txBody>
      </p:sp>
      <p:sp>
        <p:nvSpPr>
          <p:cNvPr id="22" name="Text Placeholder 2"/>
          <p:cNvSpPr>
            <a:spLocks noGrp="1"/>
          </p:cNvSpPr>
          <p:nvPr>
            <p:ph type="body" sz="quarter" idx="22" hasCustomPrompt="1"/>
          </p:nvPr>
        </p:nvSpPr>
        <p:spPr>
          <a:xfrm>
            <a:off x="511476" y="3529711"/>
            <a:ext cx="2533013" cy="384212"/>
          </a:xfrm>
          <a:prstGeom prst="rect">
            <a:avLst/>
          </a:prstGeom>
        </p:spPr>
        <p:txBody>
          <a:bodyPr lIns="0" tIns="0" rIns="0" bIns="0">
            <a:noAutofit/>
          </a:bodyPr>
          <a:lstStyle>
            <a:lvl1pPr marL="0" indent="0" algn="l">
              <a:lnSpc>
                <a:spcPct val="100000"/>
              </a:lnSpc>
              <a:spcBef>
                <a:spcPts val="800"/>
              </a:spcBef>
              <a:buNone/>
              <a:defRPr lang="en-US" sz="2133" b="1" kern="1200" dirty="0">
                <a:solidFill>
                  <a:schemeClr val="accent3"/>
                </a:solidFill>
                <a:latin typeface="+mj-lt"/>
                <a:ea typeface="+mn-ea"/>
                <a:cs typeface="+mn-cs"/>
              </a:defRPr>
            </a:lvl1pPr>
            <a:lvl2pPr marL="457189" indent="0">
              <a:buNone/>
              <a:defRPr/>
            </a:lvl2pPr>
            <a:lvl3pPr marL="914377" indent="0">
              <a:buNone/>
              <a:defRPr/>
            </a:lvl3pPr>
            <a:lvl4pPr marL="1371566" indent="0">
              <a:buNone/>
              <a:defRPr/>
            </a:lvl4pPr>
            <a:lvl5pPr marL="1828754" indent="0">
              <a:buNone/>
              <a:defRPr/>
            </a:lvl5pPr>
          </a:lstStyle>
          <a:p>
            <a:r>
              <a:rPr lang="en-US" dirty="0"/>
              <a:t>Click to add a title</a:t>
            </a:r>
          </a:p>
        </p:txBody>
      </p:sp>
      <p:sp>
        <p:nvSpPr>
          <p:cNvPr id="71" name="Text Placeholder 2"/>
          <p:cNvSpPr>
            <a:spLocks noGrp="1"/>
          </p:cNvSpPr>
          <p:nvPr>
            <p:ph type="body" sz="quarter" idx="31" hasCustomPrompt="1"/>
          </p:nvPr>
        </p:nvSpPr>
        <p:spPr>
          <a:xfrm>
            <a:off x="3384963" y="3529711"/>
            <a:ext cx="2533013" cy="384212"/>
          </a:xfrm>
          <a:prstGeom prst="rect">
            <a:avLst/>
          </a:prstGeom>
        </p:spPr>
        <p:txBody>
          <a:bodyPr lIns="0" tIns="0" rIns="0" bIns="0">
            <a:noAutofit/>
          </a:bodyPr>
          <a:lstStyle>
            <a:lvl1pPr marL="0" indent="0" algn="l">
              <a:lnSpc>
                <a:spcPct val="100000"/>
              </a:lnSpc>
              <a:spcBef>
                <a:spcPts val="800"/>
              </a:spcBef>
              <a:buNone/>
              <a:defRPr lang="en-US" sz="2133" b="1" kern="1200" dirty="0">
                <a:solidFill>
                  <a:schemeClr val="accent3"/>
                </a:solidFill>
                <a:latin typeface="+mj-lt"/>
                <a:ea typeface="+mn-ea"/>
                <a:cs typeface="+mn-cs"/>
              </a:defRPr>
            </a:lvl1pPr>
            <a:lvl2pPr marL="457189" indent="0">
              <a:buNone/>
              <a:defRPr/>
            </a:lvl2pPr>
            <a:lvl3pPr marL="914377" indent="0">
              <a:buNone/>
              <a:defRPr/>
            </a:lvl3pPr>
            <a:lvl4pPr marL="1371566" indent="0">
              <a:buNone/>
              <a:defRPr/>
            </a:lvl4pPr>
            <a:lvl5pPr marL="1828754" indent="0">
              <a:buNone/>
              <a:defRPr/>
            </a:lvl5pPr>
          </a:lstStyle>
          <a:p>
            <a:r>
              <a:rPr lang="en-US" dirty="0"/>
              <a:t>Click to add a title</a:t>
            </a:r>
          </a:p>
        </p:txBody>
      </p:sp>
      <p:sp>
        <p:nvSpPr>
          <p:cNvPr id="76" name="Text Placeholder 2"/>
          <p:cNvSpPr>
            <a:spLocks noGrp="1"/>
          </p:cNvSpPr>
          <p:nvPr>
            <p:ph type="body" sz="quarter" idx="34" hasCustomPrompt="1"/>
          </p:nvPr>
        </p:nvSpPr>
        <p:spPr>
          <a:xfrm>
            <a:off x="6258450" y="3529711"/>
            <a:ext cx="2533013" cy="384212"/>
          </a:xfrm>
          <a:prstGeom prst="rect">
            <a:avLst/>
          </a:prstGeom>
        </p:spPr>
        <p:txBody>
          <a:bodyPr lIns="0" tIns="0" rIns="0" bIns="0">
            <a:noAutofit/>
          </a:bodyPr>
          <a:lstStyle>
            <a:lvl1pPr marL="0" indent="0" algn="l">
              <a:lnSpc>
                <a:spcPct val="100000"/>
              </a:lnSpc>
              <a:spcBef>
                <a:spcPts val="800"/>
              </a:spcBef>
              <a:buNone/>
              <a:defRPr lang="en-US" sz="2133" b="1" kern="1200" dirty="0">
                <a:solidFill>
                  <a:schemeClr val="accent3"/>
                </a:solidFill>
                <a:latin typeface="+mj-lt"/>
                <a:ea typeface="+mn-ea"/>
                <a:cs typeface="+mn-cs"/>
              </a:defRPr>
            </a:lvl1pPr>
            <a:lvl2pPr marL="457189" indent="0">
              <a:buNone/>
              <a:defRPr/>
            </a:lvl2pPr>
            <a:lvl3pPr marL="914377" indent="0">
              <a:buNone/>
              <a:defRPr/>
            </a:lvl3pPr>
            <a:lvl4pPr marL="1371566" indent="0">
              <a:buNone/>
              <a:defRPr/>
            </a:lvl4pPr>
            <a:lvl5pPr marL="1828754" indent="0">
              <a:buNone/>
              <a:defRPr/>
            </a:lvl5pPr>
          </a:lstStyle>
          <a:p>
            <a:r>
              <a:rPr lang="en-US" dirty="0"/>
              <a:t>Click to add a title</a:t>
            </a:r>
          </a:p>
        </p:txBody>
      </p:sp>
      <p:sp>
        <p:nvSpPr>
          <p:cNvPr id="81" name="Text Placeholder 2"/>
          <p:cNvSpPr>
            <a:spLocks noGrp="1"/>
          </p:cNvSpPr>
          <p:nvPr>
            <p:ph type="body" sz="quarter" idx="37" hasCustomPrompt="1"/>
          </p:nvPr>
        </p:nvSpPr>
        <p:spPr>
          <a:xfrm>
            <a:off x="9131938" y="3529711"/>
            <a:ext cx="2533013" cy="384212"/>
          </a:xfrm>
          <a:prstGeom prst="rect">
            <a:avLst/>
          </a:prstGeom>
        </p:spPr>
        <p:txBody>
          <a:bodyPr lIns="0" tIns="0" rIns="0" bIns="0">
            <a:noAutofit/>
          </a:bodyPr>
          <a:lstStyle>
            <a:lvl1pPr marL="0" indent="0" algn="l">
              <a:lnSpc>
                <a:spcPct val="100000"/>
              </a:lnSpc>
              <a:spcBef>
                <a:spcPts val="800"/>
              </a:spcBef>
              <a:buNone/>
              <a:defRPr lang="en-US" sz="2133" b="1" kern="1200" dirty="0">
                <a:solidFill>
                  <a:schemeClr val="accent3"/>
                </a:solidFill>
                <a:latin typeface="+mj-lt"/>
                <a:ea typeface="+mn-ea"/>
                <a:cs typeface="+mn-cs"/>
              </a:defRPr>
            </a:lvl1pPr>
            <a:lvl2pPr marL="457189" indent="0">
              <a:buNone/>
              <a:defRPr/>
            </a:lvl2pPr>
            <a:lvl3pPr marL="914377" indent="0">
              <a:buNone/>
              <a:defRPr/>
            </a:lvl3pPr>
            <a:lvl4pPr marL="1371566" indent="0">
              <a:buNone/>
              <a:defRPr/>
            </a:lvl4pPr>
            <a:lvl5pPr marL="1828754" indent="0">
              <a:buNone/>
              <a:defRPr/>
            </a:lvl5pPr>
          </a:lstStyle>
          <a:p>
            <a:r>
              <a:rPr lang="en-US" dirty="0"/>
              <a:t>Click to add a title</a:t>
            </a:r>
          </a:p>
        </p:txBody>
      </p:sp>
      <p:sp>
        <p:nvSpPr>
          <p:cNvPr id="34" name="Text Placeholder 4"/>
          <p:cNvSpPr>
            <a:spLocks noGrp="1"/>
          </p:cNvSpPr>
          <p:nvPr>
            <p:ph type="body" sz="quarter" idx="27" hasCustomPrompt="1"/>
          </p:nvPr>
        </p:nvSpPr>
        <p:spPr>
          <a:xfrm>
            <a:off x="511476" y="980017"/>
            <a:ext cx="11153475" cy="287867"/>
          </a:xfrm>
          <a:prstGeom prst="rect">
            <a:avLst/>
          </a:prstGeom>
        </p:spPr>
        <p:txBody>
          <a:bodyPr lIns="0" tIns="0" rIns="0" bIns="0">
            <a:noAutofit/>
          </a:bodyPr>
          <a:lstStyle>
            <a:lvl1pPr marL="0" indent="0" algn="l">
              <a:lnSpc>
                <a:spcPct val="100000"/>
              </a:lnSpc>
              <a:spcBef>
                <a:spcPts val="800"/>
              </a:spcBef>
              <a:buNone/>
              <a:defRPr lang="en-US" sz="2400" b="0" kern="1200" dirty="0">
                <a:solidFill>
                  <a:schemeClr val="accent2"/>
                </a:solidFill>
                <a:latin typeface="+mn-lt"/>
                <a:ea typeface="+mn-ea"/>
                <a:cs typeface="+mn-cs"/>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Click to add a subtitle or delete this placeholder if not needed</a:t>
            </a:r>
          </a:p>
        </p:txBody>
      </p:sp>
      <p:sp>
        <p:nvSpPr>
          <p:cNvPr id="27" name="Content Placeholder 2">
            <a:extLst>
              <a:ext uri="{FF2B5EF4-FFF2-40B4-BE49-F238E27FC236}">
                <a16:creationId xmlns:a16="http://schemas.microsoft.com/office/drawing/2014/main" id="{1D312E8C-BE32-5F45-A5AB-57FDA3272178}"/>
              </a:ext>
            </a:extLst>
          </p:cNvPr>
          <p:cNvSpPr>
            <a:spLocks noGrp="1"/>
          </p:cNvSpPr>
          <p:nvPr>
            <p:ph sz="quarter" idx="39" hasCustomPrompt="1"/>
          </p:nvPr>
        </p:nvSpPr>
        <p:spPr>
          <a:xfrm>
            <a:off x="3384963" y="4082534"/>
            <a:ext cx="2533013" cy="1985953"/>
          </a:xfrm>
          <a:prstGeom prst="rect">
            <a:avLst/>
          </a:prstGeom>
        </p:spPr>
        <p:txBody>
          <a:bodyPr lIns="0" tIns="0" rIns="0" bIns="0">
            <a:noAutofit/>
          </a:bodyPr>
          <a:lstStyle>
            <a:lvl1pPr marL="191995" indent="-191995">
              <a:lnSpc>
                <a:spcPct val="100000"/>
              </a:lnSpc>
              <a:spcBef>
                <a:spcPts val="800"/>
              </a:spcBef>
              <a:buFont typeface="Wingdings" panose="05000000000000000000" pitchFamily="2" charset="2"/>
              <a:buChar char="§"/>
              <a:defRPr sz="1600">
                <a:solidFill>
                  <a:schemeClr val="accent3"/>
                </a:solidFill>
                <a:latin typeface="+mn-lt"/>
              </a:defRPr>
            </a:lvl1pPr>
            <a:lvl2pPr marL="383990" indent="-191995">
              <a:lnSpc>
                <a:spcPct val="100000"/>
              </a:lnSpc>
              <a:spcBef>
                <a:spcPts val="800"/>
              </a:spcBef>
              <a:buSzPct val="100000"/>
              <a:buFont typeface="Arial" panose="020B0604020202020204" pitchFamily="34" charset="0"/>
              <a:buChar char="•"/>
              <a:defRPr sz="1600">
                <a:solidFill>
                  <a:schemeClr val="bg2"/>
                </a:solidFill>
                <a:latin typeface="+mn-lt"/>
              </a:defRPr>
            </a:lvl2pPr>
            <a:lvl3pPr marL="671983" indent="-287993">
              <a:lnSpc>
                <a:spcPct val="100000"/>
              </a:lnSpc>
              <a:spcBef>
                <a:spcPts val="800"/>
              </a:spcBef>
              <a:buFont typeface="+mj-lt"/>
              <a:buAutoNum type="alphaLcParenR"/>
              <a:defRPr sz="1600">
                <a:solidFill>
                  <a:schemeClr val="bg2"/>
                </a:solidFill>
                <a:latin typeface="+mn-lt"/>
              </a:defRPr>
            </a:lvl3pPr>
            <a:lvl4pPr marL="863978" indent="-191995">
              <a:lnSpc>
                <a:spcPct val="100000"/>
              </a:lnSpc>
              <a:spcBef>
                <a:spcPts val="800"/>
              </a:spcBef>
              <a:buSzPct val="90000"/>
              <a:buFont typeface="+mj-lt"/>
              <a:buAutoNum type="romanLcPeriod"/>
              <a:defRPr sz="1600">
                <a:solidFill>
                  <a:schemeClr val="bg2"/>
                </a:solidFill>
                <a:latin typeface="+mn-lt"/>
              </a:defRPr>
            </a:lvl4pPr>
            <a:lvl5pPr marL="1055974" indent="-191995">
              <a:lnSpc>
                <a:spcPct val="100000"/>
              </a:lnSpc>
              <a:spcBef>
                <a:spcPts val="800"/>
              </a:spcBef>
              <a:defRPr sz="1600">
                <a:solidFill>
                  <a:schemeClr val="bg2"/>
                </a:solidFill>
                <a:latin typeface="+mn-lt"/>
              </a:defRPr>
            </a:lvl5pPr>
            <a:lvl6pPr marL="2285943" indent="0">
              <a:buNone/>
              <a:defRPr sz="1600">
                <a:solidFill>
                  <a:schemeClr val="bg2"/>
                </a:solidFill>
              </a:defRPr>
            </a:lvl6pPr>
          </a:lstStyle>
          <a:p>
            <a:pPr lvl="0"/>
            <a:r>
              <a:rPr lang="en-GB" dirty="0"/>
              <a:t>Click to start texting</a:t>
            </a:r>
            <a:endParaRPr lang="en-US" dirty="0"/>
          </a:p>
        </p:txBody>
      </p:sp>
      <p:sp>
        <p:nvSpPr>
          <p:cNvPr id="28" name="Content Placeholder 2">
            <a:extLst>
              <a:ext uri="{FF2B5EF4-FFF2-40B4-BE49-F238E27FC236}">
                <a16:creationId xmlns:a16="http://schemas.microsoft.com/office/drawing/2014/main" id="{1D312E8C-BE32-5F45-A5AB-57FDA3272178}"/>
              </a:ext>
            </a:extLst>
          </p:cNvPr>
          <p:cNvSpPr>
            <a:spLocks noGrp="1"/>
          </p:cNvSpPr>
          <p:nvPr>
            <p:ph sz="quarter" idx="40" hasCustomPrompt="1"/>
          </p:nvPr>
        </p:nvSpPr>
        <p:spPr>
          <a:xfrm>
            <a:off x="6258450" y="4082533"/>
            <a:ext cx="2533013" cy="1985953"/>
          </a:xfrm>
          <a:prstGeom prst="rect">
            <a:avLst/>
          </a:prstGeom>
        </p:spPr>
        <p:txBody>
          <a:bodyPr lIns="0" tIns="0" rIns="0" bIns="0">
            <a:noAutofit/>
          </a:bodyPr>
          <a:lstStyle>
            <a:lvl1pPr marL="191995" indent="-191995">
              <a:lnSpc>
                <a:spcPct val="100000"/>
              </a:lnSpc>
              <a:spcBef>
                <a:spcPts val="800"/>
              </a:spcBef>
              <a:buFont typeface="Wingdings" panose="05000000000000000000" pitchFamily="2" charset="2"/>
              <a:buChar char="§"/>
              <a:defRPr sz="1600">
                <a:solidFill>
                  <a:schemeClr val="accent3"/>
                </a:solidFill>
                <a:latin typeface="+mn-lt"/>
              </a:defRPr>
            </a:lvl1pPr>
            <a:lvl2pPr marL="383990" indent="-191995">
              <a:lnSpc>
                <a:spcPct val="100000"/>
              </a:lnSpc>
              <a:spcBef>
                <a:spcPts val="800"/>
              </a:spcBef>
              <a:buSzPct val="100000"/>
              <a:buFont typeface="Arial" panose="020B0604020202020204" pitchFamily="34" charset="0"/>
              <a:buChar char="•"/>
              <a:defRPr sz="1600">
                <a:solidFill>
                  <a:schemeClr val="bg2"/>
                </a:solidFill>
                <a:latin typeface="+mn-lt"/>
              </a:defRPr>
            </a:lvl2pPr>
            <a:lvl3pPr marL="671983" indent="-287993">
              <a:lnSpc>
                <a:spcPct val="100000"/>
              </a:lnSpc>
              <a:spcBef>
                <a:spcPts val="800"/>
              </a:spcBef>
              <a:buFont typeface="+mj-lt"/>
              <a:buAutoNum type="alphaLcParenR"/>
              <a:defRPr sz="1600">
                <a:solidFill>
                  <a:schemeClr val="bg2"/>
                </a:solidFill>
                <a:latin typeface="+mn-lt"/>
              </a:defRPr>
            </a:lvl3pPr>
            <a:lvl4pPr marL="863978" indent="-191995">
              <a:lnSpc>
                <a:spcPct val="100000"/>
              </a:lnSpc>
              <a:spcBef>
                <a:spcPts val="800"/>
              </a:spcBef>
              <a:buSzPct val="90000"/>
              <a:buFont typeface="+mj-lt"/>
              <a:buAutoNum type="romanLcPeriod"/>
              <a:defRPr sz="1600">
                <a:solidFill>
                  <a:schemeClr val="bg2"/>
                </a:solidFill>
                <a:latin typeface="+mn-lt"/>
              </a:defRPr>
            </a:lvl4pPr>
            <a:lvl5pPr marL="1055974" indent="-191995">
              <a:lnSpc>
                <a:spcPct val="100000"/>
              </a:lnSpc>
              <a:spcBef>
                <a:spcPts val="800"/>
              </a:spcBef>
              <a:defRPr sz="1600">
                <a:solidFill>
                  <a:schemeClr val="bg2"/>
                </a:solidFill>
                <a:latin typeface="+mn-lt"/>
              </a:defRPr>
            </a:lvl5pPr>
            <a:lvl6pPr marL="2285943" indent="0">
              <a:buNone/>
              <a:defRPr sz="1600">
                <a:solidFill>
                  <a:schemeClr val="bg2"/>
                </a:solidFill>
              </a:defRPr>
            </a:lvl6pPr>
          </a:lstStyle>
          <a:p>
            <a:pPr lvl="0"/>
            <a:r>
              <a:rPr lang="en-GB" dirty="0"/>
              <a:t>Click to start texting</a:t>
            </a:r>
            <a:endParaRPr lang="en-US" dirty="0"/>
          </a:p>
        </p:txBody>
      </p:sp>
      <p:sp>
        <p:nvSpPr>
          <p:cNvPr id="29" name="Content Placeholder 2">
            <a:extLst>
              <a:ext uri="{FF2B5EF4-FFF2-40B4-BE49-F238E27FC236}">
                <a16:creationId xmlns:a16="http://schemas.microsoft.com/office/drawing/2014/main" id="{1D312E8C-BE32-5F45-A5AB-57FDA3272178}"/>
              </a:ext>
            </a:extLst>
          </p:cNvPr>
          <p:cNvSpPr>
            <a:spLocks noGrp="1"/>
          </p:cNvSpPr>
          <p:nvPr>
            <p:ph sz="quarter" idx="41" hasCustomPrompt="1"/>
          </p:nvPr>
        </p:nvSpPr>
        <p:spPr>
          <a:xfrm>
            <a:off x="9131938" y="4082532"/>
            <a:ext cx="2533013" cy="1985953"/>
          </a:xfrm>
          <a:prstGeom prst="rect">
            <a:avLst/>
          </a:prstGeom>
        </p:spPr>
        <p:txBody>
          <a:bodyPr lIns="0" tIns="0" rIns="0" bIns="0">
            <a:noAutofit/>
          </a:bodyPr>
          <a:lstStyle>
            <a:lvl1pPr marL="191995" indent="-191995">
              <a:lnSpc>
                <a:spcPct val="100000"/>
              </a:lnSpc>
              <a:spcBef>
                <a:spcPts val="800"/>
              </a:spcBef>
              <a:buFont typeface="Wingdings" panose="05000000000000000000" pitchFamily="2" charset="2"/>
              <a:buChar char="§"/>
              <a:defRPr sz="1600">
                <a:solidFill>
                  <a:schemeClr val="accent3"/>
                </a:solidFill>
                <a:latin typeface="+mn-lt"/>
              </a:defRPr>
            </a:lvl1pPr>
            <a:lvl2pPr marL="383990" indent="-191995">
              <a:lnSpc>
                <a:spcPct val="100000"/>
              </a:lnSpc>
              <a:spcBef>
                <a:spcPts val="800"/>
              </a:spcBef>
              <a:buSzPct val="100000"/>
              <a:buFont typeface="Arial" panose="020B0604020202020204" pitchFamily="34" charset="0"/>
              <a:buChar char="•"/>
              <a:defRPr sz="1600">
                <a:solidFill>
                  <a:schemeClr val="bg2"/>
                </a:solidFill>
                <a:latin typeface="+mn-lt"/>
              </a:defRPr>
            </a:lvl2pPr>
            <a:lvl3pPr marL="671983" indent="-287993">
              <a:lnSpc>
                <a:spcPct val="100000"/>
              </a:lnSpc>
              <a:spcBef>
                <a:spcPts val="800"/>
              </a:spcBef>
              <a:buFont typeface="+mj-lt"/>
              <a:buAutoNum type="alphaLcParenR"/>
              <a:defRPr sz="1600">
                <a:solidFill>
                  <a:schemeClr val="bg2"/>
                </a:solidFill>
                <a:latin typeface="+mn-lt"/>
              </a:defRPr>
            </a:lvl3pPr>
            <a:lvl4pPr marL="863978" indent="-191995">
              <a:lnSpc>
                <a:spcPct val="100000"/>
              </a:lnSpc>
              <a:spcBef>
                <a:spcPts val="800"/>
              </a:spcBef>
              <a:buSzPct val="90000"/>
              <a:buFont typeface="+mj-lt"/>
              <a:buAutoNum type="romanLcPeriod"/>
              <a:defRPr sz="1600">
                <a:solidFill>
                  <a:schemeClr val="bg2"/>
                </a:solidFill>
                <a:latin typeface="+mn-lt"/>
              </a:defRPr>
            </a:lvl4pPr>
            <a:lvl5pPr marL="1055974" indent="-191995">
              <a:lnSpc>
                <a:spcPct val="100000"/>
              </a:lnSpc>
              <a:spcBef>
                <a:spcPts val="800"/>
              </a:spcBef>
              <a:defRPr sz="1600">
                <a:solidFill>
                  <a:schemeClr val="bg2"/>
                </a:solidFill>
                <a:latin typeface="+mn-lt"/>
              </a:defRPr>
            </a:lvl5pPr>
            <a:lvl6pPr marL="2285943" indent="0">
              <a:buNone/>
              <a:defRPr sz="1600">
                <a:solidFill>
                  <a:schemeClr val="bg2"/>
                </a:solidFill>
              </a:defRPr>
            </a:lvl6pPr>
          </a:lstStyle>
          <a:p>
            <a:pPr lvl="0"/>
            <a:r>
              <a:rPr lang="en-GB" dirty="0"/>
              <a:t>Click to start texting</a:t>
            </a:r>
            <a:endParaRPr lang="en-US" dirty="0"/>
          </a:p>
        </p:txBody>
      </p:sp>
      <p:sp>
        <p:nvSpPr>
          <p:cNvPr id="24" name="Picture Placeholder 6">
            <a:extLst>
              <a:ext uri="{FF2B5EF4-FFF2-40B4-BE49-F238E27FC236}">
                <a16:creationId xmlns:a16="http://schemas.microsoft.com/office/drawing/2014/main" id="{67F31111-9B73-994F-BE8C-C55388657C7A}"/>
              </a:ext>
            </a:extLst>
          </p:cNvPr>
          <p:cNvSpPr>
            <a:spLocks noGrp="1"/>
          </p:cNvSpPr>
          <p:nvPr>
            <p:ph type="pic" sz="quarter" idx="21" hasCustomPrompt="1"/>
          </p:nvPr>
        </p:nvSpPr>
        <p:spPr>
          <a:xfrm>
            <a:off x="511476" y="1670800"/>
            <a:ext cx="2533013" cy="1569032"/>
          </a:xfrm>
          <a:prstGeom prst="rect">
            <a:avLst/>
          </a:prstGeom>
          <a:solidFill>
            <a:schemeClr val="tx1">
              <a:lumMod val="10000"/>
              <a:lumOff val="90000"/>
            </a:schemeClr>
          </a:solidFill>
        </p:spPr>
        <p:txBody>
          <a:bodyPr lIns="0" tIns="0" rIns="0" bIns="0" anchor="ctr">
            <a:noAutofit/>
          </a:bodyPr>
          <a:lstStyle>
            <a:lvl1pPr marL="0" indent="0" algn="ctr">
              <a:buNone/>
              <a:defRPr sz="1333">
                <a:solidFill>
                  <a:schemeClr val="tx1"/>
                </a:solidFill>
                <a:latin typeface="+mn-lt"/>
              </a:defRPr>
            </a:lvl1pPr>
          </a:lstStyle>
          <a:p>
            <a:r>
              <a:rPr lang="en-US" dirty="0"/>
              <a:t>Click to add a picture</a:t>
            </a:r>
          </a:p>
        </p:txBody>
      </p:sp>
      <p:sp>
        <p:nvSpPr>
          <p:cNvPr id="25" name="Picture Placeholder 6">
            <a:extLst>
              <a:ext uri="{FF2B5EF4-FFF2-40B4-BE49-F238E27FC236}">
                <a16:creationId xmlns:a16="http://schemas.microsoft.com/office/drawing/2014/main" id="{25E0286D-50C3-EE4F-A08D-A45D27C90585}"/>
              </a:ext>
            </a:extLst>
          </p:cNvPr>
          <p:cNvSpPr>
            <a:spLocks noGrp="1"/>
          </p:cNvSpPr>
          <p:nvPr>
            <p:ph type="pic" sz="quarter" idx="42" hasCustomPrompt="1"/>
          </p:nvPr>
        </p:nvSpPr>
        <p:spPr>
          <a:xfrm>
            <a:off x="3384963" y="1671823"/>
            <a:ext cx="2533013" cy="1569032"/>
          </a:xfrm>
          <a:prstGeom prst="rect">
            <a:avLst/>
          </a:prstGeom>
          <a:solidFill>
            <a:schemeClr val="tx1">
              <a:lumMod val="10000"/>
              <a:lumOff val="90000"/>
            </a:schemeClr>
          </a:solidFill>
        </p:spPr>
        <p:txBody>
          <a:bodyPr lIns="0" tIns="0" rIns="0" bIns="0" anchor="ctr">
            <a:noAutofit/>
          </a:bodyPr>
          <a:lstStyle>
            <a:lvl1pPr marL="0" indent="0" algn="ctr">
              <a:buNone/>
              <a:defRPr sz="1333">
                <a:solidFill>
                  <a:schemeClr val="tx1"/>
                </a:solidFill>
                <a:latin typeface="+mn-lt"/>
              </a:defRPr>
            </a:lvl1pPr>
          </a:lstStyle>
          <a:p>
            <a:r>
              <a:rPr lang="en-US" dirty="0"/>
              <a:t>Click to add a picture</a:t>
            </a:r>
          </a:p>
        </p:txBody>
      </p:sp>
      <p:sp>
        <p:nvSpPr>
          <p:cNvPr id="26" name="Picture Placeholder 6">
            <a:extLst>
              <a:ext uri="{FF2B5EF4-FFF2-40B4-BE49-F238E27FC236}">
                <a16:creationId xmlns:a16="http://schemas.microsoft.com/office/drawing/2014/main" id="{13E1438A-7205-A64F-9BA2-15966D25191B}"/>
              </a:ext>
            </a:extLst>
          </p:cNvPr>
          <p:cNvSpPr>
            <a:spLocks noGrp="1"/>
          </p:cNvSpPr>
          <p:nvPr>
            <p:ph type="pic" sz="quarter" idx="43" hasCustomPrompt="1"/>
          </p:nvPr>
        </p:nvSpPr>
        <p:spPr>
          <a:xfrm>
            <a:off x="6258450" y="1672845"/>
            <a:ext cx="2533013" cy="1569032"/>
          </a:xfrm>
          <a:prstGeom prst="rect">
            <a:avLst/>
          </a:prstGeom>
          <a:solidFill>
            <a:schemeClr val="tx1">
              <a:lumMod val="10000"/>
              <a:lumOff val="90000"/>
            </a:schemeClr>
          </a:solidFill>
        </p:spPr>
        <p:txBody>
          <a:bodyPr lIns="0" tIns="0" rIns="0" bIns="0" anchor="ctr">
            <a:noAutofit/>
          </a:bodyPr>
          <a:lstStyle>
            <a:lvl1pPr marL="0" indent="0" algn="ctr">
              <a:buNone/>
              <a:defRPr sz="1333">
                <a:solidFill>
                  <a:schemeClr val="tx1"/>
                </a:solidFill>
                <a:latin typeface="+mn-lt"/>
              </a:defRPr>
            </a:lvl1pPr>
          </a:lstStyle>
          <a:p>
            <a:r>
              <a:rPr lang="en-US" dirty="0"/>
              <a:t>Click to add a picture</a:t>
            </a:r>
          </a:p>
        </p:txBody>
      </p:sp>
      <p:sp>
        <p:nvSpPr>
          <p:cNvPr id="30" name="Picture Placeholder 6">
            <a:extLst>
              <a:ext uri="{FF2B5EF4-FFF2-40B4-BE49-F238E27FC236}">
                <a16:creationId xmlns:a16="http://schemas.microsoft.com/office/drawing/2014/main" id="{D2F8F7FC-F872-9A4D-880C-DFB2B6BF2FC9}"/>
              </a:ext>
            </a:extLst>
          </p:cNvPr>
          <p:cNvSpPr>
            <a:spLocks noGrp="1"/>
          </p:cNvSpPr>
          <p:nvPr>
            <p:ph type="pic" sz="quarter" idx="44" hasCustomPrompt="1"/>
          </p:nvPr>
        </p:nvSpPr>
        <p:spPr>
          <a:xfrm>
            <a:off x="9131936" y="1673868"/>
            <a:ext cx="2533013" cy="1569032"/>
          </a:xfrm>
          <a:prstGeom prst="rect">
            <a:avLst/>
          </a:prstGeom>
          <a:solidFill>
            <a:schemeClr val="tx1">
              <a:lumMod val="10000"/>
              <a:lumOff val="90000"/>
            </a:schemeClr>
          </a:solidFill>
        </p:spPr>
        <p:txBody>
          <a:bodyPr lIns="0" tIns="0" rIns="0" bIns="0" anchor="ctr">
            <a:noAutofit/>
          </a:bodyPr>
          <a:lstStyle>
            <a:lvl1pPr marL="0" indent="0" algn="ctr">
              <a:buNone/>
              <a:defRPr sz="1333">
                <a:solidFill>
                  <a:schemeClr val="tx1"/>
                </a:solidFill>
                <a:latin typeface="+mn-lt"/>
              </a:defRPr>
            </a:lvl1pPr>
          </a:lstStyle>
          <a:p>
            <a:r>
              <a:rPr lang="en-US" dirty="0"/>
              <a:t>Click to add a picture</a:t>
            </a:r>
          </a:p>
        </p:txBody>
      </p:sp>
      <p:sp>
        <p:nvSpPr>
          <p:cNvPr id="23" name="Text Placeholder 23">
            <a:extLst>
              <a:ext uri="{FF2B5EF4-FFF2-40B4-BE49-F238E27FC236}">
                <a16:creationId xmlns:a16="http://schemas.microsoft.com/office/drawing/2014/main" id="{C6E804D0-78BF-4219-81C1-B14F5CC97DDC}"/>
              </a:ext>
            </a:extLst>
          </p:cNvPr>
          <p:cNvSpPr>
            <a:spLocks noGrp="1"/>
          </p:cNvSpPr>
          <p:nvPr>
            <p:ph type="body" sz="quarter" idx="12" hasCustomPrompt="1"/>
          </p:nvPr>
        </p:nvSpPr>
        <p:spPr>
          <a:xfrm>
            <a:off x="131233" y="-1085145"/>
            <a:ext cx="1680000" cy="624000"/>
          </a:xfrm>
          <a:prstGeom prst="rect">
            <a:avLst/>
          </a:prstGeom>
          <a:solidFill>
            <a:srgbClr val="FFFFFF"/>
          </a:solidFill>
          <a:ln>
            <a:noFill/>
          </a:ln>
        </p:spPr>
        <p:txBody>
          <a:bodyPr anchor="ctr"/>
          <a:lstStyle>
            <a:lvl1pPr marL="0" indent="0" algn="ctr">
              <a:buNone/>
              <a:defRPr sz="3733" b="1">
                <a:solidFill>
                  <a:schemeClr val="accent3"/>
                </a:solidFill>
                <a:latin typeface="+mj-lt"/>
              </a:defRPr>
            </a:lvl1pPr>
            <a:lvl2pPr marL="457189" indent="0">
              <a:buNone/>
              <a:defRPr sz="3733" b="1">
                <a:solidFill>
                  <a:schemeClr val="bg2"/>
                </a:solidFill>
              </a:defRPr>
            </a:lvl2pPr>
            <a:lvl3pPr marL="914377" indent="0">
              <a:buNone/>
              <a:defRPr sz="3733" b="1">
                <a:solidFill>
                  <a:schemeClr val="bg2"/>
                </a:solidFill>
              </a:defRPr>
            </a:lvl3pPr>
            <a:lvl4pPr marL="1371566" indent="0">
              <a:buNone/>
              <a:defRPr sz="3733" b="1">
                <a:solidFill>
                  <a:schemeClr val="bg2"/>
                </a:solidFill>
              </a:defRPr>
            </a:lvl4pPr>
            <a:lvl5pPr marL="1828754" indent="0">
              <a:buNone/>
              <a:defRPr sz="3733" b="1">
                <a:solidFill>
                  <a:schemeClr val="bg2"/>
                </a:solidFill>
              </a:defRPr>
            </a:lvl5pPr>
          </a:lstStyle>
          <a:p>
            <a:pPr lvl="0"/>
            <a:r>
              <a:rPr lang="en-US" dirty="0"/>
              <a:t>Title</a:t>
            </a:r>
          </a:p>
        </p:txBody>
      </p:sp>
      <p:sp>
        <p:nvSpPr>
          <p:cNvPr id="31" name="Text Placeholder 26">
            <a:extLst>
              <a:ext uri="{FF2B5EF4-FFF2-40B4-BE49-F238E27FC236}">
                <a16:creationId xmlns:a16="http://schemas.microsoft.com/office/drawing/2014/main" id="{055C8431-480E-4660-B1FD-064EE183DC8C}"/>
              </a:ext>
            </a:extLst>
          </p:cNvPr>
          <p:cNvSpPr>
            <a:spLocks noGrp="1"/>
          </p:cNvSpPr>
          <p:nvPr>
            <p:ph type="body" sz="quarter" idx="13" hasCustomPrompt="1"/>
          </p:nvPr>
        </p:nvSpPr>
        <p:spPr>
          <a:xfrm>
            <a:off x="1839856" y="-1085145"/>
            <a:ext cx="1680000" cy="624000"/>
          </a:xfrm>
          <a:prstGeom prst="rect">
            <a:avLst/>
          </a:prstGeom>
          <a:solidFill>
            <a:srgbClr val="FFFFFF"/>
          </a:solidFill>
          <a:ln>
            <a:noFill/>
          </a:ln>
        </p:spPr>
        <p:txBody>
          <a:bodyPr anchor="ctr"/>
          <a:lstStyle>
            <a:lvl1pPr marL="0" indent="0" algn="ctr">
              <a:buNone/>
              <a:defRPr sz="2400" b="0">
                <a:solidFill>
                  <a:schemeClr val="accent2"/>
                </a:solidFill>
                <a:latin typeface="+mj-lt"/>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Subtitle</a:t>
            </a:r>
          </a:p>
        </p:txBody>
      </p:sp>
      <p:sp>
        <p:nvSpPr>
          <p:cNvPr id="32" name="Text Placeholder 26">
            <a:extLst>
              <a:ext uri="{FF2B5EF4-FFF2-40B4-BE49-F238E27FC236}">
                <a16:creationId xmlns:a16="http://schemas.microsoft.com/office/drawing/2014/main" id="{39D0792F-9BEF-46B3-A44B-91EB68F80314}"/>
              </a:ext>
            </a:extLst>
          </p:cNvPr>
          <p:cNvSpPr>
            <a:spLocks noGrp="1"/>
          </p:cNvSpPr>
          <p:nvPr>
            <p:ph type="body" sz="quarter" idx="14" hasCustomPrompt="1"/>
          </p:nvPr>
        </p:nvSpPr>
        <p:spPr>
          <a:xfrm>
            <a:off x="3548479" y="-1085145"/>
            <a:ext cx="1680000" cy="624000"/>
          </a:xfrm>
          <a:prstGeom prst="rect">
            <a:avLst/>
          </a:prstGeom>
          <a:solidFill>
            <a:srgbClr val="FFFFFF"/>
          </a:solidFill>
          <a:ln>
            <a:noFill/>
          </a:ln>
        </p:spPr>
        <p:txBody>
          <a:bodyPr anchor="ctr"/>
          <a:lstStyle>
            <a:lvl1pPr marL="0" indent="0" algn="ctr">
              <a:buNone/>
              <a:defRPr sz="1867" b="0">
                <a:solidFill>
                  <a:schemeClr val="accent2"/>
                </a:solidFill>
                <a:latin typeface="+mj-lt"/>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Lead</a:t>
            </a:r>
          </a:p>
        </p:txBody>
      </p:sp>
      <p:sp>
        <p:nvSpPr>
          <p:cNvPr id="33" name="Text Placeholder 26">
            <a:extLst>
              <a:ext uri="{FF2B5EF4-FFF2-40B4-BE49-F238E27FC236}">
                <a16:creationId xmlns:a16="http://schemas.microsoft.com/office/drawing/2014/main" id="{AEC0CD1E-9562-426D-AC20-A1FC5EE8824C}"/>
              </a:ext>
            </a:extLst>
          </p:cNvPr>
          <p:cNvSpPr>
            <a:spLocks noGrp="1"/>
          </p:cNvSpPr>
          <p:nvPr>
            <p:ph type="body" sz="quarter" idx="15" hasCustomPrompt="1"/>
          </p:nvPr>
        </p:nvSpPr>
        <p:spPr>
          <a:xfrm>
            <a:off x="5257101" y="-1085145"/>
            <a:ext cx="1680000" cy="624000"/>
          </a:xfrm>
          <a:prstGeom prst="rect">
            <a:avLst/>
          </a:prstGeom>
          <a:solidFill>
            <a:srgbClr val="FFFFFF"/>
          </a:solidFill>
          <a:ln>
            <a:noFill/>
          </a:ln>
        </p:spPr>
        <p:txBody>
          <a:bodyPr anchor="ctr"/>
          <a:lstStyle>
            <a:lvl1pPr marL="0" indent="0" algn="ctr">
              <a:buNone/>
              <a:defRPr sz="2133" b="1">
                <a:solidFill>
                  <a:schemeClr val="accent3"/>
                </a:solidFill>
                <a:latin typeface="+mj-lt"/>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Text title 1</a:t>
            </a:r>
          </a:p>
        </p:txBody>
      </p:sp>
      <p:sp>
        <p:nvSpPr>
          <p:cNvPr id="35" name="Text Placeholder 26">
            <a:extLst>
              <a:ext uri="{FF2B5EF4-FFF2-40B4-BE49-F238E27FC236}">
                <a16:creationId xmlns:a16="http://schemas.microsoft.com/office/drawing/2014/main" id="{AC6CAF1E-78B4-4B5F-A661-EEE151B12C0C}"/>
              </a:ext>
            </a:extLst>
          </p:cNvPr>
          <p:cNvSpPr>
            <a:spLocks noGrp="1"/>
          </p:cNvSpPr>
          <p:nvPr>
            <p:ph type="body" sz="quarter" idx="16" hasCustomPrompt="1"/>
          </p:nvPr>
        </p:nvSpPr>
        <p:spPr>
          <a:xfrm>
            <a:off x="8674347" y="-1085145"/>
            <a:ext cx="1680000" cy="624000"/>
          </a:xfrm>
          <a:prstGeom prst="rect">
            <a:avLst/>
          </a:prstGeom>
          <a:solidFill>
            <a:srgbClr val="FFFFFF"/>
          </a:solidFill>
          <a:ln>
            <a:noFill/>
          </a:ln>
        </p:spPr>
        <p:txBody>
          <a:bodyPr anchor="ctr"/>
          <a:lstStyle>
            <a:lvl1pPr marL="0" indent="0" algn="ctr">
              <a:buNone/>
              <a:defRPr sz="1600" b="0">
                <a:solidFill>
                  <a:schemeClr val="accent3"/>
                </a:solidFill>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Text</a:t>
            </a:r>
          </a:p>
        </p:txBody>
      </p:sp>
      <p:sp>
        <p:nvSpPr>
          <p:cNvPr id="36" name="Text Placeholder 26">
            <a:extLst>
              <a:ext uri="{FF2B5EF4-FFF2-40B4-BE49-F238E27FC236}">
                <a16:creationId xmlns:a16="http://schemas.microsoft.com/office/drawing/2014/main" id="{332C9A8D-2549-4462-B251-150E89745ABE}"/>
              </a:ext>
            </a:extLst>
          </p:cNvPr>
          <p:cNvSpPr>
            <a:spLocks noGrp="1"/>
          </p:cNvSpPr>
          <p:nvPr>
            <p:ph type="body" sz="quarter" idx="17" hasCustomPrompt="1"/>
          </p:nvPr>
        </p:nvSpPr>
        <p:spPr>
          <a:xfrm>
            <a:off x="10382973" y="-1085145"/>
            <a:ext cx="1680000" cy="624000"/>
          </a:xfrm>
          <a:prstGeom prst="rect">
            <a:avLst/>
          </a:prstGeom>
          <a:solidFill>
            <a:srgbClr val="FFFFFF"/>
          </a:solidFill>
          <a:ln>
            <a:noFill/>
          </a:ln>
        </p:spPr>
        <p:txBody>
          <a:bodyPr anchor="ctr"/>
          <a:lstStyle>
            <a:lvl1pPr marL="0" indent="0" algn="ctr">
              <a:buNone/>
              <a:defRPr sz="1067" b="0">
                <a:solidFill>
                  <a:schemeClr val="accent3"/>
                </a:solidFill>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Caption</a:t>
            </a:r>
          </a:p>
        </p:txBody>
      </p:sp>
      <p:sp>
        <p:nvSpPr>
          <p:cNvPr id="37" name="Text Placeholder 26">
            <a:extLst>
              <a:ext uri="{FF2B5EF4-FFF2-40B4-BE49-F238E27FC236}">
                <a16:creationId xmlns:a16="http://schemas.microsoft.com/office/drawing/2014/main" id="{CCFC0F66-1C77-4C4A-82BF-4B0F6648F501}"/>
              </a:ext>
            </a:extLst>
          </p:cNvPr>
          <p:cNvSpPr>
            <a:spLocks noGrp="1"/>
          </p:cNvSpPr>
          <p:nvPr>
            <p:ph type="body" sz="quarter" idx="18" hasCustomPrompt="1"/>
          </p:nvPr>
        </p:nvSpPr>
        <p:spPr>
          <a:xfrm>
            <a:off x="6965724" y="-1085145"/>
            <a:ext cx="1680000" cy="624000"/>
          </a:xfrm>
          <a:prstGeom prst="rect">
            <a:avLst/>
          </a:prstGeom>
          <a:solidFill>
            <a:srgbClr val="FFFFFF"/>
          </a:solidFill>
          <a:ln>
            <a:noFill/>
          </a:ln>
        </p:spPr>
        <p:txBody>
          <a:bodyPr anchor="ctr"/>
          <a:lstStyle>
            <a:lvl1pPr marL="0" indent="0" algn="ctr">
              <a:buNone/>
              <a:defRPr sz="1867" b="1">
                <a:solidFill>
                  <a:schemeClr val="accent3"/>
                </a:solidFill>
                <a:latin typeface="+mj-lt"/>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Text title 2</a:t>
            </a:r>
          </a:p>
        </p:txBody>
      </p:sp>
    </p:spTree>
    <p:extLst>
      <p:ext uri="{BB962C8B-B14F-4D97-AF65-F5344CB8AC3E}">
        <p14:creationId xmlns:p14="http://schemas.microsoft.com/office/powerpoint/2010/main" val="144289605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5 colums wo pics">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C495203F-FA6E-0C44-BB69-AF955CA6C5D3}"/>
              </a:ext>
            </a:extLst>
          </p:cNvPr>
          <p:cNvSpPr>
            <a:spLocks noGrp="1"/>
          </p:cNvSpPr>
          <p:nvPr>
            <p:ph type="title" hasCustomPrompt="1"/>
          </p:nvPr>
        </p:nvSpPr>
        <p:spPr>
          <a:xfrm>
            <a:off x="511476" y="316422"/>
            <a:ext cx="11153475" cy="951463"/>
          </a:xfrm>
          <a:prstGeom prst="rect">
            <a:avLst/>
          </a:prstGeom>
        </p:spPr>
        <p:txBody>
          <a:bodyPr vert="horz" lIns="0" tIns="0" rIns="0" bIns="0" rtlCol="0" anchor="t" anchorCtr="0">
            <a:noAutofit/>
          </a:bodyPr>
          <a:lstStyle>
            <a:lvl1pPr algn="l">
              <a:defRPr>
                <a:solidFill>
                  <a:schemeClr val="accent3"/>
                </a:solidFill>
                <a:latin typeface="+mj-lt"/>
              </a:defRPr>
            </a:lvl1pPr>
          </a:lstStyle>
          <a:p>
            <a:r>
              <a:rPr lang="en-US" dirty="0"/>
              <a:t>Click to add a title</a:t>
            </a:r>
          </a:p>
        </p:txBody>
      </p:sp>
      <p:sp>
        <p:nvSpPr>
          <p:cNvPr id="21" name="Content Placeholder 2">
            <a:extLst>
              <a:ext uri="{FF2B5EF4-FFF2-40B4-BE49-F238E27FC236}">
                <a16:creationId xmlns:a16="http://schemas.microsoft.com/office/drawing/2014/main" id="{1D312E8C-BE32-5F45-A5AB-57FDA3272178}"/>
              </a:ext>
            </a:extLst>
          </p:cNvPr>
          <p:cNvSpPr>
            <a:spLocks noGrp="1"/>
          </p:cNvSpPr>
          <p:nvPr>
            <p:ph sz="quarter" idx="10" hasCustomPrompt="1"/>
          </p:nvPr>
        </p:nvSpPr>
        <p:spPr>
          <a:xfrm>
            <a:off x="511477" y="2484743"/>
            <a:ext cx="2016000" cy="1275236"/>
          </a:xfrm>
          <a:prstGeom prst="rect">
            <a:avLst/>
          </a:prstGeom>
        </p:spPr>
        <p:txBody>
          <a:bodyPr lIns="0" tIns="0" rIns="0" bIns="0">
            <a:noAutofit/>
          </a:bodyPr>
          <a:lstStyle>
            <a:lvl1pPr marL="0" indent="0">
              <a:lnSpc>
                <a:spcPct val="100000"/>
              </a:lnSpc>
              <a:spcBef>
                <a:spcPts val="800"/>
              </a:spcBef>
              <a:buFont typeface="Wingdings" panose="05000000000000000000" pitchFamily="2" charset="2"/>
              <a:buNone/>
              <a:defRPr sz="1600">
                <a:solidFill>
                  <a:schemeClr val="accent2"/>
                </a:solidFill>
                <a:latin typeface="+mn-lt"/>
              </a:defRPr>
            </a:lvl1pPr>
            <a:lvl2pPr marL="383990" indent="-191995">
              <a:lnSpc>
                <a:spcPct val="100000"/>
              </a:lnSpc>
              <a:spcBef>
                <a:spcPts val="800"/>
              </a:spcBef>
              <a:buSzPct val="100000"/>
              <a:buFont typeface="Arial" panose="020B0604020202020204" pitchFamily="34" charset="0"/>
              <a:buChar char="•"/>
              <a:defRPr sz="1600">
                <a:solidFill>
                  <a:schemeClr val="bg2"/>
                </a:solidFill>
                <a:latin typeface="+mn-lt"/>
              </a:defRPr>
            </a:lvl2pPr>
            <a:lvl3pPr marL="671983" indent="-287993">
              <a:lnSpc>
                <a:spcPct val="100000"/>
              </a:lnSpc>
              <a:spcBef>
                <a:spcPts val="800"/>
              </a:spcBef>
              <a:buFont typeface="+mj-lt"/>
              <a:buAutoNum type="alphaLcParenR"/>
              <a:defRPr sz="1600">
                <a:solidFill>
                  <a:schemeClr val="bg2"/>
                </a:solidFill>
                <a:latin typeface="+mn-lt"/>
              </a:defRPr>
            </a:lvl3pPr>
            <a:lvl4pPr marL="863978" indent="-191995">
              <a:lnSpc>
                <a:spcPct val="100000"/>
              </a:lnSpc>
              <a:spcBef>
                <a:spcPts val="800"/>
              </a:spcBef>
              <a:buSzPct val="90000"/>
              <a:buFont typeface="+mj-lt"/>
              <a:buAutoNum type="romanLcPeriod"/>
              <a:defRPr sz="1600">
                <a:solidFill>
                  <a:schemeClr val="bg2"/>
                </a:solidFill>
                <a:latin typeface="+mn-lt"/>
              </a:defRPr>
            </a:lvl4pPr>
            <a:lvl5pPr marL="1055974" indent="-191995">
              <a:lnSpc>
                <a:spcPct val="100000"/>
              </a:lnSpc>
              <a:spcBef>
                <a:spcPts val="800"/>
              </a:spcBef>
              <a:defRPr sz="1600">
                <a:solidFill>
                  <a:schemeClr val="bg2"/>
                </a:solidFill>
                <a:latin typeface="+mn-lt"/>
              </a:defRPr>
            </a:lvl5pPr>
            <a:lvl6pPr marL="2285943" indent="0">
              <a:buNone/>
              <a:defRPr sz="1600">
                <a:solidFill>
                  <a:schemeClr val="bg2"/>
                </a:solidFill>
              </a:defRPr>
            </a:lvl6pPr>
          </a:lstStyle>
          <a:p>
            <a:pPr lvl="0"/>
            <a:r>
              <a:rPr lang="en-GB" dirty="0"/>
              <a:t>Click to start texting</a:t>
            </a:r>
            <a:endParaRPr lang="en-US" dirty="0"/>
          </a:p>
        </p:txBody>
      </p:sp>
      <p:sp>
        <p:nvSpPr>
          <p:cNvPr id="22" name="Text Placeholder 2"/>
          <p:cNvSpPr>
            <a:spLocks noGrp="1"/>
          </p:cNvSpPr>
          <p:nvPr>
            <p:ph type="body" sz="quarter" idx="22" hasCustomPrompt="1"/>
          </p:nvPr>
        </p:nvSpPr>
        <p:spPr>
          <a:xfrm>
            <a:off x="511477" y="1739527"/>
            <a:ext cx="2016000" cy="611847"/>
          </a:xfrm>
          <a:prstGeom prst="rect">
            <a:avLst/>
          </a:prstGeom>
        </p:spPr>
        <p:txBody>
          <a:bodyPr lIns="0" tIns="0" rIns="0" bIns="0">
            <a:noAutofit/>
          </a:bodyPr>
          <a:lstStyle>
            <a:lvl1pPr marL="0" indent="0" algn="l">
              <a:lnSpc>
                <a:spcPct val="100000"/>
              </a:lnSpc>
              <a:spcBef>
                <a:spcPts val="800"/>
              </a:spcBef>
              <a:buNone/>
              <a:defRPr lang="en-US" sz="1867" b="1" kern="1200" dirty="0">
                <a:solidFill>
                  <a:schemeClr val="accent3"/>
                </a:solidFill>
                <a:latin typeface="+mj-lt"/>
                <a:ea typeface="+mn-ea"/>
                <a:cs typeface="+mn-cs"/>
              </a:defRPr>
            </a:lvl1pPr>
            <a:lvl2pPr marL="457189" indent="0">
              <a:buNone/>
              <a:defRPr/>
            </a:lvl2pPr>
            <a:lvl3pPr marL="914377" indent="0">
              <a:buNone/>
              <a:defRPr/>
            </a:lvl3pPr>
            <a:lvl4pPr marL="1371566" indent="0">
              <a:buNone/>
              <a:defRPr/>
            </a:lvl4pPr>
            <a:lvl5pPr marL="1828754" indent="0">
              <a:buNone/>
              <a:defRPr/>
            </a:lvl5pPr>
          </a:lstStyle>
          <a:p>
            <a:r>
              <a:rPr lang="en-US" dirty="0"/>
              <a:t>Click to add a title</a:t>
            </a:r>
          </a:p>
        </p:txBody>
      </p:sp>
      <p:sp>
        <p:nvSpPr>
          <p:cNvPr id="71" name="Text Placeholder 2"/>
          <p:cNvSpPr>
            <a:spLocks noGrp="1"/>
          </p:cNvSpPr>
          <p:nvPr>
            <p:ph type="body" sz="quarter" idx="31" hasCustomPrompt="1"/>
          </p:nvPr>
        </p:nvSpPr>
        <p:spPr>
          <a:xfrm>
            <a:off x="2795845" y="1739527"/>
            <a:ext cx="2016000" cy="611847"/>
          </a:xfrm>
          <a:prstGeom prst="rect">
            <a:avLst/>
          </a:prstGeom>
        </p:spPr>
        <p:txBody>
          <a:bodyPr lIns="0" tIns="0" rIns="0" bIns="0">
            <a:noAutofit/>
          </a:bodyPr>
          <a:lstStyle>
            <a:lvl1pPr marL="0" indent="0" algn="l">
              <a:lnSpc>
                <a:spcPct val="100000"/>
              </a:lnSpc>
              <a:spcBef>
                <a:spcPts val="800"/>
              </a:spcBef>
              <a:buNone/>
              <a:defRPr lang="en-US" sz="1867" b="1" kern="1200" dirty="0">
                <a:solidFill>
                  <a:schemeClr val="accent3"/>
                </a:solidFill>
                <a:latin typeface="+mj-lt"/>
                <a:ea typeface="+mn-ea"/>
                <a:cs typeface="+mn-cs"/>
              </a:defRPr>
            </a:lvl1pPr>
            <a:lvl2pPr marL="457189" indent="0">
              <a:buNone/>
              <a:defRPr/>
            </a:lvl2pPr>
            <a:lvl3pPr marL="914377" indent="0">
              <a:buNone/>
              <a:defRPr/>
            </a:lvl3pPr>
            <a:lvl4pPr marL="1371566" indent="0">
              <a:buNone/>
              <a:defRPr/>
            </a:lvl4pPr>
            <a:lvl5pPr marL="1828754" indent="0">
              <a:buNone/>
              <a:defRPr/>
            </a:lvl5pPr>
          </a:lstStyle>
          <a:p>
            <a:r>
              <a:rPr lang="en-US" dirty="0"/>
              <a:t>Click to add a title</a:t>
            </a:r>
          </a:p>
        </p:txBody>
      </p:sp>
      <p:sp>
        <p:nvSpPr>
          <p:cNvPr id="76" name="Text Placeholder 2"/>
          <p:cNvSpPr>
            <a:spLocks noGrp="1"/>
          </p:cNvSpPr>
          <p:nvPr>
            <p:ph type="body" sz="quarter" idx="34" hasCustomPrompt="1"/>
          </p:nvPr>
        </p:nvSpPr>
        <p:spPr>
          <a:xfrm>
            <a:off x="5080213" y="1739527"/>
            <a:ext cx="2016000" cy="611847"/>
          </a:xfrm>
          <a:prstGeom prst="rect">
            <a:avLst/>
          </a:prstGeom>
        </p:spPr>
        <p:txBody>
          <a:bodyPr lIns="0" tIns="0" rIns="0" bIns="0">
            <a:noAutofit/>
          </a:bodyPr>
          <a:lstStyle>
            <a:lvl1pPr marL="0" indent="0" algn="l">
              <a:lnSpc>
                <a:spcPct val="100000"/>
              </a:lnSpc>
              <a:spcBef>
                <a:spcPts val="800"/>
              </a:spcBef>
              <a:buNone/>
              <a:defRPr lang="en-US" sz="1867" b="1" kern="1200" dirty="0">
                <a:solidFill>
                  <a:schemeClr val="accent3"/>
                </a:solidFill>
                <a:latin typeface="+mj-lt"/>
                <a:ea typeface="+mn-ea"/>
                <a:cs typeface="+mn-cs"/>
              </a:defRPr>
            </a:lvl1pPr>
            <a:lvl2pPr marL="457189" indent="0">
              <a:buNone/>
              <a:defRPr/>
            </a:lvl2pPr>
            <a:lvl3pPr marL="914377" indent="0">
              <a:buNone/>
              <a:defRPr/>
            </a:lvl3pPr>
            <a:lvl4pPr marL="1371566" indent="0">
              <a:buNone/>
              <a:defRPr/>
            </a:lvl4pPr>
            <a:lvl5pPr marL="1828754" indent="0">
              <a:buNone/>
              <a:defRPr/>
            </a:lvl5pPr>
          </a:lstStyle>
          <a:p>
            <a:r>
              <a:rPr lang="en-US" dirty="0"/>
              <a:t>Click to add a title</a:t>
            </a:r>
          </a:p>
        </p:txBody>
      </p:sp>
      <p:sp>
        <p:nvSpPr>
          <p:cNvPr id="81" name="Text Placeholder 2"/>
          <p:cNvSpPr>
            <a:spLocks noGrp="1"/>
          </p:cNvSpPr>
          <p:nvPr>
            <p:ph type="body" sz="quarter" idx="37" hasCustomPrompt="1"/>
          </p:nvPr>
        </p:nvSpPr>
        <p:spPr>
          <a:xfrm>
            <a:off x="7364581" y="1739527"/>
            <a:ext cx="2016000" cy="611847"/>
          </a:xfrm>
          <a:prstGeom prst="rect">
            <a:avLst/>
          </a:prstGeom>
        </p:spPr>
        <p:txBody>
          <a:bodyPr lIns="0" tIns="0" rIns="0" bIns="0">
            <a:noAutofit/>
          </a:bodyPr>
          <a:lstStyle>
            <a:lvl1pPr marL="0" indent="0" algn="l">
              <a:lnSpc>
                <a:spcPct val="100000"/>
              </a:lnSpc>
              <a:spcBef>
                <a:spcPts val="800"/>
              </a:spcBef>
              <a:buNone/>
              <a:defRPr lang="en-US" sz="1867" b="1" kern="1200" dirty="0">
                <a:solidFill>
                  <a:schemeClr val="accent3"/>
                </a:solidFill>
                <a:latin typeface="+mj-lt"/>
                <a:ea typeface="+mn-ea"/>
                <a:cs typeface="+mn-cs"/>
              </a:defRPr>
            </a:lvl1pPr>
            <a:lvl2pPr marL="457189" indent="0">
              <a:buNone/>
              <a:defRPr/>
            </a:lvl2pPr>
            <a:lvl3pPr marL="914377" indent="0">
              <a:buNone/>
              <a:defRPr/>
            </a:lvl3pPr>
            <a:lvl4pPr marL="1371566" indent="0">
              <a:buNone/>
              <a:defRPr/>
            </a:lvl4pPr>
            <a:lvl5pPr marL="1828754" indent="0">
              <a:buNone/>
              <a:defRPr/>
            </a:lvl5pPr>
          </a:lstStyle>
          <a:p>
            <a:r>
              <a:rPr lang="en-US" dirty="0"/>
              <a:t>Click to add a title</a:t>
            </a:r>
          </a:p>
        </p:txBody>
      </p:sp>
      <p:sp>
        <p:nvSpPr>
          <p:cNvPr id="34" name="Text Placeholder 4"/>
          <p:cNvSpPr>
            <a:spLocks noGrp="1"/>
          </p:cNvSpPr>
          <p:nvPr>
            <p:ph type="body" sz="quarter" idx="27" hasCustomPrompt="1"/>
          </p:nvPr>
        </p:nvSpPr>
        <p:spPr>
          <a:xfrm>
            <a:off x="511476" y="980017"/>
            <a:ext cx="11153475" cy="287867"/>
          </a:xfrm>
          <a:prstGeom prst="rect">
            <a:avLst/>
          </a:prstGeom>
        </p:spPr>
        <p:txBody>
          <a:bodyPr lIns="0" tIns="0" rIns="0" bIns="0">
            <a:noAutofit/>
          </a:bodyPr>
          <a:lstStyle>
            <a:lvl1pPr marL="0" indent="0" algn="l">
              <a:lnSpc>
                <a:spcPct val="100000"/>
              </a:lnSpc>
              <a:spcBef>
                <a:spcPts val="800"/>
              </a:spcBef>
              <a:buNone/>
              <a:defRPr lang="en-US" sz="2400" b="0" kern="1200" dirty="0">
                <a:solidFill>
                  <a:schemeClr val="accent2"/>
                </a:solidFill>
                <a:latin typeface="+mn-lt"/>
                <a:ea typeface="+mn-ea"/>
                <a:cs typeface="+mn-cs"/>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Click to add a subtitle or delete this placeholder if not needed</a:t>
            </a:r>
          </a:p>
        </p:txBody>
      </p:sp>
      <p:sp>
        <p:nvSpPr>
          <p:cNvPr id="27" name="Content Placeholder 2">
            <a:extLst>
              <a:ext uri="{FF2B5EF4-FFF2-40B4-BE49-F238E27FC236}">
                <a16:creationId xmlns:a16="http://schemas.microsoft.com/office/drawing/2014/main" id="{1D312E8C-BE32-5F45-A5AB-57FDA3272178}"/>
              </a:ext>
            </a:extLst>
          </p:cNvPr>
          <p:cNvSpPr>
            <a:spLocks noGrp="1"/>
          </p:cNvSpPr>
          <p:nvPr>
            <p:ph sz="quarter" idx="39" hasCustomPrompt="1"/>
          </p:nvPr>
        </p:nvSpPr>
        <p:spPr>
          <a:xfrm>
            <a:off x="2792511" y="2484742"/>
            <a:ext cx="2016000" cy="1275236"/>
          </a:xfrm>
          <a:prstGeom prst="rect">
            <a:avLst/>
          </a:prstGeom>
        </p:spPr>
        <p:txBody>
          <a:bodyPr lIns="0" tIns="0" rIns="0" bIns="0">
            <a:noAutofit/>
          </a:bodyPr>
          <a:lstStyle>
            <a:lvl1pPr marL="0" indent="0">
              <a:lnSpc>
                <a:spcPct val="100000"/>
              </a:lnSpc>
              <a:spcBef>
                <a:spcPts val="800"/>
              </a:spcBef>
              <a:buFont typeface="Wingdings" panose="05000000000000000000" pitchFamily="2" charset="2"/>
              <a:buNone/>
              <a:defRPr sz="1600">
                <a:solidFill>
                  <a:schemeClr val="accent2"/>
                </a:solidFill>
                <a:latin typeface="+mn-lt"/>
              </a:defRPr>
            </a:lvl1pPr>
            <a:lvl2pPr marL="383990" indent="-191995">
              <a:lnSpc>
                <a:spcPct val="100000"/>
              </a:lnSpc>
              <a:spcBef>
                <a:spcPts val="800"/>
              </a:spcBef>
              <a:buSzPct val="100000"/>
              <a:buFont typeface="Arial" panose="020B0604020202020204" pitchFamily="34" charset="0"/>
              <a:buChar char="•"/>
              <a:defRPr sz="1600">
                <a:solidFill>
                  <a:schemeClr val="bg2"/>
                </a:solidFill>
                <a:latin typeface="+mn-lt"/>
              </a:defRPr>
            </a:lvl2pPr>
            <a:lvl3pPr marL="671983" indent="-287993">
              <a:lnSpc>
                <a:spcPct val="100000"/>
              </a:lnSpc>
              <a:spcBef>
                <a:spcPts val="800"/>
              </a:spcBef>
              <a:buFont typeface="+mj-lt"/>
              <a:buAutoNum type="alphaLcParenR"/>
              <a:defRPr sz="1600">
                <a:solidFill>
                  <a:schemeClr val="bg2"/>
                </a:solidFill>
                <a:latin typeface="+mn-lt"/>
              </a:defRPr>
            </a:lvl3pPr>
            <a:lvl4pPr marL="863978" indent="-191995">
              <a:lnSpc>
                <a:spcPct val="100000"/>
              </a:lnSpc>
              <a:spcBef>
                <a:spcPts val="800"/>
              </a:spcBef>
              <a:buSzPct val="90000"/>
              <a:buFont typeface="+mj-lt"/>
              <a:buAutoNum type="romanLcPeriod"/>
              <a:defRPr sz="1600">
                <a:solidFill>
                  <a:schemeClr val="bg2"/>
                </a:solidFill>
                <a:latin typeface="+mn-lt"/>
              </a:defRPr>
            </a:lvl4pPr>
            <a:lvl5pPr marL="1055974" indent="-191995">
              <a:lnSpc>
                <a:spcPct val="100000"/>
              </a:lnSpc>
              <a:spcBef>
                <a:spcPts val="800"/>
              </a:spcBef>
              <a:defRPr sz="1600">
                <a:solidFill>
                  <a:schemeClr val="bg2"/>
                </a:solidFill>
                <a:latin typeface="+mn-lt"/>
              </a:defRPr>
            </a:lvl5pPr>
            <a:lvl6pPr marL="2285943" indent="0">
              <a:buNone/>
              <a:defRPr sz="1600">
                <a:solidFill>
                  <a:schemeClr val="bg2"/>
                </a:solidFill>
              </a:defRPr>
            </a:lvl6pPr>
          </a:lstStyle>
          <a:p>
            <a:pPr lvl="0"/>
            <a:r>
              <a:rPr lang="en-GB" dirty="0"/>
              <a:t>Click to start texting</a:t>
            </a:r>
            <a:endParaRPr lang="en-US" dirty="0"/>
          </a:p>
        </p:txBody>
      </p:sp>
      <p:sp>
        <p:nvSpPr>
          <p:cNvPr id="28" name="Content Placeholder 2">
            <a:extLst>
              <a:ext uri="{FF2B5EF4-FFF2-40B4-BE49-F238E27FC236}">
                <a16:creationId xmlns:a16="http://schemas.microsoft.com/office/drawing/2014/main" id="{1D312E8C-BE32-5F45-A5AB-57FDA3272178}"/>
              </a:ext>
            </a:extLst>
          </p:cNvPr>
          <p:cNvSpPr>
            <a:spLocks noGrp="1"/>
          </p:cNvSpPr>
          <p:nvPr>
            <p:ph sz="quarter" idx="40" hasCustomPrompt="1"/>
          </p:nvPr>
        </p:nvSpPr>
        <p:spPr>
          <a:xfrm>
            <a:off x="5073544" y="2484741"/>
            <a:ext cx="2016000" cy="1275236"/>
          </a:xfrm>
          <a:prstGeom prst="rect">
            <a:avLst/>
          </a:prstGeom>
        </p:spPr>
        <p:txBody>
          <a:bodyPr lIns="0" tIns="0" rIns="0" bIns="0">
            <a:noAutofit/>
          </a:bodyPr>
          <a:lstStyle>
            <a:lvl1pPr marL="0" indent="0">
              <a:lnSpc>
                <a:spcPct val="100000"/>
              </a:lnSpc>
              <a:spcBef>
                <a:spcPts val="800"/>
              </a:spcBef>
              <a:buFont typeface="Wingdings" panose="05000000000000000000" pitchFamily="2" charset="2"/>
              <a:buNone/>
              <a:defRPr sz="1600">
                <a:solidFill>
                  <a:schemeClr val="accent2"/>
                </a:solidFill>
                <a:latin typeface="+mn-lt"/>
              </a:defRPr>
            </a:lvl1pPr>
            <a:lvl2pPr marL="383990" indent="-191995">
              <a:lnSpc>
                <a:spcPct val="100000"/>
              </a:lnSpc>
              <a:spcBef>
                <a:spcPts val="800"/>
              </a:spcBef>
              <a:buSzPct val="100000"/>
              <a:buFont typeface="Arial" panose="020B0604020202020204" pitchFamily="34" charset="0"/>
              <a:buChar char="•"/>
              <a:defRPr sz="1600">
                <a:solidFill>
                  <a:schemeClr val="bg2"/>
                </a:solidFill>
                <a:latin typeface="+mn-lt"/>
              </a:defRPr>
            </a:lvl2pPr>
            <a:lvl3pPr marL="671983" indent="-287993">
              <a:lnSpc>
                <a:spcPct val="100000"/>
              </a:lnSpc>
              <a:spcBef>
                <a:spcPts val="800"/>
              </a:spcBef>
              <a:buFont typeface="+mj-lt"/>
              <a:buAutoNum type="alphaLcParenR"/>
              <a:defRPr sz="1600">
                <a:solidFill>
                  <a:schemeClr val="bg2"/>
                </a:solidFill>
                <a:latin typeface="+mn-lt"/>
              </a:defRPr>
            </a:lvl3pPr>
            <a:lvl4pPr marL="863978" indent="-191995">
              <a:lnSpc>
                <a:spcPct val="100000"/>
              </a:lnSpc>
              <a:spcBef>
                <a:spcPts val="800"/>
              </a:spcBef>
              <a:buSzPct val="90000"/>
              <a:buFont typeface="+mj-lt"/>
              <a:buAutoNum type="romanLcPeriod"/>
              <a:defRPr sz="1600">
                <a:solidFill>
                  <a:schemeClr val="bg2"/>
                </a:solidFill>
                <a:latin typeface="+mn-lt"/>
              </a:defRPr>
            </a:lvl4pPr>
            <a:lvl5pPr marL="1055974" indent="-191995">
              <a:lnSpc>
                <a:spcPct val="100000"/>
              </a:lnSpc>
              <a:spcBef>
                <a:spcPts val="800"/>
              </a:spcBef>
              <a:defRPr sz="1600">
                <a:solidFill>
                  <a:schemeClr val="bg2"/>
                </a:solidFill>
                <a:latin typeface="+mn-lt"/>
              </a:defRPr>
            </a:lvl5pPr>
            <a:lvl6pPr marL="2285943" indent="0">
              <a:buNone/>
              <a:defRPr sz="1600">
                <a:solidFill>
                  <a:schemeClr val="bg2"/>
                </a:solidFill>
              </a:defRPr>
            </a:lvl6pPr>
          </a:lstStyle>
          <a:p>
            <a:pPr lvl="0"/>
            <a:r>
              <a:rPr lang="en-GB" dirty="0"/>
              <a:t>Click to start texting</a:t>
            </a:r>
            <a:endParaRPr lang="en-US" dirty="0"/>
          </a:p>
        </p:txBody>
      </p:sp>
      <p:sp>
        <p:nvSpPr>
          <p:cNvPr id="29" name="Content Placeholder 2">
            <a:extLst>
              <a:ext uri="{FF2B5EF4-FFF2-40B4-BE49-F238E27FC236}">
                <a16:creationId xmlns:a16="http://schemas.microsoft.com/office/drawing/2014/main" id="{1D312E8C-BE32-5F45-A5AB-57FDA3272178}"/>
              </a:ext>
            </a:extLst>
          </p:cNvPr>
          <p:cNvSpPr>
            <a:spLocks noGrp="1"/>
          </p:cNvSpPr>
          <p:nvPr>
            <p:ph sz="quarter" idx="41" hasCustomPrompt="1"/>
          </p:nvPr>
        </p:nvSpPr>
        <p:spPr>
          <a:xfrm>
            <a:off x="7354577" y="2484739"/>
            <a:ext cx="2016000" cy="1275236"/>
          </a:xfrm>
          <a:prstGeom prst="rect">
            <a:avLst/>
          </a:prstGeom>
        </p:spPr>
        <p:txBody>
          <a:bodyPr lIns="0" tIns="0" rIns="0" bIns="0">
            <a:noAutofit/>
          </a:bodyPr>
          <a:lstStyle>
            <a:lvl1pPr marL="0" indent="0">
              <a:lnSpc>
                <a:spcPct val="100000"/>
              </a:lnSpc>
              <a:spcBef>
                <a:spcPts val="800"/>
              </a:spcBef>
              <a:buFont typeface="Wingdings" panose="05000000000000000000" pitchFamily="2" charset="2"/>
              <a:buNone/>
              <a:defRPr sz="1600">
                <a:solidFill>
                  <a:schemeClr val="accent2"/>
                </a:solidFill>
                <a:latin typeface="+mn-lt"/>
              </a:defRPr>
            </a:lvl1pPr>
            <a:lvl2pPr marL="383990" indent="-191995">
              <a:lnSpc>
                <a:spcPct val="100000"/>
              </a:lnSpc>
              <a:spcBef>
                <a:spcPts val="800"/>
              </a:spcBef>
              <a:buSzPct val="100000"/>
              <a:buFont typeface="Arial" panose="020B0604020202020204" pitchFamily="34" charset="0"/>
              <a:buChar char="•"/>
              <a:defRPr sz="1600">
                <a:solidFill>
                  <a:schemeClr val="bg2"/>
                </a:solidFill>
                <a:latin typeface="+mn-lt"/>
              </a:defRPr>
            </a:lvl2pPr>
            <a:lvl3pPr marL="671983" indent="-287993">
              <a:lnSpc>
                <a:spcPct val="100000"/>
              </a:lnSpc>
              <a:spcBef>
                <a:spcPts val="800"/>
              </a:spcBef>
              <a:buFont typeface="+mj-lt"/>
              <a:buAutoNum type="alphaLcParenR"/>
              <a:defRPr sz="1600">
                <a:solidFill>
                  <a:schemeClr val="bg2"/>
                </a:solidFill>
                <a:latin typeface="+mn-lt"/>
              </a:defRPr>
            </a:lvl3pPr>
            <a:lvl4pPr marL="863978" indent="-191995">
              <a:lnSpc>
                <a:spcPct val="100000"/>
              </a:lnSpc>
              <a:spcBef>
                <a:spcPts val="800"/>
              </a:spcBef>
              <a:buSzPct val="90000"/>
              <a:buFont typeface="+mj-lt"/>
              <a:buAutoNum type="romanLcPeriod"/>
              <a:defRPr sz="1600">
                <a:solidFill>
                  <a:schemeClr val="bg2"/>
                </a:solidFill>
                <a:latin typeface="+mn-lt"/>
              </a:defRPr>
            </a:lvl4pPr>
            <a:lvl5pPr marL="1055974" indent="-191995">
              <a:lnSpc>
                <a:spcPct val="100000"/>
              </a:lnSpc>
              <a:spcBef>
                <a:spcPts val="800"/>
              </a:spcBef>
              <a:defRPr sz="1600">
                <a:solidFill>
                  <a:schemeClr val="bg2"/>
                </a:solidFill>
                <a:latin typeface="+mn-lt"/>
              </a:defRPr>
            </a:lvl5pPr>
            <a:lvl6pPr marL="2285943" indent="0">
              <a:buNone/>
              <a:defRPr sz="1600">
                <a:solidFill>
                  <a:schemeClr val="bg2"/>
                </a:solidFill>
              </a:defRPr>
            </a:lvl6pPr>
          </a:lstStyle>
          <a:p>
            <a:pPr lvl="0"/>
            <a:r>
              <a:rPr lang="en-GB" dirty="0"/>
              <a:t>Click to start texting</a:t>
            </a:r>
            <a:endParaRPr lang="en-US" dirty="0"/>
          </a:p>
        </p:txBody>
      </p:sp>
      <p:sp>
        <p:nvSpPr>
          <p:cNvPr id="23" name="Text Placeholder 2">
            <a:extLst>
              <a:ext uri="{FF2B5EF4-FFF2-40B4-BE49-F238E27FC236}">
                <a16:creationId xmlns:a16="http://schemas.microsoft.com/office/drawing/2014/main" id="{46183151-3EA5-B14B-8BAA-DEB957261212}"/>
              </a:ext>
            </a:extLst>
          </p:cNvPr>
          <p:cNvSpPr>
            <a:spLocks noGrp="1"/>
          </p:cNvSpPr>
          <p:nvPr>
            <p:ph type="body" sz="quarter" idx="45" hasCustomPrompt="1"/>
          </p:nvPr>
        </p:nvSpPr>
        <p:spPr>
          <a:xfrm>
            <a:off x="9648951" y="1736459"/>
            <a:ext cx="2016000" cy="611847"/>
          </a:xfrm>
          <a:prstGeom prst="rect">
            <a:avLst/>
          </a:prstGeom>
        </p:spPr>
        <p:txBody>
          <a:bodyPr lIns="0" tIns="0" rIns="0" bIns="0">
            <a:noAutofit/>
          </a:bodyPr>
          <a:lstStyle>
            <a:lvl1pPr marL="0" indent="0" algn="l">
              <a:lnSpc>
                <a:spcPct val="100000"/>
              </a:lnSpc>
              <a:spcBef>
                <a:spcPts val="800"/>
              </a:spcBef>
              <a:buNone/>
              <a:defRPr lang="en-US" sz="1867" b="1" kern="1200" dirty="0">
                <a:solidFill>
                  <a:schemeClr val="accent3"/>
                </a:solidFill>
                <a:latin typeface="+mj-lt"/>
                <a:ea typeface="+mn-ea"/>
                <a:cs typeface="+mn-cs"/>
              </a:defRPr>
            </a:lvl1pPr>
            <a:lvl2pPr marL="457189" indent="0">
              <a:buNone/>
              <a:defRPr/>
            </a:lvl2pPr>
            <a:lvl3pPr marL="914377" indent="0">
              <a:buNone/>
              <a:defRPr/>
            </a:lvl3pPr>
            <a:lvl4pPr marL="1371566" indent="0">
              <a:buNone/>
              <a:defRPr/>
            </a:lvl4pPr>
            <a:lvl5pPr marL="1828754" indent="0">
              <a:buNone/>
              <a:defRPr/>
            </a:lvl5pPr>
          </a:lstStyle>
          <a:p>
            <a:r>
              <a:rPr lang="en-US" dirty="0"/>
              <a:t>Click to add a title</a:t>
            </a:r>
          </a:p>
        </p:txBody>
      </p:sp>
      <p:sp>
        <p:nvSpPr>
          <p:cNvPr id="31" name="Content Placeholder 2">
            <a:extLst>
              <a:ext uri="{FF2B5EF4-FFF2-40B4-BE49-F238E27FC236}">
                <a16:creationId xmlns:a16="http://schemas.microsoft.com/office/drawing/2014/main" id="{A5533BCC-E443-5045-AE97-25835E0CD121}"/>
              </a:ext>
            </a:extLst>
          </p:cNvPr>
          <p:cNvSpPr>
            <a:spLocks noGrp="1"/>
          </p:cNvSpPr>
          <p:nvPr>
            <p:ph sz="quarter" idx="46" hasCustomPrompt="1"/>
          </p:nvPr>
        </p:nvSpPr>
        <p:spPr>
          <a:xfrm>
            <a:off x="9635612" y="2481671"/>
            <a:ext cx="2016000" cy="1275236"/>
          </a:xfrm>
          <a:prstGeom prst="rect">
            <a:avLst/>
          </a:prstGeom>
        </p:spPr>
        <p:txBody>
          <a:bodyPr lIns="0" tIns="0" rIns="0" bIns="0">
            <a:noAutofit/>
          </a:bodyPr>
          <a:lstStyle>
            <a:lvl1pPr marL="0" indent="0">
              <a:lnSpc>
                <a:spcPct val="100000"/>
              </a:lnSpc>
              <a:spcBef>
                <a:spcPts val="800"/>
              </a:spcBef>
              <a:buFont typeface="Wingdings" panose="05000000000000000000" pitchFamily="2" charset="2"/>
              <a:buNone/>
              <a:defRPr sz="1600">
                <a:solidFill>
                  <a:schemeClr val="accent2"/>
                </a:solidFill>
                <a:latin typeface="+mn-lt"/>
              </a:defRPr>
            </a:lvl1pPr>
            <a:lvl2pPr marL="383990" indent="-191995">
              <a:lnSpc>
                <a:spcPct val="100000"/>
              </a:lnSpc>
              <a:spcBef>
                <a:spcPts val="800"/>
              </a:spcBef>
              <a:buSzPct val="100000"/>
              <a:buFont typeface="Arial" panose="020B0604020202020204" pitchFamily="34" charset="0"/>
              <a:buChar char="•"/>
              <a:defRPr sz="1600">
                <a:solidFill>
                  <a:schemeClr val="bg2"/>
                </a:solidFill>
                <a:latin typeface="+mn-lt"/>
              </a:defRPr>
            </a:lvl2pPr>
            <a:lvl3pPr marL="671983" indent="-287993">
              <a:lnSpc>
                <a:spcPct val="100000"/>
              </a:lnSpc>
              <a:spcBef>
                <a:spcPts val="800"/>
              </a:spcBef>
              <a:buFont typeface="+mj-lt"/>
              <a:buAutoNum type="alphaLcParenR"/>
              <a:defRPr sz="1600">
                <a:solidFill>
                  <a:schemeClr val="bg2"/>
                </a:solidFill>
                <a:latin typeface="+mn-lt"/>
              </a:defRPr>
            </a:lvl3pPr>
            <a:lvl4pPr marL="863978" indent="-191995">
              <a:lnSpc>
                <a:spcPct val="100000"/>
              </a:lnSpc>
              <a:spcBef>
                <a:spcPts val="800"/>
              </a:spcBef>
              <a:buSzPct val="90000"/>
              <a:buFont typeface="+mj-lt"/>
              <a:buAutoNum type="romanLcPeriod"/>
              <a:defRPr sz="1600">
                <a:solidFill>
                  <a:schemeClr val="bg2"/>
                </a:solidFill>
                <a:latin typeface="+mn-lt"/>
              </a:defRPr>
            </a:lvl4pPr>
            <a:lvl5pPr marL="1055974" indent="-191995">
              <a:lnSpc>
                <a:spcPct val="100000"/>
              </a:lnSpc>
              <a:spcBef>
                <a:spcPts val="800"/>
              </a:spcBef>
              <a:defRPr sz="1600">
                <a:solidFill>
                  <a:schemeClr val="bg2"/>
                </a:solidFill>
                <a:latin typeface="+mn-lt"/>
              </a:defRPr>
            </a:lvl5pPr>
            <a:lvl6pPr marL="2285943" indent="0">
              <a:buNone/>
              <a:defRPr sz="1600">
                <a:solidFill>
                  <a:schemeClr val="bg2"/>
                </a:solidFill>
              </a:defRPr>
            </a:lvl6pPr>
          </a:lstStyle>
          <a:p>
            <a:pPr lvl="0"/>
            <a:r>
              <a:rPr lang="en-GB" dirty="0"/>
              <a:t>Click to start texting</a:t>
            </a:r>
            <a:endParaRPr lang="en-US" dirty="0"/>
          </a:p>
        </p:txBody>
      </p:sp>
      <p:sp>
        <p:nvSpPr>
          <p:cNvPr id="33" name="Content Placeholder 2">
            <a:extLst>
              <a:ext uri="{FF2B5EF4-FFF2-40B4-BE49-F238E27FC236}">
                <a16:creationId xmlns:a16="http://schemas.microsoft.com/office/drawing/2014/main" id="{80444A1E-B776-B54E-A4E0-91E30E37D6D2}"/>
              </a:ext>
            </a:extLst>
          </p:cNvPr>
          <p:cNvSpPr>
            <a:spLocks noGrp="1"/>
          </p:cNvSpPr>
          <p:nvPr>
            <p:ph sz="quarter" idx="47" hasCustomPrompt="1"/>
          </p:nvPr>
        </p:nvSpPr>
        <p:spPr>
          <a:xfrm>
            <a:off x="511476" y="3929380"/>
            <a:ext cx="2016000" cy="2142177"/>
          </a:xfrm>
          <a:prstGeom prst="rect">
            <a:avLst/>
          </a:prstGeom>
        </p:spPr>
        <p:txBody>
          <a:bodyPr lIns="0" tIns="0" rIns="0" bIns="0">
            <a:noAutofit/>
          </a:bodyPr>
          <a:lstStyle>
            <a:lvl1pPr marL="191995" indent="-191995">
              <a:lnSpc>
                <a:spcPct val="100000"/>
              </a:lnSpc>
              <a:spcBef>
                <a:spcPts val="800"/>
              </a:spcBef>
              <a:buFont typeface="Wingdings" panose="05000000000000000000" pitchFamily="2" charset="2"/>
              <a:buChar char="§"/>
              <a:defRPr sz="1600">
                <a:solidFill>
                  <a:schemeClr val="accent3"/>
                </a:solidFill>
                <a:latin typeface="+mn-lt"/>
              </a:defRPr>
            </a:lvl1pPr>
            <a:lvl2pPr marL="383990" indent="-191995">
              <a:lnSpc>
                <a:spcPct val="100000"/>
              </a:lnSpc>
              <a:spcBef>
                <a:spcPts val="800"/>
              </a:spcBef>
              <a:buSzPct val="100000"/>
              <a:buFont typeface="Arial" panose="020B0604020202020204" pitchFamily="34" charset="0"/>
              <a:buChar char="•"/>
              <a:defRPr sz="1600">
                <a:solidFill>
                  <a:schemeClr val="bg2"/>
                </a:solidFill>
                <a:latin typeface="+mn-lt"/>
              </a:defRPr>
            </a:lvl2pPr>
            <a:lvl3pPr marL="671983" indent="-287993">
              <a:lnSpc>
                <a:spcPct val="100000"/>
              </a:lnSpc>
              <a:spcBef>
                <a:spcPts val="800"/>
              </a:spcBef>
              <a:buFont typeface="+mj-lt"/>
              <a:buAutoNum type="alphaLcParenR"/>
              <a:defRPr sz="1600">
                <a:solidFill>
                  <a:schemeClr val="bg2"/>
                </a:solidFill>
                <a:latin typeface="+mn-lt"/>
              </a:defRPr>
            </a:lvl3pPr>
            <a:lvl4pPr marL="863978" indent="-191995">
              <a:lnSpc>
                <a:spcPct val="100000"/>
              </a:lnSpc>
              <a:spcBef>
                <a:spcPts val="800"/>
              </a:spcBef>
              <a:buSzPct val="90000"/>
              <a:buFont typeface="+mj-lt"/>
              <a:buAutoNum type="romanLcPeriod"/>
              <a:defRPr sz="1600">
                <a:solidFill>
                  <a:schemeClr val="bg2"/>
                </a:solidFill>
                <a:latin typeface="+mn-lt"/>
              </a:defRPr>
            </a:lvl4pPr>
            <a:lvl5pPr marL="1055974" indent="-191995">
              <a:lnSpc>
                <a:spcPct val="100000"/>
              </a:lnSpc>
              <a:spcBef>
                <a:spcPts val="800"/>
              </a:spcBef>
              <a:defRPr sz="1600">
                <a:solidFill>
                  <a:schemeClr val="bg2"/>
                </a:solidFill>
                <a:latin typeface="+mn-lt"/>
              </a:defRPr>
            </a:lvl5pPr>
            <a:lvl6pPr marL="2285943" indent="0">
              <a:buNone/>
              <a:defRPr sz="1600">
                <a:solidFill>
                  <a:schemeClr val="bg2"/>
                </a:solidFill>
              </a:defRPr>
            </a:lvl6pPr>
          </a:lstStyle>
          <a:p>
            <a:pPr lvl="0"/>
            <a:r>
              <a:rPr lang="en-GB" dirty="0"/>
              <a:t>Click to start texting</a:t>
            </a:r>
            <a:endParaRPr lang="en-US" dirty="0"/>
          </a:p>
        </p:txBody>
      </p:sp>
      <p:sp>
        <p:nvSpPr>
          <p:cNvPr id="35" name="Content Placeholder 2">
            <a:extLst>
              <a:ext uri="{FF2B5EF4-FFF2-40B4-BE49-F238E27FC236}">
                <a16:creationId xmlns:a16="http://schemas.microsoft.com/office/drawing/2014/main" id="{1C54CD1A-7F8B-0B44-970A-B3E9BC91F1FB}"/>
              </a:ext>
            </a:extLst>
          </p:cNvPr>
          <p:cNvSpPr>
            <a:spLocks noGrp="1"/>
          </p:cNvSpPr>
          <p:nvPr>
            <p:ph sz="quarter" idx="48" hasCustomPrompt="1"/>
          </p:nvPr>
        </p:nvSpPr>
        <p:spPr>
          <a:xfrm>
            <a:off x="2792509" y="3929378"/>
            <a:ext cx="2016000" cy="2142177"/>
          </a:xfrm>
          <a:prstGeom prst="rect">
            <a:avLst/>
          </a:prstGeom>
        </p:spPr>
        <p:txBody>
          <a:bodyPr lIns="0" tIns="0" rIns="0" bIns="0">
            <a:noAutofit/>
          </a:bodyPr>
          <a:lstStyle>
            <a:lvl1pPr marL="191995" indent="-191995">
              <a:lnSpc>
                <a:spcPct val="100000"/>
              </a:lnSpc>
              <a:spcBef>
                <a:spcPts val="800"/>
              </a:spcBef>
              <a:buFont typeface="Wingdings" panose="05000000000000000000" pitchFamily="2" charset="2"/>
              <a:buChar char="§"/>
              <a:defRPr sz="1600">
                <a:solidFill>
                  <a:schemeClr val="accent3"/>
                </a:solidFill>
                <a:latin typeface="+mn-lt"/>
              </a:defRPr>
            </a:lvl1pPr>
            <a:lvl2pPr marL="383990" indent="-191995">
              <a:lnSpc>
                <a:spcPct val="100000"/>
              </a:lnSpc>
              <a:spcBef>
                <a:spcPts val="800"/>
              </a:spcBef>
              <a:buSzPct val="100000"/>
              <a:buFont typeface="Arial" panose="020B0604020202020204" pitchFamily="34" charset="0"/>
              <a:buChar char="•"/>
              <a:defRPr sz="1600">
                <a:solidFill>
                  <a:schemeClr val="bg2"/>
                </a:solidFill>
                <a:latin typeface="+mn-lt"/>
              </a:defRPr>
            </a:lvl2pPr>
            <a:lvl3pPr marL="671983" indent="-287993">
              <a:lnSpc>
                <a:spcPct val="100000"/>
              </a:lnSpc>
              <a:spcBef>
                <a:spcPts val="800"/>
              </a:spcBef>
              <a:buFont typeface="+mj-lt"/>
              <a:buAutoNum type="alphaLcParenR"/>
              <a:defRPr sz="1600">
                <a:solidFill>
                  <a:schemeClr val="bg2"/>
                </a:solidFill>
                <a:latin typeface="+mn-lt"/>
              </a:defRPr>
            </a:lvl3pPr>
            <a:lvl4pPr marL="863978" indent="-191995">
              <a:lnSpc>
                <a:spcPct val="100000"/>
              </a:lnSpc>
              <a:spcBef>
                <a:spcPts val="800"/>
              </a:spcBef>
              <a:buSzPct val="90000"/>
              <a:buFont typeface="+mj-lt"/>
              <a:buAutoNum type="romanLcPeriod"/>
              <a:defRPr sz="1600">
                <a:solidFill>
                  <a:schemeClr val="bg2"/>
                </a:solidFill>
                <a:latin typeface="+mn-lt"/>
              </a:defRPr>
            </a:lvl4pPr>
            <a:lvl5pPr marL="1055974" indent="-191995">
              <a:lnSpc>
                <a:spcPct val="100000"/>
              </a:lnSpc>
              <a:spcBef>
                <a:spcPts val="800"/>
              </a:spcBef>
              <a:defRPr sz="1600">
                <a:solidFill>
                  <a:schemeClr val="bg2"/>
                </a:solidFill>
                <a:latin typeface="+mn-lt"/>
              </a:defRPr>
            </a:lvl5pPr>
            <a:lvl6pPr marL="2285943" indent="0">
              <a:buNone/>
              <a:defRPr sz="1600">
                <a:solidFill>
                  <a:schemeClr val="bg2"/>
                </a:solidFill>
              </a:defRPr>
            </a:lvl6pPr>
          </a:lstStyle>
          <a:p>
            <a:pPr lvl="0"/>
            <a:r>
              <a:rPr lang="en-GB" dirty="0"/>
              <a:t>Click to start texting</a:t>
            </a:r>
            <a:endParaRPr lang="en-US" dirty="0"/>
          </a:p>
        </p:txBody>
      </p:sp>
      <p:sp>
        <p:nvSpPr>
          <p:cNvPr id="36" name="Content Placeholder 2">
            <a:extLst>
              <a:ext uri="{FF2B5EF4-FFF2-40B4-BE49-F238E27FC236}">
                <a16:creationId xmlns:a16="http://schemas.microsoft.com/office/drawing/2014/main" id="{A7F0C28F-2DAE-FA48-83E3-5F894E96E28D}"/>
              </a:ext>
            </a:extLst>
          </p:cNvPr>
          <p:cNvSpPr>
            <a:spLocks noGrp="1"/>
          </p:cNvSpPr>
          <p:nvPr>
            <p:ph sz="quarter" idx="49" hasCustomPrompt="1"/>
          </p:nvPr>
        </p:nvSpPr>
        <p:spPr>
          <a:xfrm>
            <a:off x="5073543" y="3929377"/>
            <a:ext cx="2016000" cy="2142177"/>
          </a:xfrm>
          <a:prstGeom prst="rect">
            <a:avLst/>
          </a:prstGeom>
        </p:spPr>
        <p:txBody>
          <a:bodyPr lIns="0" tIns="0" rIns="0" bIns="0">
            <a:noAutofit/>
          </a:bodyPr>
          <a:lstStyle>
            <a:lvl1pPr marL="191995" indent="-191995">
              <a:lnSpc>
                <a:spcPct val="100000"/>
              </a:lnSpc>
              <a:spcBef>
                <a:spcPts val="800"/>
              </a:spcBef>
              <a:buFont typeface="Wingdings" panose="05000000000000000000" pitchFamily="2" charset="2"/>
              <a:buChar char="§"/>
              <a:defRPr sz="1600">
                <a:solidFill>
                  <a:schemeClr val="accent3"/>
                </a:solidFill>
                <a:latin typeface="+mn-lt"/>
              </a:defRPr>
            </a:lvl1pPr>
            <a:lvl2pPr marL="383990" indent="-191995">
              <a:lnSpc>
                <a:spcPct val="100000"/>
              </a:lnSpc>
              <a:spcBef>
                <a:spcPts val="800"/>
              </a:spcBef>
              <a:buSzPct val="100000"/>
              <a:buFont typeface="Arial" panose="020B0604020202020204" pitchFamily="34" charset="0"/>
              <a:buChar char="•"/>
              <a:defRPr sz="1600">
                <a:solidFill>
                  <a:schemeClr val="bg2"/>
                </a:solidFill>
                <a:latin typeface="+mn-lt"/>
              </a:defRPr>
            </a:lvl2pPr>
            <a:lvl3pPr marL="671983" indent="-287993">
              <a:lnSpc>
                <a:spcPct val="100000"/>
              </a:lnSpc>
              <a:spcBef>
                <a:spcPts val="800"/>
              </a:spcBef>
              <a:buFont typeface="+mj-lt"/>
              <a:buAutoNum type="alphaLcParenR"/>
              <a:defRPr sz="1600">
                <a:solidFill>
                  <a:schemeClr val="bg2"/>
                </a:solidFill>
                <a:latin typeface="+mn-lt"/>
              </a:defRPr>
            </a:lvl3pPr>
            <a:lvl4pPr marL="863978" indent="-191995">
              <a:lnSpc>
                <a:spcPct val="100000"/>
              </a:lnSpc>
              <a:spcBef>
                <a:spcPts val="800"/>
              </a:spcBef>
              <a:buSzPct val="90000"/>
              <a:buFont typeface="+mj-lt"/>
              <a:buAutoNum type="romanLcPeriod"/>
              <a:defRPr sz="1600">
                <a:solidFill>
                  <a:schemeClr val="bg2"/>
                </a:solidFill>
                <a:latin typeface="+mn-lt"/>
              </a:defRPr>
            </a:lvl4pPr>
            <a:lvl5pPr marL="1055974" indent="-191995">
              <a:lnSpc>
                <a:spcPct val="100000"/>
              </a:lnSpc>
              <a:spcBef>
                <a:spcPts val="800"/>
              </a:spcBef>
              <a:defRPr sz="1600">
                <a:solidFill>
                  <a:schemeClr val="bg2"/>
                </a:solidFill>
                <a:latin typeface="+mn-lt"/>
              </a:defRPr>
            </a:lvl5pPr>
            <a:lvl6pPr marL="2285943" indent="0">
              <a:buNone/>
              <a:defRPr sz="1600">
                <a:solidFill>
                  <a:schemeClr val="bg2"/>
                </a:solidFill>
              </a:defRPr>
            </a:lvl6pPr>
          </a:lstStyle>
          <a:p>
            <a:pPr lvl="0"/>
            <a:r>
              <a:rPr lang="en-GB" dirty="0"/>
              <a:t>Click to start texting</a:t>
            </a:r>
            <a:endParaRPr lang="en-US" dirty="0"/>
          </a:p>
        </p:txBody>
      </p:sp>
      <p:sp>
        <p:nvSpPr>
          <p:cNvPr id="37" name="Content Placeholder 2">
            <a:extLst>
              <a:ext uri="{FF2B5EF4-FFF2-40B4-BE49-F238E27FC236}">
                <a16:creationId xmlns:a16="http://schemas.microsoft.com/office/drawing/2014/main" id="{A30FF5BD-8FA1-BC45-BD86-25CA2982DD04}"/>
              </a:ext>
            </a:extLst>
          </p:cNvPr>
          <p:cNvSpPr>
            <a:spLocks noGrp="1"/>
          </p:cNvSpPr>
          <p:nvPr>
            <p:ph sz="quarter" idx="50" hasCustomPrompt="1"/>
          </p:nvPr>
        </p:nvSpPr>
        <p:spPr>
          <a:xfrm>
            <a:off x="7354576" y="3929376"/>
            <a:ext cx="2016000" cy="2142177"/>
          </a:xfrm>
          <a:prstGeom prst="rect">
            <a:avLst/>
          </a:prstGeom>
        </p:spPr>
        <p:txBody>
          <a:bodyPr lIns="0" tIns="0" rIns="0" bIns="0">
            <a:noAutofit/>
          </a:bodyPr>
          <a:lstStyle>
            <a:lvl1pPr marL="191995" indent="-191995">
              <a:lnSpc>
                <a:spcPct val="100000"/>
              </a:lnSpc>
              <a:spcBef>
                <a:spcPts val="800"/>
              </a:spcBef>
              <a:buFont typeface="Wingdings" panose="05000000000000000000" pitchFamily="2" charset="2"/>
              <a:buChar char="§"/>
              <a:defRPr sz="1600">
                <a:solidFill>
                  <a:schemeClr val="accent3"/>
                </a:solidFill>
                <a:latin typeface="+mn-lt"/>
              </a:defRPr>
            </a:lvl1pPr>
            <a:lvl2pPr marL="383990" indent="-191995">
              <a:lnSpc>
                <a:spcPct val="100000"/>
              </a:lnSpc>
              <a:spcBef>
                <a:spcPts val="800"/>
              </a:spcBef>
              <a:buSzPct val="100000"/>
              <a:buFont typeface="Arial" panose="020B0604020202020204" pitchFamily="34" charset="0"/>
              <a:buChar char="•"/>
              <a:defRPr sz="1600">
                <a:solidFill>
                  <a:schemeClr val="bg2"/>
                </a:solidFill>
                <a:latin typeface="+mn-lt"/>
              </a:defRPr>
            </a:lvl2pPr>
            <a:lvl3pPr marL="671983" indent="-287993">
              <a:lnSpc>
                <a:spcPct val="100000"/>
              </a:lnSpc>
              <a:spcBef>
                <a:spcPts val="800"/>
              </a:spcBef>
              <a:buFont typeface="+mj-lt"/>
              <a:buAutoNum type="alphaLcParenR"/>
              <a:defRPr sz="1600">
                <a:solidFill>
                  <a:schemeClr val="bg2"/>
                </a:solidFill>
                <a:latin typeface="+mn-lt"/>
              </a:defRPr>
            </a:lvl3pPr>
            <a:lvl4pPr marL="863978" indent="-191995">
              <a:lnSpc>
                <a:spcPct val="100000"/>
              </a:lnSpc>
              <a:spcBef>
                <a:spcPts val="800"/>
              </a:spcBef>
              <a:buSzPct val="90000"/>
              <a:buFont typeface="+mj-lt"/>
              <a:buAutoNum type="romanLcPeriod"/>
              <a:defRPr sz="1600">
                <a:solidFill>
                  <a:schemeClr val="bg2"/>
                </a:solidFill>
                <a:latin typeface="+mn-lt"/>
              </a:defRPr>
            </a:lvl4pPr>
            <a:lvl5pPr marL="1055974" indent="-191995">
              <a:lnSpc>
                <a:spcPct val="100000"/>
              </a:lnSpc>
              <a:spcBef>
                <a:spcPts val="800"/>
              </a:spcBef>
              <a:defRPr sz="1600">
                <a:solidFill>
                  <a:schemeClr val="bg2"/>
                </a:solidFill>
                <a:latin typeface="+mn-lt"/>
              </a:defRPr>
            </a:lvl5pPr>
            <a:lvl6pPr marL="2285943" indent="0">
              <a:buNone/>
              <a:defRPr sz="1600">
                <a:solidFill>
                  <a:schemeClr val="bg2"/>
                </a:solidFill>
              </a:defRPr>
            </a:lvl6pPr>
          </a:lstStyle>
          <a:p>
            <a:pPr lvl="0"/>
            <a:r>
              <a:rPr lang="en-GB" dirty="0"/>
              <a:t>Click to start texting</a:t>
            </a:r>
            <a:endParaRPr lang="en-US" dirty="0"/>
          </a:p>
        </p:txBody>
      </p:sp>
      <p:sp>
        <p:nvSpPr>
          <p:cNvPr id="38" name="Content Placeholder 2">
            <a:extLst>
              <a:ext uri="{FF2B5EF4-FFF2-40B4-BE49-F238E27FC236}">
                <a16:creationId xmlns:a16="http://schemas.microsoft.com/office/drawing/2014/main" id="{395C1199-9B9D-C74C-BC1C-A943A9415562}"/>
              </a:ext>
            </a:extLst>
          </p:cNvPr>
          <p:cNvSpPr>
            <a:spLocks noGrp="1"/>
          </p:cNvSpPr>
          <p:nvPr>
            <p:ph sz="quarter" idx="51" hasCustomPrompt="1"/>
          </p:nvPr>
        </p:nvSpPr>
        <p:spPr>
          <a:xfrm>
            <a:off x="9635611" y="3926308"/>
            <a:ext cx="2016000" cy="2142177"/>
          </a:xfrm>
          <a:prstGeom prst="rect">
            <a:avLst/>
          </a:prstGeom>
        </p:spPr>
        <p:txBody>
          <a:bodyPr lIns="0" tIns="0" rIns="0" bIns="0">
            <a:noAutofit/>
          </a:bodyPr>
          <a:lstStyle>
            <a:lvl1pPr marL="191995" indent="-191995">
              <a:lnSpc>
                <a:spcPct val="100000"/>
              </a:lnSpc>
              <a:spcBef>
                <a:spcPts val="800"/>
              </a:spcBef>
              <a:buFont typeface="Wingdings" panose="05000000000000000000" pitchFamily="2" charset="2"/>
              <a:buChar char="§"/>
              <a:defRPr sz="1600">
                <a:solidFill>
                  <a:schemeClr val="accent3"/>
                </a:solidFill>
                <a:latin typeface="+mn-lt"/>
              </a:defRPr>
            </a:lvl1pPr>
            <a:lvl2pPr marL="383990" indent="-191995">
              <a:lnSpc>
                <a:spcPct val="100000"/>
              </a:lnSpc>
              <a:spcBef>
                <a:spcPts val="800"/>
              </a:spcBef>
              <a:buSzPct val="100000"/>
              <a:buFont typeface="Arial" panose="020B0604020202020204" pitchFamily="34" charset="0"/>
              <a:buChar char="•"/>
              <a:defRPr sz="1600">
                <a:solidFill>
                  <a:schemeClr val="bg2"/>
                </a:solidFill>
                <a:latin typeface="+mn-lt"/>
              </a:defRPr>
            </a:lvl2pPr>
            <a:lvl3pPr marL="671983" indent="-287993">
              <a:lnSpc>
                <a:spcPct val="100000"/>
              </a:lnSpc>
              <a:spcBef>
                <a:spcPts val="800"/>
              </a:spcBef>
              <a:buFont typeface="+mj-lt"/>
              <a:buAutoNum type="alphaLcParenR"/>
              <a:defRPr sz="1600">
                <a:solidFill>
                  <a:schemeClr val="bg2"/>
                </a:solidFill>
                <a:latin typeface="+mn-lt"/>
              </a:defRPr>
            </a:lvl3pPr>
            <a:lvl4pPr marL="863978" indent="-191995">
              <a:lnSpc>
                <a:spcPct val="100000"/>
              </a:lnSpc>
              <a:spcBef>
                <a:spcPts val="800"/>
              </a:spcBef>
              <a:buSzPct val="90000"/>
              <a:buFont typeface="+mj-lt"/>
              <a:buAutoNum type="romanLcPeriod"/>
              <a:defRPr sz="1600">
                <a:solidFill>
                  <a:schemeClr val="bg2"/>
                </a:solidFill>
                <a:latin typeface="+mn-lt"/>
              </a:defRPr>
            </a:lvl4pPr>
            <a:lvl5pPr marL="1055974" indent="-191995">
              <a:lnSpc>
                <a:spcPct val="100000"/>
              </a:lnSpc>
              <a:spcBef>
                <a:spcPts val="800"/>
              </a:spcBef>
              <a:defRPr sz="1600">
                <a:solidFill>
                  <a:schemeClr val="bg2"/>
                </a:solidFill>
                <a:latin typeface="+mn-lt"/>
              </a:defRPr>
            </a:lvl5pPr>
            <a:lvl6pPr marL="2285943" indent="0">
              <a:buNone/>
              <a:defRPr sz="1600">
                <a:solidFill>
                  <a:schemeClr val="bg2"/>
                </a:solidFill>
              </a:defRPr>
            </a:lvl6pPr>
          </a:lstStyle>
          <a:p>
            <a:pPr lvl="0"/>
            <a:r>
              <a:rPr lang="en-GB" dirty="0"/>
              <a:t>Click to start texting</a:t>
            </a:r>
            <a:endParaRPr lang="en-US" dirty="0"/>
          </a:p>
        </p:txBody>
      </p:sp>
      <p:sp>
        <p:nvSpPr>
          <p:cNvPr id="26" name="Text Placeholder 23">
            <a:extLst>
              <a:ext uri="{FF2B5EF4-FFF2-40B4-BE49-F238E27FC236}">
                <a16:creationId xmlns:a16="http://schemas.microsoft.com/office/drawing/2014/main" id="{4A93F41D-DF1B-44C8-ADF8-A37BDE3503ED}"/>
              </a:ext>
            </a:extLst>
          </p:cNvPr>
          <p:cNvSpPr>
            <a:spLocks noGrp="1"/>
          </p:cNvSpPr>
          <p:nvPr>
            <p:ph type="body" sz="quarter" idx="12" hasCustomPrompt="1"/>
          </p:nvPr>
        </p:nvSpPr>
        <p:spPr>
          <a:xfrm>
            <a:off x="131233" y="-1085145"/>
            <a:ext cx="1680000" cy="624000"/>
          </a:xfrm>
          <a:prstGeom prst="rect">
            <a:avLst/>
          </a:prstGeom>
          <a:solidFill>
            <a:srgbClr val="FFFFFF"/>
          </a:solidFill>
          <a:ln>
            <a:noFill/>
          </a:ln>
        </p:spPr>
        <p:txBody>
          <a:bodyPr anchor="ctr"/>
          <a:lstStyle>
            <a:lvl1pPr marL="0" indent="0" algn="ctr">
              <a:buNone/>
              <a:defRPr sz="3733" b="1">
                <a:solidFill>
                  <a:schemeClr val="accent3"/>
                </a:solidFill>
                <a:latin typeface="+mj-lt"/>
              </a:defRPr>
            </a:lvl1pPr>
            <a:lvl2pPr marL="457189" indent="0">
              <a:buNone/>
              <a:defRPr sz="3733" b="1">
                <a:solidFill>
                  <a:schemeClr val="bg2"/>
                </a:solidFill>
              </a:defRPr>
            </a:lvl2pPr>
            <a:lvl3pPr marL="914377" indent="0">
              <a:buNone/>
              <a:defRPr sz="3733" b="1">
                <a:solidFill>
                  <a:schemeClr val="bg2"/>
                </a:solidFill>
              </a:defRPr>
            </a:lvl3pPr>
            <a:lvl4pPr marL="1371566" indent="0">
              <a:buNone/>
              <a:defRPr sz="3733" b="1">
                <a:solidFill>
                  <a:schemeClr val="bg2"/>
                </a:solidFill>
              </a:defRPr>
            </a:lvl4pPr>
            <a:lvl5pPr marL="1828754" indent="0">
              <a:buNone/>
              <a:defRPr sz="3733" b="1">
                <a:solidFill>
                  <a:schemeClr val="bg2"/>
                </a:solidFill>
              </a:defRPr>
            </a:lvl5pPr>
          </a:lstStyle>
          <a:p>
            <a:pPr lvl="0"/>
            <a:r>
              <a:rPr lang="en-US" dirty="0"/>
              <a:t>Title</a:t>
            </a:r>
          </a:p>
        </p:txBody>
      </p:sp>
      <p:sp>
        <p:nvSpPr>
          <p:cNvPr id="30" name="Text Placeholder 26">
            <a:extLst>
              <a:ext uri="{FF2B5EF4-FFF2-40B4-BE49-F238E27FC236}">
                <a16:creationId xmlns:a16="http://schemas.microsoft.com/office/drawing/2014/main" id="{FC541F03-D4A0-4479-A1CA-60D078AF3B0A}"/>
              </a:ext>
            </a:extLst>
          </p:cNvPr>
          <p:cNvSpPr>
            <a:spLocks noGrp="1"/>
          </p:cNvSpPr>
          <p:nvPr>
            <p:ph type="body" sz="quarter" idx="13" hasCustomPrompt="1"/>
          </p:nvPr>
        </p:nvSpPr>
        <p:spPr>
          <a:xfrm>
            <a:off x="1839856" y="-1085145"/>
            <a:ext cx="1680000" cy="624000"/>
          </a:xfrm>
          <a:prstGeom prst="rect">
            <a:avLst/>
          </a:prstGeom>
          <a:solidFill>
            <a:srgbClr val="FFFFFF"/>
          </a:solidFill>
          <a:ln>
            <a:noFill/>
          </a:ln>
        </p:spPr>
        <p:txBody>
          <a:bodyPr anchor="ctr"/>
          <a:lstStyle>
            <a:lvl1pPr marL="0" indent="0" algn="ctr">
              <a:buNone/>
              <a:defRPr sz="2400" b="0">
                <a:solidFill>
                  <a:schemeClr val="accent2"/>
                </a:solidFill>
                <a:latin typeface="+mj-lt"/>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Subtitle</a:t>
            </a:r>
          </a:p>
        </p:txBody>
      </p:sp>
      <p:sp>
        <p:nvSpPr>
          <p:cNvPr id="32" name="Text Placeholder 26">
            <a:extLst>
              <a:ext uri="{FF2B5EF4-FFF2-40B4-BE49-F238E27FC236}">
                <a16:creationId xmlns:a16="http://schemas.microsoft.com/office/drawing/2014/main" id="{5797F60D-59E7-4BA9-9B3B-87A1FDE1A9FB}"/>
              </a:ext>
            </a:extLst>
          </p:cNvPr>
          <p:cNvSpPr>
            <a:spLocks noGrp="1"/>
          </p:cNvSpPr>
          <p:nvPr>
            <p:ph type="body" sz="quarter" idx="14" hasCustomPrompt="1"/>
          </p:nvPr>
        </p:nvSpPr>
        <p:spPr>
          <a:xfrm>
            <a:off x="3548479" y="-1085145"/>
            <a:ext cx="1680000" cy="624000"/>
          </a:xfrm>
          <a:prstGeom prst="rect">
            <a:avLst/>
          </a:prstGeom>
          <a:solidFill>
            <a:srgbClr val="FFFFFF"/>
          </a:solidFill>
          <a:ln>
            <a:noFill/>
          </a:ln>
        </p:spPr>
        <p:txBody>
          <a:bodyPr anchor="ctr"/>
          <a:lstStyle>
            <a:lvl1pPr marL="0" indent="0" algn="ctr">
              <a:buNone/>
              <a:defRPr sz="1867" b="0">
                <a:solidFill>
                  <a:schemeClr val="accent2"/>
                </a:solidFill>
                <a:latin typeface="+mj-lt"/>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Lead</a:t>
            </a:r>
          </a:p>
        </p:txBody>
      </p:sp>
      <p:sp>
        <p:nvSpPr>
          <p:cNvPr id="39" name="Text Placeholder 26">
            <a:extLst>
              <a:ext uri="{FF2B5EF4-FFF2-40B4-BE49-F238E27FC236}">
                <a16:creationId xmlns:a16="http://schemas.microsoft.com/office/drawing/2014/main" id="{326FBD2A-11CF-45E9-B6C5-5E7B5765015D}"/>
              </a:ext>
            </a:extLst>
          </p:cNvPr>
          <p:cNvSpPr>
            <a:spLocks noGrp="1"/>
          </p:cNvSpPr>
          <p:nvPr>
            <p:ph type="body" sz="quarter" idx="15" hasCustomPrompt="1"/>
          </p:nvPr>
        </p:nvSpPr>
        <p:spPr>
          <a:xfrm>
            <a:off x="5257101" y="-1085145"/>
            <a:ext cx="1680000" cy="624000"/>
          </a:xfrm>
          <a:prstGeom prst="rect">
            <a:avLst/>
          </a:prstGeom>
          <a:solidFill>
            <a:srgbClr val="FFFFFF"/>
          </a:solidFill>
          <a:ln>
            <a:noFill/>
          </a:ln>
        </p:spPr>
        <p:txBody>
          <a:bodyPr anchor="ctr"/>
          <a:lstStyle>
            <a:lvl1pPr marL="0" indent="0" algn="ctr">
              <a:buNone/>
              <a:defRPr sz="2133" b="1">
                <a:solidFill>
                  <a:schemeClr val="accent3"/>
                </a:solidFill>
                <a:latin typeface="+mj-lt"/>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Text title 1</a:t>
            </a:r>
          </a:p>
        </p:txBody>
      </p:sp>
      <p:sp>
        <p:nvSpPr>
          <p:cNvPr id="40" name="Text Placeholder 26">
            <a:extLst>
              <a:ext uri="{FF2B5EF4-FFF2-40B4-BE49-F238E27FC236}">
                <a16:creationId xmlns:a16="http://schemas.microsoft.com/office/drawing/2014/main" id="{C387198F-2DC8-4961-B9EA-1649FE193545}"/>
              </a:ext>
            </a:extLst>
          </p:cNvPr>
          <p:cNvSpPr>
            <a:spLocks noGrp="1"/>
          </p:cNvSpPr>
          <p:nvPr>
            <p:ph type="body" sz="quarter" idx="16" hasCustomPrompt="1"/>
          </p:nvPr>
        </p:nvSpPr>
        <p:spPr>
          <a:xfrm>
            <a:off x="8674347" y="-1085145"/>
            <a:ext cx="1680000" cy="624000"/>
          </a:xfrm>
          <a:prstGeom prst="rect">
            <a:avLst/>
          </a:prstGeom>
          <a:solidFill>
            <a:srgbClr val="FFFFFF"/>
          </a:solidFill>
          <a:ln>
            <a:noFill/>
          </a:ln>
        </p:spPr>
        <p:txBody>
          <a:bodyPr anchor="ctr"/>
          <a:lstStyle>
            <a:lvl1pPr marL="0" indent="0" algn="ctr">
              <a:buNone/>
              <a:defRPr sz="1600" b="0">
                <a:solidFill>
                  <a:schemeClr val="accent3"/>
                </a:solidFill>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Text</a:t>
            </a:r>
          </a:p>
        </p:txBody>
      </p:sp>
      <p:sp>
        <p:nvSpPr>
          <p:cNvPr id="41" name="Text Placeholder 26">
            <a:extLst>
              <a:ext uri="{FF2B5EF4-FFF2-40B4-BE49-F238E27FC236}">
                <a16:creationId xmlns:a16="http://schemas.microsoft.com/office/drawing/2014/main" id="{A0C1320A-F7BB-4457-AD14-5AD068FE3262}"/>
              </a:ext>
            </a:extLst>
          </p:cNvPr>
          <p:cNvSpPr>
            <a:spLocks noGrp="1"/>
          </p:cNvSpPr>
          <p:nvPr>
            <p:ph type="body" sz="quarter" idx="17" hasCustomPrompt="1"/>
          </p:nvPr>
        </p:nvSpPr>
        <p:spPr>
          <a:xfrm>
            <a:off x="10382973" y="-1085145"/>
            <a:ext cx="1680000" cy="624000"/>
          </a:xfrm>
          <a:prstGeom prst="rect">
            <a:avLst/>
          </a:prstGeom>
          <a:solidFill>
            <a:srgbClr val="FFFFFF"/>
          </a:solidFill>
          <a:ln>
            <a:noFill/>
          </a:ln>
        </p:spPr>
        <p:txBody>
          <a:bodyPr anchor="ctr"/>
          <a:lstStyle>
            <a:lvl1pPr marL="0" indent="0" algn="ctr">
              <a:buNone/>
              <a:defRPr sz="1067" b="0">
                <a:solidFill>
                  <a:schemeClr val="accent3"/>
                </a:solidFill>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Caption</a:t>
            </a:r>
          </a:p>
        </p:txBody>
      </p:sp>
      <p:sp>
        <p:nvSpPr>
          <p:cNvPr id="42" name="Text Placeholder 26">
            <a:extLst>
              <a:ext uri="{FF2B5EF4-FFF2-40B4-BE49-F238E27FC236}">
                <a16:creationId xmlns:a16="http://schemas.microsoft.com/office/drawing/2014/main" id="{9706163E-1E70-4E86-9120-05BD7327BCC4}"/>
              </a:ext>
            </a:extLst>
          </p:cNvPr>
          <p:cNvSpPr>
            <a:spLocks noGrp="1"/>
          </p:cNvSpPr>
          <p:nvPr>
            <p:ph type="body" sz="quarter" idx="18" hasCustomPrompt="1"/>
          </p:nvPr>
        </p:nvSpPr>
        <p:spPr>
          <a:xfrm>
            <a:off x="6965724" y="-1085145"/>
            <a:ext cx="1680000" cy="624000"/>
          </a:xfrm>
          <a:prstGeom prst="rect">
            <a:avLst/>
          </a:prstGeom>
          <a:solidFill>
            <a:srgbClr val="FFFFFF"/>
          </a:solidFill>
          <a:ln>
            <a:noFill/>
          </a:ln>
        </p:spPr>
        <p:txBody>
          <a:bodyPr anchor="ctr"/>
          <a:lstStyle>
            <a:lvl1pPr marL="0" indent="0" algn="ctr">
              <a:buNone/>
              <a:defRPr sz="1867" b="1">
                <a:solidFill>
                  <a:schemeClr val="accent3"/>
                </a:solidFill>
                <a:latin typeface="+mj-lt"/>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Text title 2</a:t>
            </a:r>
          </a:p>
        </p:txBody>
      </p:sp>
    </p:spTree>
    <p:extLst>
      <p:ext uri="{BB962C8B-B14F-4D97-AF65-F5344CB8AC3E}">
        <p14:creationId xmlns:p14="http://schemas.microsoft.com/office/powerpoint/2010/main" val="9665303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5 colums w pics (1)">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C495203F-FA6E-0C44-BB69-AF955CA6C5D3}"/>
              </a:ext>
            </a:extLst>
          </p:cNvPr>
          <p:cNvSpPr>
            <a:spLocks noGrp="1"/>
          </p:cNvSpPr>
          <p:nvPr>
            <p:ph type="title" hasCustomPrompt="1"/>
          </p:nvPr>
        </p:nvSpPr>
        <p:spPr>
          <a:xfrm>
            <a:off x="511476" y="316422"/>
            <a:ext cx="11153475" cy="951463"/>
          </a:xfrm>
          <a:prstGeom prst="rect">
            <a:avLst/>
          </a:prstGeom>
        </p:spPr>
        <p:txBody>
          <a:bodyPr vert="horz" lIns="0" tIns="0" rIns="0" bIns="0" rtlCol="0" anchor="t" anchorCtr="0">
            <a:noAutofit/>
          </a:bodyPr>
          <a:lstStyle>
            <a:lvl1pPr algn="l">
              <a:defRPr>
                <a:solidFill>
                  <a:schemeClr val="accent3"/>
                </a:solidFill>
                <a:latin typeface="+mj-lt"/>
              </a:defRPr>
            </a:lvl1pPr>
          </a:lstStyle>
          <a:p>
            <a:r>
              <a:rPr lang="en-US" dirty="0"/>
              <a:t>Click to add a title</a:t>
            </a:r>
          </a:p>
        </p:txBody>
      </p:sp>
      <p:sp>
        <p:nvSpPr>
          <p:cNvPr id="21" name="Content Placeholder 2">
            <a:extLst>
              <a:ext uri="{FF2B5EF4-FFF2-40B4-BE49-F238E27FC236}">
                <a16:creationId xmlns:a16="http://schemas.microsoft.com/office/drawing/2014/main" id="{1D312E8C-BE32-5F45-A5AB-57FDA3272178}"/>
              </a:ext>
            </a:extLst>
          </p:cNvPr>
          <p:cNvSpPr>
            <a:spLocks noGrp="1"/>
          </p:cNvSpPr>
          <p:nvPr>
            <p:ph sz="quarter" idx="10" hasCustomPrompt="1"/>
          </p:nvPr>
        </p:nvSpPr>
        <p:spPr>
          <a:xfrm>
            <a:off x="511477" y="4329011"/>
            <a:ext cx="2016000" cy="1710243"/>
          </a:xfrm>
          <a:prstGeom prst="rect">
            <a:avLst/>
          </a:prstGeom>
        </p:spPr>
        <p:txBody>
          <a:bodyPr lIns="0" tIns="0" rIns="0" bIns="0">
            <a:noAutofit/>
          </a:bodyPr>
          <a:lstStyle>
            <a:lvl1pPr marL="191995" indent="-191995">
              <a:lnSpc>
                <a:spcPct val="100000"/>
              </a:lnSpc>
              <a:spcBef>
                <a:spcPts val="800"/>
              </a:spcBef>
              <a:buFont typeface="Wingdings" panose="05000000000000000000" pitchFamily="2" charset="2"/>
              <a:buChar char="§"/>
              <a:defRPr sz="1600">
                <a:solidFill>
                  <a:schemeClr val="accent3"/>
                </a:solidFill>
                <a:latin typeface="+mn-lt"/>
              </a:defRPr>
            </a:lvl1pPr>
            <a:lvl2pPr marL="383990" indent="-191995">
              <a:lnSpc>
                <a:spcPct val="100000"/>
              </a:lnSpc>
              <a:spcBef>
                <a:spcPts val="800"/>
              </a:spcBef>
              <a:buSzPct val="100000"/>
              <a:buFont typeface="Arial" panose="020B0604020202020204" pitchFamily="34" charset="0"/>
              <a:buChar char="•"/>
              <a:defRPr sz="1600">
                <a:solidFill>
                  <a:schemeClr val="bg2"/>
                </a:solidFill>
                <a:latin typeface="+mn-lt"/>
              </a:defRPr>
            </a:lvl2pPr>
            <a:lvl3pPr marL="671983" indent="-287993">
              <a:lnSpc>
                <a:spcPct val="100000"/>
              </a:lnSpc>
              <a:spcBef>
                <a:spcPts val="800"/>
              </a:spcBef>
              <a:buFont typeface="+mj-lt"/>
              <a:buAutoNum type="alphaLcParenR"/>
              <a:defRPr sz="1600">
                <a:solidFill>
                  <a:schemeClr val="bg2"/>
                </a:solidFill>
                <a:latin typeface="+mn-lt"/>
              </a:defRPr>
            </a:lvl3pPr>
            <a:lvl4pPr marL="863978" indent="-191995">
              <a:lnSpc>
                <a:spcPct val="100000"/>
              </a:lnSpc>
              <a:spcBef>
                <a:spcPts val="800"/>
              </a:spcBef>
              <a:buSzPct val="90000"/>
              <a:buFont typeface="+mj-lt"/>
              <a:buAutoNum type="romanLcPeriod"/>
              <a:defRPr sz="1600">
                <a:solidFill>
                  <a:schemeClr val="bg2"/>
                </a:solidFill>
                <a:latin typeface="+mn-lt"/>
              </a:defRPr>
            </a:lvl4pPr>
            <a:lvl5pPr marL="1055974" indent="-191995">
              <a:lnSpc>
                <a:spcPct val="100000"/>
              </a:lnSpc>
              <a:spcBef>
                <a:spcPts val="800"/>
              </a:spcBef>
              <a:defRPr sz="1600">
                <a:solidFill>
                  <a:schemeClr val="bg2"/>
                </a:solidFill>
                <a:latin typeface="+mn-lt"/>
              </a:defRPr>
            </a:lvl5pPr>
            <a:lvl6pPr marL="2285943" indent="0">
              <a:buNone/>
              <a:defRPr sz="1600">
                <a:solidFill>
                  <a:schemeClr val="bg2"/>
                </a:solidFill>
              </a:defRPr>
            </a:lvl6pPr>
          </a:lstStyle>
          <a:p>
            <a:pPr lvl="0"/>
            <a:r>
              <a:rPr lang="en-GB" dirty="0"/>
              <a:t>Click to start texting</a:t>
            </a:r>
            <a:endParaRPr lang="en-US" dirty="0"/>
          </a:p>
        </p:txBody>
      </p:sp>
      <p:sp>
        <p:nvSpPr>
          <p:cNvPr id="22" name="Text Placeholder 2"/>
          <p:cNvSpPr>
            <a:spLocks noGrp="1"/>
          </p:cNvSpPr>
          <p:nvPr>
            <p:ph type="body" sz="quarter" idx="22" hasCustomPrompt="1"/>
          </p:nvPr>
        </p:nvSpPr>
        <p:spPr>
          <a:xfrm>
            <a:off x="511477" y="3529711"/>
            <a:ext cx="2016000" cy="611847"/>
          </a:xfrm>
          <a:prstGeom prst="rect">
            <a:avLst/>
          </a:prstGeom>
        </p:spPr>
        <p:txBody>
          <a:bodyPr lIns="0" tIns="0" rIns="0" bIns="0">
            <a:noAutofit/>
          </a:bodyPr>
          <a:lstStyle>
            <a:lvl1pPr marL="0" indent="0" algn="l">
              <a:lnSpc>
                <a:spcPct val="100000"/>
              </a:lnSpc>
              <a:spcBef>
                <a:spcPts val="800"/>
              </a:spcBef>
              <a:buNone/>
              <a:defRPr lang="en-US" sz="1867" b="1" kern="1200" dirty="0">
                <a:solidFill>
                  <a:schemeClr val="accent3"/>
                </a:solidFill>
                <a:latin typeface="+mj-lt"/>
                <a:ea typeface="+mn-ea"/>
                <a:cs typeface="+mn-cs"/>
              </a:defRPr>
            </a:lvl1pPr>
            <a:lvl2pPr marL="457189" indent="0">
              <a:buNone/>
              <a:defRPr/>
            </a:lvl2pPr>
            <a:lvl3pPr marL="914377" indent="0">
              <a:buNone/>
              <a:defRPr/>
            </a:lvl3pPr>
            <a:lvl4pPr marL="1371566" indent="0">
              <a:buNone/>
              <a:defRPr/>
            </a:lvl4pPr>
            <a:lvl5pPr marL="1828754" indent="0">
              <a:buNone/>
              <a:defRPr/>
            </a:lvl5pPr>
          </a:lstStyle>
          <a:p>
            <a:r>
              <a:rPr lang="en-US" dirty="0"/>
              <a:t>Click to add a title</a:t>
            </a:r>
          </a:p>
        </p:txBody>
      </p:sp>
      <p:sp>
        <p:nvSpPr>
          <p:cNvPr id="71" name="Text Placeholder 2"/>
          <p:cNvSpPr>
            <a:spLocks noGrp="1"/>
          </p:cNvSpPr>
          <p:nvPr>
            <p:ph type="body" sz="quarter" idx="31" hasCustomPrompt="1"/>
          </p:nvPr>
        </p:nvSpPr>
        <p:spPr>
          <a:xfrm>
            <a:off x="2795845" y="3529711"/>
            <a:ext cx="2016000" cy="611847"/>
          </a:xfrm>
          <a:prstGeom prst="rect">
            <a:avLst/>
          </a:prstGeom>
        </p:spPr>
        <p:txBody>
          <a:bodyPr lIns="0" tIns="0" rIns="0" bIns="0">
            <a:noAutofit/>
          </a:bodyPr>
          <a:lstStyle>
            <a:lvl1pPr marL="0" indent="0" algn="l">
              <a:lnSpc>
                <a:spcPct val="100000"/>
              </a:lnSpc>
              <a:spcBef>
                <a:spcPts val="800"/>
              </a:spcBef>
              <a:buNone/>
              <a:defRPr lang="en-US" sz="1867" b="1" kern="1200" dirty="0">
                <a:solidFill>
                  <a:schemeClr val="accent3"/>
                </a:solidFill>
                <a:latin typeface="+mj-lt"/>
                <a:ea typeface="+mn-ea"/>
                <a:cs typeface="+mn-cs"/>
              </a:defRPr>
            </a:lvl1pPr>
            <a:lvl2pPr marL="457189" indent="0">
              <a:buNone/>
              <a:defRPr/>
            </a:lvl2pPr>
            <a:lvl3pPr marL="914377" indent="0">
              <a:buNone/>
              <a:defRPr/>
            </a:lvl3pPr>
            <a:lvl4pPr marL="1371566" indent="0">
              <a:buNone/>
              <a:defRPr/>
            </a:lvl4pPr>
            <a:lvl5pPr marL="1828754" indent="0">
              <a:buNone/>
              <a:defRPr/>
            </a:lvl5pPr>
          </a:lstStyle>
          <a:p>
            <a:r>
              <a:rPr lang="en-US" dirty="0"/>
              <a:t>Click to add a title</a:t>
            </a:r>
          </a:p>
        </p:txBody>
      </p:sp>
      <p:sp>
        <p:nvSpPr>
          <p:cNvPr id="76" name="Text Placeholder 2"/>
          <p:cNvSpPr>
            <a:spLocks noGrp="1"/>
          </p:cNvSpPr>
          <p:nvPr>
            <p:ph type="body" sz="quarter" idx="34" hasCustomPrompt="1"/>
          </p:nvPr>
        </p:nvSpPr>
        <p:spPr>
          <a:xfrm>
            <a:off x="5080213" y="3529711"/>
            <a:ext cx="2016000" cy="611847"/>
          </a:xfrm>
          <a:prstGeom prst="rect">
            <a:avLst/>
          </a:prstGeom>
        </p:spPr>
        <p:txBody>
          <a:bodyPr lIns="0" tIns="0" rIns="0" bIns="0">
            <a:noAutofit/>
          </a:bodyPr>
          <a:lstStyle>
            <a:lvl1pPr marL="0" indent="0" algn="l">
              <a:lnSpc>
                <a:spcPct val="100000"/>
              </a:lnSpc>
              <a:spcBef>
                <a:spcPts val="800"/>
              </a:spcBef>
              <a:buNone/>
              <a:defRPr lang="en-US" sz="1867" b="1" kern="1200" dirty="0">
                <a:solidFill>
                  <a:schemeClr val="accent3"/>
                </a:solidFill>
                <a:latin typeface="+mj-lt"/>
                <a:ea typeface="+mn-ea"/>
                <a:cs typeface="+mn-cs"/>
              </a:defRPr>
            </a:lvl1pPr>
            <a:lvl2pPr marL="457189" indent="0">
              <a:buNone/>
              <a:defRPr/>
            </a:lvl2pPr>
            <a:lvl3pPr marL="914377" indent="0">
              <a:buNone/>
              <a:defRPr/>
            </a:lvl3pPr>
            <a:lvl4pPr marL="1371566" indent="0">
              <a:buNone/>
              <a:defRPr/>
            </a:lvl4pPr>
            <a:lvl5pPr marL="1828754" indent="0">
              <a:buNone/>
              <a:defRPr/>
            </a:lvl5pPr>
          </a:lstStyle>
          <a:p>
            <a:r>
              <a:rPr lang="en-US" dirty="0"/>
              <a:t>Click to add a title</a:t>
            </a:r>
          </a:p>
        </p:txBody>
      </p:sp>
      <p:sp>
        <p:nvSpPr>
          <p:cNvPr id="81" name="Text Placeholder 2"/>
          <p:cNvSpPr>
            <a:spLocks noGrp="1"/>
          </p:cNvSpPr>
          <p:nvPr>
            <p:ph type="body" sz="quarter" idx="37" hasCustomPrompt="1"/>
          </p:nvPr>
        </p:nvSpPr>
        <p:spPr>
          <a:xfrm>
            <a:off x="7364581" y="3529711"/>
            <a:ext cx="2016000" cy="611847"/>
          </a:xfrm>
          <a:prstGeom prst="rect">
            <a:avLst/>
          </a:prstGeom>
        </p:spPr>
        <p:txBody>
          <a:bodyPr lIns="0" tIns="0" rIns="0" bIns="0">
            <a:noAutofit/>
          </a:bodyPr>
          <a:lstStyle>
            <a:lvl1pPr marL="0" indent="0" algn="l">
              <a:lnSpc>
                <a:spcPct val="100000"/>
              </a:lnSpc>
              <a:spcBef>
                <a:spcPts val="800"/>
              </a:spcBef>
              <a:buNone/>
              <a:defRPr lang="en-US" sz="1867" b="1" kern="1200" dirty="0">
                <a:solidFill>
                  <a:schemeClr val="accent3"/>
                </a:solidFill>
                <a:latin typeface="+mj-lt"/>
                <a:ea typeface="+mn-ea"/>
                <a:cs typeface="+mn-cs"/>
              </a:defRPr>
            </a:lvl1pPr>
            <a:lvl2pPr marL="457189" indent="0">
              <a:buNone/>
              <a:defRPr/>
            </a:lvl2pPr>
            <a:lvl3pPr marL="914377" indent="0">
              <a:buNone/>
              <a:defRPr/>
            </a:lvl3pPr>
            <a:lvl4pPr marL="1371566" indent="0">
              <a:buNone/>
              <a:defRPr/>
            </a:lvl4pPr>
            <a:lvl5pPr marL="1828754" indent="0">
              <a:buNone/>
              <a:defRPr/>
            </a:lvl5pPr>
          </a:lstStyle>
          <a:p>
            <a:r>
              <a:rPr lang="en-US" dirty="0"/>
              <a:t>Click to add a title</a:t>
            </a:r>
          </a:p>
        </p:txBody>
      </p:sp>
      <p:sp>
        <p:nvSpPr>
          <p:cNvPr id="34" name="Text Placeholder 4"/>
          <p:cNvSpPr>
            <a:spLocks noGrp="1"/>
          </p:cNvSpPr>
          <p:nvPr>
            <p:ph type="body" sz="quarter" idx="27" hasCustomPrompt="1"/>
          </p:nvPr>
        </p:nvSpPr>
        <p:spPr>
          <a:xfrm>
            <a:off x="511476" y="980017"/>
            <a:ext cx="11153475" cy="287867"/>
          </a:xfrm>
          <a:prstGeom prst="rect">
            <a:avLst/>
          </a:prstGeom>
        </p:spPr>
        <p:txBody>
          <a:bodyPr lIns="0" tIns="0" rIns="0" bIns="0">
            <a:noAutofit/>
          </a:bodyPr>
          <a:lstStyle>
            <a:lvl1pPr marL="0" indent="0" algn="l">
              <a:lnSpc>
                <a:spcPct val="100000"/>
              </a:lnSpc>
              <a:spcBef>
                <a:spcPts val="800"/>
              </a:spcBef>
              <a:buNone/>
              <a:defRPr lang="en-US" sz="2400" b="0" kern="1200" dirty="0">
                <a:solidFill>
                  <a:schemeClr val="accent2"/>
                </a:solidFill>
                <a:latin typeface="+mn-lt"/>
                <a:ea typeface="+mn-ea"/>
                <a:cs typeface="+mn-cs"/>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Click to add a subtitle or delete this placeholder if not needed</a:t>
            </a:r>
          </a:p>
        </p:txBody>
      </p:sp>
      <p:sp>
        <p:nvSpPr>
          <p:cNvPr id="27" name="Content Placeholder 2">
            <a:extLst>
              <a:ext uri="{FF2B5EF4-FFF2-40B4-BE49-F238E27FC236}">
                <a16:creationId xmlns:a16="http://schemas.microsoft.com/office/drawing/2014/main" id="{1D312E8C-BE32-5F45-A5AB-57FDA3272178}"/>
              </a:ext>
            </a:extLst>
          </p:cNvPr>
          <p:cNvSpPr>
            <a:spLocks noGrp="1"/>
          </p:cNvSpPr>
          <p:nvPr>
            <p:ph sz="quarter" idx="39" hasCustomPrompt="1"/>
          </p:nvPr>
        </p:nvSpPr>
        <p:spPr>
          <a:xfrm>
            <a:off x="2792511" y="4329011"/>
            <a:ext cx="2016000" cy="1710243"/>
          </a:xfrm>
          <a:prstGeom prst="rect">
            <a:avLst/>
          </a:prstGeom>
        </p:spPr>
        <p:txBody>
          <a:bodyPr lIns="0" tIns="0" rIns="0" bIns="0">
            <a:noAutofit/>
          </a:bodyPr>
          <a:lstStyle>
            <a:lvl1pPr marL="191995" indent="-191995">
              <a:lnSpc>
                <a:spcPct val="100000"/>
              </a:lnSpc>
              <a:spcBef>
                <a:spcPts val="800"/>
              </a:spcBef>
              <a:buFont typeface="Wingdings" panose="05000000000000000000" pitchFamily="2" charset="2"/>
              <a:buChar char="§"/>
              <a:defRPr sz="1600">
                <a:solidFill>
                  <a:schemeClr val="accent3"/>
                </a:solidFill>
                <a:latin typeface="+mn-lt"/>
              </a:defRPr>
            </a:lvl1pPr>
            <a:lvl2pPr marL="383990" indent="-191995">
              <a:lnSpc>
                <a:spcPct val="100000"/>
              </a:lnSpc>
              <a:spcBef>
                <a:spcPts val="800"/>
              </a:spcBef>
              <a:buSzPct val="100000"/>
              <a:buFont typeface="Arial" panose="020B0604020202020204" pitchFamily="34" charset="0"/>
              <a:buChar char="•"/>
              <a:defRPr sz="1600">
                <a:solidFill>
                  <a:schemeClr val="bg2"/>
                </a:solidFill>
                <a:latin typeface="+mn-lt"/>
              </a:defRPr>
            </a:lvl2pPr>
            <a:lvl3pPr marL="671983" indent="-287993">
              <a:lnSpc>
                <a:spcPct val="100000"/>
              </a:lnSpc>
              <a:spcBef>
                <a:spcPts val="800"/>
              </a:spcBef>
              <a:buFont typeface="+mj-lt"/>
              <a:buAutoNum type="alphaLcParenR"/>
              <a:defRPr sz="1600">
                <a:solidFill>
                  <a:schemeClr val="bg2"/>
                </a:solidFill>
                <a:latin typeface="+mn-lt"/>
              </a:defRPr>
            </a:lvl3pPr>
            <a:lvl4pPr marL="863978" indent="-191995">
              <a:lnSpc>
                <a:spcPct val="100000"/>
              </a:lnSpc>
              <a:spcBef>
                <a:spcPts val="800"/>
              </a:spcBef>
              <a:buSzPct val="90000"/>
              <a:buFont typeface="+mj-lt"/>
              <a:buAutoNum type="romanLcPeriod"/>
              <a:defRPr sz="1600">
                <a:solidFill>
                  <a:schemeClr val="bg2"/>
                </a:solidFill>
                <a:latin typeface="+mn-lt"/>
              </a:defRPr>
            </a:lvl4pPr>
            <a:lvl5pPr marL="1055974" indent="-191995">
              <a:lnSpc>
                <a:spcPct val="100000"/>
              </a:lnSpc>
              <a:spcBef>
                <a:spcPts val="800"/>
              </a:spcBef>
              <a:defRPr sz="1600">
                <a:solidFill>
                  <a:schemeClr val="bg2"/>
                </a:solidFill>
                <a:latin typeface="+mn-lt"/>
              </a:defRPr>
            </a:lvl5pPr>
            <a:lvl6pPr marL="2285943" indent="0">
              <a:buNone/>
              <a:defRPr sz="1600">
                <a:solidFill>
                  <a:schemeClr val="bg2"/>
                </a:solidFill>
              </a:defRPr>
            </a:lvl6pPr>
          </a:lstStyle>
          <a:p>
            <a:pPr lvl="0"/>
            <a:r>
              <a:rPr lang="en-GB" dirty="0"/>
              <a:t>Click to start texting</a:t>
            </a:r>
            <a:endParaRPr lang="en-US" dirty="0"/>
          </a:p>
        </p:txBody>
      </p:sp>
      <p:sp>
        <p:nvSpPr>
          <p:cNvPr id="28" name="Content Placeholder 2">
            <a:extLst>
              <a:ext uri="{FF2B5EF4-FFF2-40B4-BE49-F238E27FC236}">
                <a16:creationId xmlns:a16="http://schemas.microsoft.com/office/drawing/2014/main" id="{1D312E8C-BE32-5F45-A5AB-57FDA3272178}"/>
              </a:ext>
            </a:extLst>
          </p:cNvPr>
          <p:cNvSpPr>
            <a:spLocks noGrp="1"/>
          </p:cNvSpPr>
          <p:nvPr>
            <p:ph sz="quarter" idx="40" hasCustomPrompt="1"/>
          </p:nvPr>
        </p:nvSpPr>
        <p:spPr>
          <a:xfrm>
            <a:off x="5073544" y="4329011"/>
            <a:ext cx="2016000" cy="1710243"/>
          </a:xfrm>
          <a:prstGeom prst="rect">
            <a:avLst/>
          </a:prstGeom>
        </p:spPr>
        <p:txBody>
          <a:bodyPr lIns="0" tIns="0" rIns="0" bIns="0">
            <a:noAutofit/>
          </a:bodyPr>
          <a:lstStyle>
            <a:lvl1pPr marL="191995" indent="-191995">
              <a:lnSpc>
                <a:spcPct val="100000"/>
              </a:lnSpc>
              <a:spcBef>
                <a:spcPts val="800"/>
              </a:spcBef>
              <a:buFont typeface="Wingdings" panose="05000000000000000000" pitchFamily="2" charset="2"/>
              <a:buChar char="§"/>
              <a:defRPr sz="1600">
                <a:solidFill>
                  <a:schemeClr val="accent3"/>
                </a:solidFill>
                <a:latin typeface="+mn-lt"/>
              </a:defRPr>
            </a:lvl1pPr>
            <a:lvl2pPr marL="383990" indent="-191995">
              <a:lnSpc>
                <a:spcPct val="100000"/>
              </a:lnSpc>
              <a:spcBef>
                <a:spcPts val="800"/>
              </a:spcBef>
              <a:buSzPct val="100000"/>
              <a:buFont typeface="Arial" panose="020B0604020202020204" pitchFamily="34" charset="0"/>
              <a:buChar char="•"/>
              <a:defRPr sz="1600">
                <a:solidFill>
                  <a:schemeClr val="bg2"/>
                </a:solidFill>
                <a:latin typeface="+mn-lt"/>
              </a:defRPr>
            </a:lvl2pPr>
            <a:lvl3pPr marL="671983" indent="-287993">
              <a:lnSpc>
                <a:spcPct val="100000"/>
              </a:lnSpc>
              <a:spcBef>
                <a:spcPts val="800"/>
              </a:spcBef>
              <a:buFont typeface="+mj-lt"/>
              <a:buAutoNum type="alphaLcParenR"/>
              <a:defRPr sz="1600">
                <a:solidFill>
                  <a:schemeClr val="bg2"/>
                </a:solidFill>
                <a:latin typeface="+mn-lt"/>
              </a:defRPr>
            </a:lvl3pPr>
            <a:lvl4pPr marL="863978" indent="-191995">
              <a:lnSpc>
                <a:spcPct val="100000"/>
              </a:lnSpc>
              <a:spcBef>
                <a:spcPts val="800"/>
              </a:spcBef>
              <a:buSzPct val="90000"/>
              <a:buFont typeface="+mj-lt"/>
              <a:buAutoNum type="romanLcPeriod"/>
              <a:defRPr sz="1600">
                <a:solidFill>
                  <a:schemeClr val="bg2"/>
                </a:solidFill>
                <a:latin typeface="+mn-lt"/>
              </a:defRPr>
            </a:lvl4pPr>
            <a:lvl5pPr marL="1055974" indent="-191995">
              <a:lnSpc>
                <a:spcPct val="100000"/>
              </a:lnSpc>
              <a:spcBef>
                <a:spcPts val="800"/>
              </a:spcBef>
              <a:defRPr sz="1600">
                <a:solidFill>
                  <a:schemeClr val="bg2"/>
                </a:solidFill>
                <a:latin typeface="+mn-lt"/>
              </a:defRPr>
            </a:lvl5pPr>
            <a:lvl6pPr marL="2285943" indent="0">
              <a:buNone/>
              <a:defRPr sz="1600">
                <a:solidFill>
                  <a:schemeClr val="bg2"/>
                </a:solidFill>
              </a:defRPr>
            </a:lvl6pPr>
          </a:lstStyle>
          <a:p>
            <a:pPr lvl="0"/>
            <a:r>
              <a:rPr lang="en-GB" dirty="0"/>
              <a:t>Click to start texting</a:t>
            </a:r>
            <a:endParaRPr lang="en-US" dirty="0"/>
          </a:p>
        </p:txBody>
      </p:sp>
      <p:sp>
        <p:nvSpPr>
          <p:cNvPr id="29" name="Content Placeholder 2">
            <a:extLst>
              <a:ext uri="{FF2B5EF4-FFF2-40B4-BE49-F238E27FC236}">
                <a16:creationId xmlns:a16="http://schemas.microsoft.com/office/drawing/2014/main" id="{1D312E8C-BE32-5F45-A5AB-57FDA3272178}"/>
              </a:ext>
            </a:extLst>
          </p:cNvPr>
          <p:cNvSpPr>
            <a:spLocks noGrp="1"/>
          </p:cNvSpPr>
          <p:nvPr>
            <p:ph sz="quarter" idx="41" hasCustomPrompt="1"/>
          </p:nvPr>
        </p:nvSpPr>
        <p:spPr>
          <a:xfrm>
            <a:off x="7354577" y="4329011"/>
            <a:ext cx="2016000" cy="1710243"/>
          </a:xfrm>
          <a:prstGeom prst="rect">
            <a:avLst/>
          </a:prstGeom>
        </p:spPr>
        <p:txBody>
          <a:bodyPr lIns="0" tIns="0" rIns="0" bIns="0">
            <a:noAutofit/>
          </a:bodyPr>
          <a:lstStyle>
            <a:lvl1pPr marL="191995" indent="-191995">
              <a:lnSpc>
                <a:spcPct val="100000"/>
              </a:lnSpc>
              <a:spcBef>
                <a:spcPts val="800"/>
              </a:spcBef>
              <a:buFont typeface="Wingdings" panose="05000000000000000000" pitchFamily="2" charset="2"/>
              <a:buChar char="§"/>
              <a:defRPr sz="1600">
                <a:solidFill>
                  <a:schemeClr val="accent3"/>
                </a:solidFill>
                <a:latin typeface="+mn-lt"/>
              </a:defRPr>
            </a:lvl1pPr>
            <a:lvl2pPr marL="383990" indent="-191995">
              <a:lnSpc>
                <a:spcPct val="100000"/>
              </a:lnSpc>
              <a:spcBef>
                <a:spcPts val="800"/>
              </a:spcBef>
              <a:buSzPct val="100000"/>
              <a:buFont typeface="Arial" panose="020B0604020202020204" pitchFamily="34" charset="0"/>
              <a:buChar char="•"/>
              <a:defRPr sz="1600">
                <a:solidFill>
                  <a:schemeClr val="bg2"/>
                </a:solidFill>
                <a:latin typeface="+mn-lt"/>
              </a:defRPr>
            </a:lvl2pPr>
            <a:lvl3pPr marL="671983" indent="-287993">
              <a:lnSpc>
                <a:spcPct val="100000"/>
              </a:lnSpc>
              <a:spcBef>
                <a:spcPts val="800"/>
              </a:spcBef>
              <a:buFont typeface="+mj-lt"/>
              <a:buAutoNum type="alphaLcParenR"/>
              <a:defRPr sz="1600">
                <a:solidFill>
                  <a:schemeClr val="bg2"/>
                </a:solidFill>
                <a:latin typeface="+mn-lt"/>
              </a:defRPr>
            </a:lvl3pPr>
            <a:lvl4pPr marL="863978" indent="-191995">
              <a:lnSpc>
                <a:spcPct val="100000"/>
              </a:lnSpc>
              <a:spcBef>
                <a:spcPts val="800"/>
              </a:spcBef>
              <a:buSzPct val="90000"/>
              <a:buFont typeface="+mj-lt"/>
              <a:buAutoNum type="romanLcPeriod"/>
              <a:defRPr sz="1600">
                <a:solidFill>
                  <a:schemeClr val="bg2"/>
                </a:solidFill>
                <a:latin typeface="+mn-lt"/>
              </a:defRPr>
            </a:lvl4pPr>
            <a:lvl5pPr marL="1055974" indent="-191995">
              <a:lnSpc>
                <a:spcPct val="100000"/>
              </a:lnSpc>
              <a:spcBef>
                <a:spcPts val="800"/>
              </a:spcBef>
              <a:defRPr sz="1600">
                <a:solidFill>
                  <a:schemeClr val="bg2"/>
                </a:solidFill>
                <a:latin typeface="+mn-lt"/>
              </a:defRPr>
            </a:lvl5pPr>
            <a:lvl6pPr marL="2285943" indent="0">
              <a:buNone/>
              <a:defRPr sz="1600">
                <a:solidFill>
                  <a:schemeClr val="bg2"/>
                </a:solidFill>
              </a:defRPr>
            </a:lvl6pPr>
          </a:lstStyle>
          <a:p>
            <a:pPr lvl="0"/>
            <a:r>
              <a:rPr lang="en-GB" dirty="0"/>
              <a:t>Click to start texting</a:t>
            </a:r>
            <a:endParaRPr lang="en-US" dirty="0"/>
          </a:p>
        </p:txBody>
      </p:sp>
      <p:sp>
        <p:nvSpPr>
          <p:cNvPr id="24" name="Picture Placeholder 6">
            <a:extLst>
              <a:ext uri="{FF2B5EF4-FFF2-40B4-BE49-F238E27FC236}">
                <a16:creationId xmlns:a16="http://schemas.microsoft.com/office/drawing/2014/main" id="{67F31111-9B73-994F-BE8C-C55388657C7A}"/>
              </a:ext>
            </a:extLst>
          </p:cNvPr>
          <p:cNvSpPr>
            <a:spLocks noGrp="1"/>
          </p:cNvSpPr>
          <p:nvPr>
            <p:ph type="pic" sz="quarter" idx="21" hasCustomPrompt="1"/>
          </p:nvPr>
        </p:nvSpPr>
        <p:spPr>
          <a:xfrm>
            <a:off x="511477" y="1670800"/>
            <a:ext cx="2016000" cy="1569032"/>
          </a:xfrm>
          <a:prstGeom prst="rect">
            <a:avLst/>
          </a:prstGeom>
          <a:solidFill>
            <a:schemeClr val="tx1">
              <a:lumMod val="10000"/>
              <a:lumOff val="90000"/>
            </a:schemeClr>
          </a:solidFill>
        </p:spPr>
        <p:txBody>
          <a:bodyPr lIns="0" tIns="0" rIns="0" bIns="0" anchor="ctr">
            <a:noAutofit/>
          </a:bodyPr>
          <a:lstStyle>
            <a:lvl1pPr marL="0" indent="0" algn="ctr">
              <a:buNone/>
              <a:defRPr sz="1333">
                <a:solidFill>
                  <a:schemeClr val="accent3"/>
                </a:solidFill>
                <a:latin typeface="+mn-lt"/>
              </a:defRPr>
            </a:lvl1pPr>
          </a:lstStyle>
          <a:p>
            <a:r>
              <a:rPr lang="en-US" dirty="0"/>
              <a:t>Click to add a picture</a:t>
            </a:r>
          </a:p>
        </p:txBody>
      </p:sp>
      <p:sp>
        <p:nvSpPr>
          <p:cNvPr id="25" name="Picture Placeholder 6">
            <a:extLst>
              <a:ext uri="{FF2B5EF4-FFF2-40B4-BE49-F238E27FC236}">
                <a16:creationId xmlns:a16="http://schemas.microsoft.com/office/drawing/2014/main" id="{25E0286D-50C3-EE4F-A08D-A45D27C90585}"/>
              </a:ext>
            </a:extLst>
          </p:cNvPr>
          <p:cNvSpPr>
            <a:spLocks noGrp="1"/>
          </p:cNvSpPr>
          <p:nvPr>
            <p:ph type="pic" sz="quarter" idx="42" hasCustomPrompt="1"/>
          </p:nvPr>
        </p:nvSpPr>
        <p:spPr>
          <a:xfrm>
            <a:off x="2795845" y="1671823"/>
            <a:ext cx="2016000" cy="1569032"/>
          </a:xfrm>
          <a:prstGeom prst="rect">
            <a:avLst/>
          </a:prstGeom>
          <a:solidFill>
            <a:schemeClr val="tx1">
              <a:lumMod val="10000"/>
              <a:lumOff val="90000"/>
            </a:schemeClr>
          </a:solidFill>
        </p:spPr>
        <p:txBody>
          <a:bodyPr lIns="0" tIns="0" rIns="0" bIns="0" anchor="ctr">
            <a:noAutofit/>
          </a:bodyPr>
          <a:lstStyle>
            <a:lvl1pPr marL="0" indent="0" algn="ctr">
              <a:buNone/>
              <a:defRPr sz="1333">
                <a:solidFill>
                  <a:schemeClr val="accent3"/>
                </a:solidFill>
                <a:latin typeface="+mn-lt"/>
              </a:defRPr>
            </a:lvl1pPr>
          </a:lstStyle>
          <a:p>
            <a:r>
              <a:rPr lang="en-US" dirty="0"/>
              <a:t>Click to add a picture</a:t>
            </a:r>
          </a:p>
        </p:txBody>
      </p:sp>
      <p:sp>
        <p:nvSpPr>
          <p:cNvPr id="26" name="Picture Placeholder 6">
            <a:extLst>
              <a:ext uri="{FF2B5EF4-FFF2-40B4-BE49-F238E27FC236}">
                <a16:creationId xmlns:a16="http://schemas.microsoft.com/office/drawing/2014/main" id="{13E1438A-7205-A64F-9BA2-15966D25191B}"/>
              </a:ext>
            </a:extLst>
          </p:cNvPr>
          <p:cNvSpPr>
            <a:spLocks noGrp="1"/>
          </p:cNvSpPr>
          <p:nvPr>
            <p:ph type="pic" sz="quarter" idx="43" hasCustomPrompt="1"/>
          </p:nvPr>
        </p:nvSpPr>
        <p:spPr>
          <a:xfrm>
            <a:off x="5080213" y="1672845"/>
            <a:ext cx="2016000" cy="1569032"/>
          </a:xfrm>
          <a:prstGeom prst="rect">
            <a:avLst/>
          </a:prstGeom>
          <a:solidFill>
            <a:schemeClr val="tx1">
              <a:lumMod val="10000"/>
              <a:lumOff val="90000"/>
            </a:schemeClr>
          </a:solidFill>
        </p:spPr>
        <p:txBody>
          <a:bodyPr lIns="0" tIns="0" rIns="0" bIns="0" anchor="ctr">
            <a:noAutofit/>
          </a:bodyPr>
          <a:lstStyle>
            <a:lvl1pPr marL="0" indent="0" algn="ctr">
              <a:buNone/>
              <a:defRPr sz="1333">
                <a:solidFill>
                  <a:schemeClr val="accent3"/>
                </a:solidFill>
                <a:latin typeface="+mn-lt"/>
              </a:defRPr>
            </a:lvl1pPr>
          </a:lstStyle>
          <a:p>
            <a:r>
              <a:rPr lang="en-US" dirty="0"/>
              <a:t>Click to add a picture</a:t>
            </a:r>
          </a:p>
        </p:txBody>
      </p:sp>
      <p:sp>
        <p:nvSpPr>
          <p:cNvPr id="30" name="Picture Placeholder 6">
            <a:extLst>
              <a:ext uri="{FF2B5EF4-FFF2-40B4-BE49-F238E27FC236}">
                <a16:creationId xmlns:a16="http://schemas.microsoft.com/office/drawing/2014/main" id="{D2F8F7FC-F872-9A4D-880C-DFB2B6BF2FC9}"/>
              </a:ext>
            </a:extLst>
          </p:cNvPr>
          <p:cNvSpPr>
            <a:spLocks noGrp="1"/>
          </p:cNvSpPr>
          <p:nvPr>
            <p:ph type="pic" sz="quarter" idx="44" hasCustomPrompt="1"/>
          </p:nvPr>
        </p:nvSpPr>
        <p:spPr>
          <a:xfrm>
            <a:off x="7364581" y="1673868"/>
            <a:ext cx="2016000" cy="1569032"/>
          </a:xfrm>
          <a:prstGeom prst="rect">
            <a:avLst/>
          </a:prstGeom>
          <a:solidFill>
            <a:schemeClr val="tx1">
              <a:lumMod val="10000"/>
              <a:lumOff val="90000"/>
            </a:schemeClr>
          </a:solidFill>
        </p:spPr>
        <p:txBody>
          <a:bodyPr lIns="0" tIns="0" rIns="0" bIns="0" anchor="ctr">
            <a:noAutofit/>
          </a:bodyPr>
          <a:lstStyle>
            <a:lvl1pPr marL="0" indent="0" algn="ctr">
              <a:buNone/>
              <a:defRPr sz="1333">
                <a:solidFill>
                  <a:schemeClr val="accent3"/>
                </a:solidFill>
                <a:latin typeface="+mn-lt"/>
              </a:defRPr>
            </a:lvl1pPr>
          </a:lstStyle>
          <a:p>
            <a:r>
              <a:rPr lang="en-US" dirty="0"/>
              <a:t>Click to add a picture</a:t>
            </a:r>
          </a:p>
        </p:txBody>
      </p:sp>
      <p:sp>
        <p:nvSpPr>
          <p:cNvPr id="23" name="Text Placeholder 2">
            <a:extLst>
              <a:ext uri="{FF2B5EF4-FFF2-40B4-BE49-F238E27FC236}">
                <a16:creationId xmlns:a16="http://schemas.microsoft.com/office/drawing/2014/main" id="{46183151-3EA5-B14B-8BAA-DEB957261212}"/>
              </a:ext>
            </a:extLst>
          </p:cNvPr>
          <p:cNvSpPr>
            <a:spLocks noGrp="1"/>
          </p:cNvSpPr>
          <p:nvPr>
            <p:ph type="body" sz="quarter" idx="45" hasCustomPrompt="1"/>
          </p:nvPr>
        </p:nvSpPr>
        <p:spPr>
          <a:xfrm>
            <a:off x="9635612" y="3526643"/>
            <a:ext cx="2016000" cy="611847"/>
          </a:xfrm>
          <a:prstGeom prst="rect">
            <a:avLst/>
          </a:prstGeom>
        </p:spPr>
        <p:txBody>
          <a:bodyPr lIns="0" tIns="0" rIns="0" bIns="0">
            <a:noAutofit/>
          </a:bodyPr>
          <a:lstStyle>
            <a:lvl1pPr marL="0" indent="0" algn="l">
              <a:lnSpc>
                <a:spcPct val="100000"/>
              </a:lnSpc>
              <a:spcBef>
                <a:spcPts val="800"/>
              </a:spcBef>
              <a:buNone/>
              <a:defRPr lang="en-US" sz="1867" b="1" kern="1200" dirty="0">
                <a:solidFill>
                  <a:schemeClr val="accent3"/>
                </a:solidFill>
                <a:latin typeface="+mj-lt"/>
                <a:ea typeface="+mn-ea"/>
                <a:cs typeface="+mn-cs"/>
              </a:defRPr>
            </a:lvl1pPr>
            <a:lvl2pPr marL="457189" indent="0">
              <a:buNone/>
              <a:defRPr/>
            </a:lvl2pPr>
            <a:lvl3pPr marL="914377" indent="0">
              <a:buNone/>
              <a:defRPr/>
            </a:lvl3pPr>
            <a:lvl4pPr marL="1371566" indent="0">
              <a:buNone/>
              <a:defRPr/>
            </a:lvl4pPr>
            <a:lvl5pPr marL="1828754" indent="0">
              <a:buNone/>
              <a:defRPr/>
            </a:lvl5pPr>
          </a:lstStyle>
          <a:p>
            <a:r>
              <a:rPr lang="en-US" dirty="0"/>
              <a:t>Click to add a title</a:t>
            </a:r>
          </a:p>
        </p:txBody>
      </p:sp>
      <p:sp>
        <p:nvSpPr>
          <p:cNvPr id="31" name="Content Placeholder 2">
            <a:extLst>
              <a:ext uri="{FF2B5EF4-FFF2-40B4-BE49-F238E27FC236}">
                <a16:creationId xmlns:a16="http://schemas.microsoft.com/office/drawing/2014/main" id="{A5533BCC-E443-5045-AE97-25835E0CD121}"/>
              </a:ext>
            </a:extLst>
          </p:cNvPr>
          <p:cNvSpPr>
            <a:spLocks noGrp="1"/>
          </p:cNvSpPr>
          <p:nvPr>
            <p:ph sz="quarter" idx="46" hasCustomPrompt="1"/>
          </p:nvPr>
        </p:nvSpPr>
        <p:spPr>
          <a:xfrm>
            <a:off x="9635612" y="4329011"/>
            <a:ext cx="2016000" cy="1710243"/>
          </a:xfrm>
          <a:prstGeom prst="rect">
            <a:avLst/>
          </a:prstGeom>
        </p:spPr>
        <p:txBody>
          <a:bodyPr lIns="0" tIns="0" rIns="0" bIns="0">
            <a:noAutofit/>
          </a:bodyPr>
          <a:lstStyle>
            <a:lvl1pPr marL="191995" indent="-191995">
              <a:lnSpc>
                <a:spcPct val="100000"/>
              </a:lnSpc>
              <a:spcBef>
                <a:spcPts val="800"/>
              </a:spcBef>
              <a:buFont typeface="Wingdings" panose="05000000000000000000" pitchFamily="2" charset="2"/>
              <a:buChar char="§"/>
              <a:defRPr sz="1600">
                <a:solidFill>
                  <a:schemeClr val="accent3"/>
                </a:solidFill>
                <a:latin typeface="+mn-lt"/>
              </a:defRPr>
            </a:lvl1pPr>
            <a:lvl2pPr marL="383990" indent="-191995">
              <a:lnSpc>
                <a:spcPct val="100000"/>
              </a:lnSpc>
              <a:spcBef>
                <a:spcPts val="800"/>
              </a:spcBef>
              <a:buSzPct val="100000"/>
              <a:buFont typeface="Arial" panose="020B0604020202020204" pitchFamily="34" charset="0"/>
              <a:buChar char="•"/>
              <a:defRPr sz="1600">
                <a:solidFill>
                  <a:schemeClr val="bg2"/>
                </a:solidFill>
                <a:latin typeface="+mn-lt"/>
              </a:defRPr>
            </a:lvl2pPr>
            <a:lvl3pPr marL="671983" indent="-287993">
              <a:lnSpc>
                <a:spcPct val="100000"/>
              </a:lnSpc>
              <a:spcBef>
                <a:spcPts val="800"/>
              </a:spcBef>
              <a:buFont typeface="+mj-lt"/>
              <a:buAutoNum type="alphaLcParenR"/>
              <a:defRPr sz="1600">
                <a:solidFill>
                  <a:schemeClr val="bg2"/>
                </a:solidFill>
                <a:latin typeface="+mn-lt"/>
              </a:defRPr>
            </a:lvl3pPr>
            <a:lvl4pPr marL="863978" indent="-191995">
              <a:lnSpc>
                <a:spcPct val="100000"/>
              </a:lnSpc>
              <a:spcBef>
                <a:spcPts val="800"/>
              </a:spcBef>
              <a:buSzPct val="90000"/>
              <a:buFont typeface="+mj-lt"/>
              <a:buAutoNum type="romanLcPeriod"/>
              <a:defRPr sz="1600">
                <a:solidFill>
                  <a:schemeClr val="bg2"/>
                </a:solidFill>
                <a:latin typeface="+mn-lt"/>
              </a:defRPr>
            </a:lvl4pPr>
            <a:lvl5pPr marL="1055974" indent="-191995">
              <a:lnSpc>
                <a:spcPct val="100000"/>
              </a:lnSpc>
              <a:spcBef>
                <a:spcPts val="800"/>
              </a:spcBef>
              <a:defRPr sz="1600">
                <a:solidFill>
                  <a:schemeClr val="bg2"/>
                </a:solidFill>
                <a:latin typeface="+mn-lt"/>
              </a:defRPr>
            </a:lvl5pPr>
            <a:lvl6pPr marL="2285943" indent="0">
              <a:buNone/>
              <a:defRPr sz="1600">
                <a:solidFill>
                  <a:schemeClr val="bg2"/>
                </a:solidFill>
              </a:defRPr>
            </a:lvl6pPr>
          </a:lstStyle>
          <a:p>
            <a:pPr lvl="0"/>
            <a:r>
              <a:rPr lang="en-GB" dirty="0"/>
              <a:t>Click to start texting</a:t>
            </a:r>
            <a:endParaRPr lang="en-US" dirty="0"/>
          </a:p>
        </p:txBody>
      </p:sp>
      <p:sp>
        <p:nvSpPr>
          <p:cNvPr id="32" name="Picture Placeholder 6">
            <a:extLst>
              <a:ext uri="{FF2B5EF4-FFF2-40B4-BE49-F238E27FC236}">
                <a16:creationId xmlns:a16="http://schemas.microsoft.com/office/drawing/2014/main" id="{5F0A1A9F-D759-624F-B353-9EE6AE93350E}"/>
              </a:ext>
            </a:extLst>
          </p:cNvPr>
          <p:cNvSpPr>
            <a:spLocks noGrp="1"/>
          </p:cNvSpPr>
          <p:nvPr>
            <p:ph type="pic" sz="quarter" idx="47" hasCustomPrompt="1"/>
          </p:nvPr>
        </p:nvSpPr>
        <p:spPr>
          <a:xfrm>
            <a:off x="9635612" y="1670800"/>
            <a:ext cx="2016000" cy="1569032"/>
          </a:xfrm>
          <a:prstGeom prst="rect">
            <a:avLst/>
          </a:prstGeom>
          <a:solidFill>
            <a:schemeClr val="tx1">
              <a:lumMod val="10000"/>
              <a:lumOff val="90000"/>
            </a:schemeClr>
          </a:solidFill>
        </p:spPr>
        <p:txBody>
          <a:bodyPr lIns="0" tIns="0" rIns="0" bIns="0" anchor="ctr">
            <a:noAutofit/>
          </a:bodyPr>
          <a:lstStyle>
            <a:lvl1pPr marL="0" indent="0" algn="ctr">
              <a:buNone/>
              <a:defRPr sz="1333">
                <a:solidFill>
                  <a:schemeClr val="accent3"/>
                </a:solidFill>
                <a:latin typeface="+mn-lt"/>
              </a:defRPr>
            </a:lvl1pPr>
          </a:lstStyle>
          <a:p>
            <a:r>
              <a:rPr lang="en-US" dirty="0"/>
              <a:t>Click to add a picture</a:t>
            </a:r>
          </a:p>
        </p:txBody>
      </p:sp>
      <p:sp>
        <p:nvSpPr>
          <p:cNvPr id="33" name="Text Placeholder 23">
            <a:extLst>
              <a:ext uri="{FF2B5EF4-FFF2-40B4-BE49-F238E27FC236}">
                <a16:creationId xmlns:a16="http://schemas.microsoft.com/office/drawing/2014/main" id="{B8F1501D-8A8B-4465-8FDD-CD3C90B487FE}"/>
              </a:ext>
            </a:extLst>
          </p:cNvPr>
          <p:cNvSpPr>
            <a:spLocks noGrp="1"/>
          </p:cNvSpPr>
          <p:nvPr>
            <p:ph type="body" sz="quarter" idx="12" hasCustomPrompt="1"/>
          </p:nvPr>
        </p:nvSpPr>
        <p:spPr>
          <a:xfrm>
            <a:off x="131233" y="-1085145"/>
            <a:ext cx="1680000" cy="624000"/>
          </a:xfrm>
          <a:prstGeom prst="rect">
            <a:avLst/>
          </a:prstGeom>
          <a:solidFill>
            <a:srgbClr val="FFFFFF"/>
          </a:solidFill>
          <a:ln>
            <a:noFill/>
          </a:ln>
        </p:spPr>
        <p:txBody>
          <a:bodyPr anchor="ctr"/>
          <a:lstStyle>
            <a:lvl1pPr marL="0" indent="0" algn="ctr">
              <a:buNone/>
              <a:defRPr sz="3733" b="1">
                <a:solidFill>
                  <a:schemeClr val="accent3"/>
                </a:solidFill>
                <a:latin typeface="+mj-lt"/>
              </a:defRPr>
            </a:lvl1pPr>
            <a:lvl2pPr marL="457189" indent="0">
              <a:buNone/>
              <a:defRPr sz="3733" b="1">
                <a:solidFill>
                  <a:schemeClr val="bg2"/>
                </a:solidFill>
              </a:defRPr>
            </a:lvl2pPr>
            <a:lvl3pPr marL="914377" indent="0">
              <a:buNone/>
              <a:defRPr sz="3733" b="1">
                <a:solidFill>
                  <a:schemeClr val="bg2"/>
                </a:solidFill>
              </a:defRPr>
            </a:lvl3pPr>
            <a:lvl4pPr marL="1371566" indent="0">
              <a:buNone/>
              <a:defRPr sz="3733" b="1">
                <a:solidFill>
                  <a:schemeClr val="bg2"/>
                </a:solidFill>
              </a:defRPr>
            </a:lvl4pPr>
            <a:lvl5pPr marL="1828754" indent="0">
              <a:buNone/>
              <a:defRPr sz="3733" b="1">
                <a:solidFill>
                  <a:schemeClr val="bg2"/>
                </a:solidFill>
              </a:defRPr>
            </a:lvl5pPr>
          </a:lstStyle>
          <a:p>
            <a:pPr lvl="0"/>
            <a:r>
              <a:rPr lang="en-US" dirty="0"/>
              <a:t>Title</a:t>
            </a:r>
          </a:p>
        </p:txBody>
      </p:sp>
      <p:sp>
        <p:nvSpPr>
          <p:cNvPr id="35" name="Text Placeholder 26">
            <a:extLst>
              <a:ext uri="{FF2B5EF4-FFF2-40B4-BE49-F238E27FC236}">
                <a16:creationId xmlns:a16="http://schemas.microsoft.com/office/drawing/2014/main" id="{D6146B94-9B12-4FD6-A5DB-41B8B799D193}"/>
              </a:ext>
            </a:extLst>
          </p:cNvPr>
          <p:cNvSpPr>
            <a:spLocks noGrp="1"/>
          </p:cNvSpPr>
          <p:nvPr>
            <p:ph type="body" sz="quarter" idx="13" hasCustomPrompt="1"/>
          </p:nvPr>
        </p:nvSpPr>
        <p:spPr>
          <a:xfrm>
            <a:off x="1839856" y="-1085145"/>
            <a:ext cx="1680000" cy="624000"/>
          </a:xfrm>
          <a:prstGeom prst="rect">
            <a:avLst/>
          </a:prstGeom>
          <a:solidFill>
            <a:srgbClr val="FFFFFF"/>
          </a:solidFill>
          <a:ln>
            <a:noFill/>
          </a:ln>
        </p:spPr>
        <p:txBody>
          <a:bodyPr anchor="ctr"/>
          <a:lstStyle>
            <a:lvl1pPr marL="0" indent="0" algn="ctr">
              <a:buNone/>
              <a:defRPr sz="2400" b="0">
                <a:solidFill>
                  <a:schemeClr val="accent2"/>
                </a:solidFill>
                <a:latin typeface="+mj-lt"/>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Subtitle</a:t>
            </a:r>
          </a:p>
        </p:txBody>
      </p:sp>
      <p:sp>
        <p:nvSpPr>
          <p:cNvPr id="36" name="Text Placeholder 26">
            <a:extLst>
              <a:ext uri="{FF2B5EF4-FFF2-40B4-BE49-F238E27FC236}">
                <a16:creationId xmlns:a16="http://schemas.microsoft.com/office/drawing/2014/main" id="{26C3D739-6EE2-4A40-AD16-F8F24E1B55CD}"/>
              </a:ext>
            </a:extLst>
          </p:cNvPr>
          <p:cNvSpPr>
            <a:spLocks noGrp="1"/>
          </p:cNvSpPr>
          <p:nvPr>
            <p:ph type="body" sz="quarter" idx="14" hasCustomPrompt="1"/>
          </p:nvPr>
        </p:nvSpPr>
        <p:spPr>
          <a:xfrm>
            <a:off x="3548479" y="-1085145"/>
            <a:ext cx="1680000" cy="624000"/>
          </a:xfrm>
          <a:prstGeom prst="rect">
            <a:avLst/>
          </a:prstGeom>
          <a:solidFill>
            <a:srgbClr val="FFFFFF"/>
          </a:solidFill>
          <a:ln>
            <a:noFill/>
          </a:ln>
        </p:spPr>
        <p:txBody>
          <a:bodyPr anchor="ctr"/>
          <a:lstStyle>
            <a:lvl1pPr marL="0" indent="0" algn="ctr">
              <a:buNone/>
              <a:defRPr sz="1867" b="0">
                <a:solidFill>
                  <a:schemeClr val="accent2"/>
                </a:solidFill>
                <a:latin typeface="+mj-lt"/>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Lead</a:t>
            </a:r>
          </a:p>
        </p:txBody>
      </p:sp>
      <p:sp>
        <p:nvSpPr>
          <p:cNvPr id="37" name="Text Placeholder 26">
            <a:extLst>
              <a:ext uri="{FF2B5EF4-FFF2-40B4-BE49-F238E27FC236}">
                <a16:creationId xmlns:a16="http://schemas.microsoft.com/office/drawing/2014/main" id="{AB4D451F-AFA0-44A6-AD6B-C1AB1E61BEB2}"/>
              </a:ext>
            </a:extLst>
          </p:cNvPr>
          <p:cNvSpPr>
            <a:spLocks noGrp="1"/>
          </p:cNvSpPr>
          <p:nvPr>
            <p:ph type="body" sz="quarter" idx="15" hasCustomPrompt="1"/>
          </p:nvPr>
        </p:nvSpPr>
        <p:spPr>
          <a:xfrm>
            <a:off x="5257101" y="-1085145"/>
            <a:ext cx="1680000" cy="624000"/>
          </a:xfrm>
          <a:prstGeom prst="rect">
            <a:avLst/>
          </a:prstGeom>
          <a:solidFill>
            <a:srgbClr val="FFFFFF"/>
          </a:solidFill>
          <a:ln>
            <a:noFill/>
          </a:ln>
        </p:spPr>
        <p:txBody>
          <a:bodyPr anchor="ctr"/>
          <a:lstStyle>
            <a:lvl1pPr marL="0" indent="0" algn="ctr">
              <a:buNone/>
              <a:defRPr sz="2133" b="1">
                <a:solidFill>
                  <a:schemeClr val="accent3"/>
                </a:solidFill>
                <a:latin typeface="+mj-lt"/>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Text title 1</a:t>
            </a:r>
          </a:p>
        </p:txBody>
      </p:sp>
      <p:sp>
        <p:nvSpPr>
          <p:cNvPr id="38" name="Text Placeholder 26">
            <a:extLst>
              <a:ext uri="{FF2B5EF4-FFF2-40B4-BE49-F238E27FC236}">
                <a16:creationId xmlns:a16="http://schemas.microsoft.com/office/drawing/2014/main" id="{DE4EEE01-C676-4427-A599-EF71F55744B1}"/>
              </a:ext>
            </a:extLst>
          </p:cNvPr>
          <p:cNvSpPr>
            <a:spLocks noGrp="1"/>
          </p:cNvSpPr>
          <p:nvPr>
            <p:ph type="body" sz="quarter" idx="16" hasCustomPrompt="1"/>
          </p:nvPr>
        </p:nvSpPr>
        <p:spPr>
          <a:xfrm>
            <a:off x="8674347" y="-1085145"/>
            <a:ext cx="1680000" cy="624000"/>
          </a:xfrm>
          <a:prstGeom prst="rect">
            <a:avLst/>
          </a:prstGeom>
          <a:solidFill>
            <a:srgbClr val="FFFFFF"/>
          </a:solidFill>
          <a:ln>
            <a:noFill/>
          </a:ln>
        </p:spPr>
        <p:txBody>
          <a:bodyPr anchor="ctr"/>
          <a:lstStyle>
            <a:lvl1pPr marL="0" indent="0" algn="ctr">
              <a:buNone/>
              <a:defRPr sz="1600" b="0">
                <a:solidFill>
                  <a:schemeClr val="accent3"/>
                </a:solidFill>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Text</a:t>
            </a:r>
          </a:p>
        </p:txBody>
      </p:sp>
      <p:sp>
        <p:nvSpPr>
          <p:cNvPr id="39" name="Text Placeholder 26">
            <a:extLst>
              <a:ext uri="{FF2B5EF4-FFF2-40B4-BE49-F238E27FC236}">
                <a16:creationId xmlns:a16="http://schemas.microsoft.com/office/drawing/2014/main" id="{26BD88BE-053A-4FED-85FD-0EA3C3D3720D}"/>
              </a:ext>
            </a:extLst>
          </p:cNvPr>
          <p:cNvSpPr>
            <a:spLocks noGrp="1"/>
          </p:cNvSpPr>
          <p:nvPr>
            <p:ph type="body" sz="quarter" idx="17" hasCustomPrompt="1"/>
          </p:nvPr>
        </p:nvSpPr>
        <p:spPr>
          <a:xfrm>
            <a:off x="10382973" y="-1085145"/>
            <a:ext cx="1680000" cy="624000"/>
          </a:xfrm>
          <a:prstGeom prst="rect">
            <a:avLst/>
          </a:prstGeom>
          <a:solidFill>
            <a:srgbClr val="FFFFFF"/>
          </a:solidFill>
          <a:ln>
            <a:noFill/>
          </a:ln>
        </p:spPr>
        <p:txBody>
          <a:bodyPr anchor="ctr"/>
          <a:lstStyle>
            <a:lvl1pPr marL="0" indent="0" algn="ctr">
              <a:buNone/>
              <a:defRPr sz="1067" b="0">
                <a:solidFill>
                  <a:schemeClr val="accent3"/>
                </a:solidFill>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Caption</a:t>
            </a:r>
          </a:p>
        </p:txBody>
      </p:sp>
      <p:sp>
        <p:nvSpPr>
          <p:cNvPr id="40" name="Text Placeholder 26">
            <a:extLst>
              <a:ext uri="{FF2B5EF4-FFF2-40B4-BE49-F238E27FC236}">
                <a16:creationId xmlns:a16="http://schemas.microsoft.com/office/drawing/2014/main" id="{C7A2C4DC-AF5A-4A01-84D4-D1BC958C4D53}"/>
              </a:ext>
            </a:extLst>
          </p:cNvPr>
          <p:cNvSpPr>
            <a:spLocks noGrp="1"/>
          </p:cNvSpPr>
          <p:nvPr>
            <p:ph type="body" sz="quarter" idx="18" hasCustomPrompt="1"/>
          </p:nvPr>
        </p:nvSpPr>
        <p:spPr>
          <a:xfrm>
            <a:off x="6965724" y="-1085145"/>
            <a:ext cx="1680000" cy="624000"/>
          </a:xfrm>
          <a:prstGeom prst="rect">
            <a:avLst/>
          </a:prstGeom>
          <a:solidFill>
            <a:srgbClr val="FFFFFF"/>
          </a:solidFill>
          <a:ln>
            <a:noFill/>
          </a:ln>
        </p:spPr>
        <p:txBody>
          <a:bodyPr anchor="ctr"/>
          <a:lstStyle>
            <a:lvl1pPr marL="0" indent="0" algn="ctr">
              <a:buNone/>
              <a:defRPr sz="1867" b="1">
                <a:solidFill>
                  <a:schemeClr val="accent3"/>
                </a:solidFill>
                <a:latin typeface="+mj-lt"/>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Text title 2</a:t>
            </a:r>
          </a:p>
        </p:txBody>
      </p:sp>
    </p:spTree>
    <p:extLst>
      <p:ext uri="{BB962C8B-B14F-4D97-AF65-F5344CB8AC3E}">
        <p14:creationId xmlns:p14="http://schemas.microsoft.com/office/powerpoint/2010/main" val="6147013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avy">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555228-5DA6-404A-9B01-BD34EBA789F7}"/>
              </a:ext>
            </a:extLst>
          </p:cNvPr>
          <p:cNvSpPr>
            <a:spLocks noGrp="1"/>
          </p:cNvSpPr>
          <p:nvPr>
            <p:ph type="title"/>
          </p:nvPr>
        </p:nvSpPr>
        <p:spPr>
          <a:xfrm>
            <a:off x="7127999" y="1296000"/>
            <a:ext cx="4679999" cy="720000"/>
          </a:xfrm>
        </p:spPr>
        <p:txBody>
          <a:bodyPr anchor="t" anchorCtr="0">
            <a:spAutoFit/>
          </a:bodyPr>
          <a:lstStyle>
            <a:lvl1pPr>
              <a:defRPr>
                <a:solidFill>
                  <a:schemeClr val="bg1"/>
                </a:solidFill>
              </a:defRPr>
            </a:lvl1pPr>
          </a:lstStyle>
          <a:p>
            <a:r>
              <a:rPr lang="en-US" noProof="0" dirty="0" err="1"/>
              <a:t>Mastertitel</a:t>
            </a:r>
            <a:endParaRPr lang="en-US" noProof="0" dirty="0"/>
          </a:p>
        </p:txBody>
      </p:sp>
      <p:sp>
        <p:nvSpPr>
          <p:cNvPr id="3" name="Inhaltsplatzhalter 2">
            <a:extLst>
              <a:ext uri="{FF2B5EF4-FFF2-40B4-BE49-F238E27FC236}">
                <a16:creationId xmlns:a16="http://schemas.microsoft.com/office/drawing/2014/main" id="{B7970389-B25A-3248-8668-B316F64E854F}"/>
              </a:ext>
            </a:extLst>
          </p:cNvPr>
          <p:cNvSpPr>
            <a:spLocks noGrp="1"/>
          </p:cNvSpPr>
          <p:nvPr>
            <p:ph idx="1"/>
          </p:nvPr>
        </p:nvSpPr>
        <p:spPr>
          <a:xfrm>
            <a:off x="7127999" y="2016000"/>
            <a:ext cx="4680000" cy="1748833"/>
          </a:xfrm>
        </p:spPr>
        <p:txBody>
          <a:bodyPr tIns="90000" bIns="46800">
            <a:spAutoFit/>
          </a:bodyPr>
          <a:lstStyle>
            <a:lvl1pPr>
              <a:defRPr sz="2000">
                <a:solidFill>
                  <a:schemeClr val="bg1"/>
                </a:solidFill>
              </a:defRPr>
            </a:lvl1pPr>
            <a:lvl2pPr>
              <a:lnSpc>
                <a:spcPct val="100000"/>
              </a:lnSpc>
              <a:defRPr sz="1500">
                <a:solidFill>
                  <a:schemeClr val="bg1"/>
                </a:solidFill>
              </a:defRPr>
            </a:lvl2pPr>
            <a:lvl3pPr marL="0" indent="-228600">
              <a:lnSpc>
                <a:spcPct val="100000"/>
              </a:lnSpc>
              <a:buFontTx/>
              <a:buBlip>
                <a:blip r:embed="rId2"/>
              </a:buBlip>
              <a:defRPr sz="1500">
                <a:solidFill>
                  <a:schemeClr val="bg1"/>
                </a:solidFill>
              </a:defRPr>
            </a:lvl3pPr>
            <a:lvl4pPr>
              <a:lnSpc>
                <a:spcPct val="100000"/>
              </a:lnSpc>
              <a:defRPr sz="1500">
                <a:solidFill>
                  <a:schemeClr val="bg1"/>
                </a:solidFill>
              </a:defRPr>
            </a:lvl4pPr>
            <a:lvl5pPr>
              <a:lnSpc>
                <a:spcPct val="100000"/>
              </a:lnSpc>
              <a:defRPr sz="1500">
                <a:solidFill>
                  <a:schemeClr val="bg1"/>
                </a:solidFill>
              </a:defRPr>
            </a:lvl5pPr>
          </a:lstStyle>
          <a:p>
            <a:pPr lvl="0"/>
            <a:r>
              <a:rPr lang="en-US" noProof="0" dirty="0" err="1"/>
              <a:t>Mastertextformat</a:t>
            </a:r>
            <a:r>
              <a:rPr lang="en-US" noProof="0" dirty="0"/>
              <a:t> </a:t>
            </a:r>
            <a:r>
              <a:rPr lang="en-US" noProof="0" dirty="0" err="1"/>
              <a:t>bearbeiten</a:t>
            </a:r>
            <a:endParaRPr lang="en-US" noProof="0" dirty="0"/>
          </a:p>
          <a:p>
            <a:pPr lvl="1"/>
            <a:r>
              <a:rPr lang="en-US" noProof="0" dirty="0" err="1"/>
              <a:t>Zweite</a:t>
            </a:r>
            <a:r>
              <a:rPr lang="en-US" noProof="0" dirty="0"/>
              <a:t> </a:t>
            </a:r>
            <a:r>
              <a:rPr lang="en-US" noProof="0" dirty="0" err="1"/>
              <a:t>Ebene</a:t>
            </a:r>
            <a:endParaRPr lang="en-US" noProof="0" dirty="0"/>
          </a:p>
          <a:p>
            <a:pPr lvl="2"/>
            <a:r>
              <a:rPr lang="en-US" noProof="0" dirty="0" err="1"/>
              <a:t>Dritte</a:t>
            </a:r>
            <a:r>
              <a:rPr lang="en-US" noProof="0" dirty="0"/>
              <a:t> </a:t>
            </a:r>
            <a:r>
              <a:rPr lang="en-US" noProof="0" dirty="0" err="1"/>
              <a:t>Ebene</a:t>
            </a:r>
            <a:endParaRPr lang="en-US" noProof="0" dirty="0"/>
          </a:p>
          <a:p>
            <a:pPr lvl="3"/>
            <a:r>
              <a:rPr lang="en-US" noProof="0" dirty="0" err="1"/>
              <a:t>Vierte</a:t>
            </a:r>
            <a:r>
              <a:rPr lang="en-US" noProof="0" dirty="0"/>
              <a:t> </a:t>
            </a:r>
            <a:r>
              <a:rPr lang="en-US" noProof="0" dirty="0" err="1"/>
              <a:t>Ebene</a:t>
            </a:r>
            <a:endParaRPr lang="en-US" noProof="0" dirty="0"/>
          </a:p>
          <a:p>
            <a:pPr lvl="4"/>
            <a:r>
              <a:rPr lang="en-US" noProof="0" dirty="0" err="1"/>
              <a:t>Fünfte</a:t>
            </a:r>
            <a:r>
              <a:rPr lang="en-US" noProof="0" dirty="0"/>
              <a:t> </a:t>
            </a:r>
            <a:r>
              <a:rPr lang="en-US" noProof="0" dirty="0" err="1"/>
              <a:t>Ebene</a:t>
            </a:r>
            <a:endParaRPr lang="en-US" noProof="0" dirty="0"/>
          </a:p>
        </p:txBody>
      </p:sp>
      <p:sp>
        <p:nvSpPr>
          <p:cNvPr id="6" name="Foliennummernplatzhalter 5">
            <a:extLst>
              <a:ext uri="{FF2B5EF4-FFF2-40B4-BE49-F238E27FC236}">
                <a16:creationId xmlns:a16="http://schemas.microsoft.com/office/drawing/2014/main" id="{7C720D6E-BA84-A044-B5CE-14C3D8BA7C53}"/>
              </a:ext>
            </a:extLst>
          </p:cNvPr>
          <p:cNvSpPr>
            <a:spLocks noGrp="1"/>
          </p:cNvSpPr>
          <p:nvPr>
            <p:ph type="sldNum" sz="quarter" idx="12"/>
          </p:nvPr>
        </p:nvSpPr>
        <p:spPr>
          <a:xfrm>
            <a:off x="10890000" y="252000"/>
            <a:ext cx="945265" cy="365125"/>
          </a:xfrm>
        </p:spPr>
        <p:txBody>
          <a:bodyPr/>
          <a:lstStyle>
            <a:lvl1pPr>
              <a:defRPr sz="900" b="0" i="0">
                <a:solidFill>
                  <a:schemeClr val="bg1"/>
                </a:solidFill>
                <a:latin typeface="ALS Hauss Book" pitchFamily="2" charset="0"/>
              </a:defRPr>
            </a:lvl1pPr>
          </a:lstStyle>
          <a:p>
            <a:fld id="{00D43EF4-6218-3547-8660-65847C42B0C0}" type="slidenum">
              <a:rPr lang="de-DE" smtClean="0"/>
              <a:pPr/>
              <a:t>‹#›</a:t>
            </a:fld>
            <a:endParaRPr lang="de-DE" dirty="0"/>
          </a:p>
        </p:txBody>
      </p:sp>
      <p:sp>
        <p:nvSpPr>
          <p:cNvPr id="12" name="Bildplatzhalter 11">
            <a:extLst>
              <a:ext uri="{FF2B5EF4-FFF2-40B4-BE49-F238E27FC236}">
                <a16:creationId xmlns:a16="http://schemas.microsoft.com/office/drawing/2014/main" id="{03293C82-96E1-0340-96CE-368F55EE7023}"/>
              </a:ext>
            </a:extLst>
          </p:cNvPr>
          <p:cNvSpPr>
            <a:spLocks noGrp="1"/>
          </p:cNvSpPr>
          <p:nvPr>
            <p:ph type="pic" sz="quarter" idx="13"/>
          </p:nvPr>
        </p:nvSpPr>
        <p:spPr>
          <a:xfrm>
            <a:off x="-1" y="0"/>
            <a:ext cx="6858000" cy="6858000"/>
          </a:xfrm>
          <a:solidFill>
            <a:schemeClr val="bg2"/>
          </a:solidFill>
          <a:ln>
            <a:noFill/>
          </a:ln>
        </p:spPr>
        <p:txBody>
          <a:bodyPr/>
          <a:lstStyle/>
          <a:p>
            <a:endParaRPr lang="de-DE"/>
          </a:p>
        </p:txBody>
      </p:sp>
      <p:pic>
        <p:nvPicPr>
          <p:cNvPr id="9" name="Grafik 8" descr="Ein Bild, das Text enthält.&#10;&#10;Automatisch generierte Beschreibung">
            <a:extLst>
              <a:ext uri="{FF2B5EF4-FFF2-40B4-BE49-F238E27FC236}">
                <a16:creationId xmlns:a16="http://schemas.microsoft.com/office/drawing/2014/main" id="{57B33E2D-39FF-9F47-A264-7D7EB2F2FE1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15716" y="340607"/>
            <a:ext cx="1843617" cy="502258"/>
          </a:xfrm>
          <a:prstGeom prst="rect">
            <a:avLst/>
          </a:prstGeom>
        </p:spPr>
      </p:pic>
      <p:sp>
        <p:nvSpPr>
          <p:cNvPr id="10" name="Fußzeilenplatzhalter 4">
            <a:extLst>
              <a:ext uri="{FF2B5EF4-FFF2-40B4-BE49-F238E27FC236}">
                <a16:creationId xmlns:a16="http://schemas.microsoft.com/office/drawing/2014/main" id="{7B17A514-F5AC-874F-8BEA-064618069B4A}"/>
              </a:ext>
            </a:extLst>
          </p:cNvPr>
          <p:cNvSpPr>
            <a:spLocks noGrp="1"/>
          </p:cNvSpPr>
          <p:nvPr>
            <p:ph type="ftr" sz="quarter" idx="11"/>
          </p:nvPr>
        </p:nvSpPr>
        <p:spPr>
          <a:xfrm>
            <a:off x="9838265" y="6231632"/>
            <a:ext cx="2243665" cy="295775"/>
          </a:xfrm>
        </p:spPr>
        <p:txBody>
          <a:bodyPr/>
          <a:lstStyle>
            <a:lvl1pPr marL="171450" indent="-171450" algn="l">
              <a:buFontTx/>
              <a:buBlip>
                <a:blip r:embed="rId4"/>
              </a:buBlip>
              <a:defRPr sz="1000" b="0" i="0">
                <a:solidFill>
                  <a:schemeClr val="bg1"/>
                </a:solidFill>
                <a:latin typeface="ALS Hauss Medium" pitchFamily="2" charset="0"/>
              </a:defRPr>
            </a:lvl1pPr>
          </a:lstStyle>
          <a:p>
            <a:r>
              <a:rPr lang="de-DE" dirty="0" err="1"/>
              <a:t>www.constructor.university</a:t>
            </a:r>
            <a:endParaRPr lang="de-DE" dirty="0"/>
          </a:p>
        </p:txBody>
      </p:sp>
      <p:pic>
        <p:nvPicPr>
          <p:cNvPr id="11" name="Grafik 10">
            <a:extLst>
              <a:ext uri="{FF2B5EF4-FFF2-40B4-BE49-F238E27FC236}">
                <a16:creationId xmlns:a16="http://schemas.microsoft.com/office/drawing/2014/main" id="{CD749906-2128-4644-82EF-F430EEA57DA4}"/>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7209366" y="6177003"/>
            <a:ext cx="557259" cy="280203"/>
          </a:xfrm>
          <a:prstGeom prst="rect">
            <a:avLst/>
          </a:prstGeom>
        </p:spPr>
      </p:pic>
    </p:spTree>
    <p:extLst>
      <p:ext uri="{BB962C8B-B14F-4D97-AF65-F5344CB8AC3E}">
        <p14:creationId xmlns:p14="http://schemas.microsoft.com/office/powerpoint/2010/main" val="3431595290"/>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5 colums w pics (2)">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C495203F-FA6E-0C44-BB69-AF955CA6C5D3}"/>
              </a:ext>
            </a:extLst>
          </p:cNvPr>
          <p:cNvSpPr>
            <a:spLocks noGrp="1"/>
          </p:cNvSpPr>
          <p:nvPr>
            <p:ph type="title" hasCustomPrompt="1"/>
          </p:nvPr>
        </p:nvSpPr>
        <p:spPr>
          <a:xfrm>
            <a:off x="511476" y="316422"/>
            <a:ext cx="11153475" cy="951463"/>
          </a:xfrm>
          <a:prstGeom prst="rect">
            <a:avLst/>
          </a:prstGeom>
        </p:spPr>
        <p:txBody>
          <a:bodyPr vert="horz" lIns="0" tIns="0" rIns="0" bIns="0" rtlCol="0" anchor="t" anchorCtr="0">
            <a:noAutofit/>
          </a:bodyPr>
          <a:lstStyle>
            <a:lvl1pPr algn="l">
              <a:defRPr>
                <a:solidFill>
                  <a:schemeClr val="accent3"/>
                </a:solidFill>
                <a:latin typeface="+mj-lt"/>
              </a:defRPr>
            </a:lvl1pPr>
          </a:lstStyle>
          <a:p>
            <a:r>
              <a:rPr lang="en-US" dirty="0"/>
              <a:t>Click to add a title</a:t>
            </a:r>
          </a:p>
        </p:txBody>
      </p:sp>
      <p:sp>
        <p:nvSpPr>
          <p:cNvPr id="21" name="Content Placeholder 2">
            <a:extLst>
              <a:ext uri="{FF2B5EF4-FFF2-40B4-BE49-F238E27FC236}">
                <a16:creationId xmlns:a16="http://schemas.microsoft.com/office/drawing/2014/main" id="{1D312E8C-BE32-5F45-A5AB-57FDA3272178}"/>
              </a:ext>
            </a:extLst>
          </p:cNvPr>
          <p:cNvSpPr>
            <a:spLocks noGrp="1"/>
          </p:cNvSpPr>
          <p:nvPr>
            <p:ph sz="quarter" idx="10" hasCustomPrompt="1"/>
          </p:nvPr>
        </p:nvSpPr>
        <p:spPr>
          <a:xfrm>
            <a:off x="511477" y="2503215"/>
            <a:ext cx="2016000" cy="1710243"/>
          </a:xfrm>
          <a:prstGeom prst="rect">
            <a:avLst/>
          </a:prstGeom>
        </p:spPr>
        <p:txBody>
          <a:bodyPr lIns="0" tIns="0" rIns="0" bIns="0">
            <a:noAutofit/>
          </a:bodyPr>
          <a:lstStyle>
            <a:lvl1pPr marL="191995" indent="-191995">
              <a:lnSpc>
                <a:spcPct val="100000"/>
              </a:lnSpc>
              <a:spcBef>
                <a:spcPts val="800"/>
              </a:spcBef>
              <a:buFont typeface="Wingdings" panose="05000000000000000000" pitchFamily="2" charset="2"/>
              <a:buChar char="§"/>
              <a:defRPr sz="1600">
                <a:solidFill>
                  <a:schemeClr val="accent3"/>
                </a:solidFill>
                <a:latin typeface="+mn-lt"/>
              </a:defRPr>
            </a:lvl1pPr>
            <a:lvl2pPr marL="383990" indent="-191995">
              <a:lnSpc>
                <a:spcPct val="100000"/>
              </a:lnSpc>
              <a:spcBef>
                <a:spcPts val="800"/>
              </a:spcBef>
              <a:buSzPct val="100000"/>
              <a:buFont typeface="Arial" panose="020B0604020202020204" pitchFamily="34" charset="0"/>
              <a:buChar char="•"/>
              <a:defRPr sz="1600">
                <a:solidFill>
                  <a:schemeClr val="bg2"/>
                </a:solidFill>
                <a:latin typeface="+mn-lt"/>
              </a:defRPr>
            </a:lvl2pPr>
            <a:lvl3pPr marL="671983" indent="-287993">
              <a:lnSpc>
                <a:spcPct val="100000"/>
              </a:lnSpc>
              <a:spcBef>
                <a:spcPts val="800"/>
              </a:spcBef>
              <a:buFont typeface="+mj-lt"/>
              <a:buAutoNum type="alphaLcParenR"/>
              <a:defRPr sz="1600">
                <a:solidFill>
                  <a:schemeClr val="bg2"/>
                </a:solidFill>
                <a:latin typeface="+mn-lt"/>
              </a:defRPr>
            </a:lvl3pPr>
            <a:lvl4pPr marL="863978" indent="-191995">
              <a:lnSpc>
                <a:spcPct val="100000"/>
              </a:lnSpc>
              <a:spcBef>
                <a:spcPts val="800"/>
              </a:spcBef>
              <a:buSzPct val="90000"/>
              <a:buFont typeface="+mj-lt"/>
              <a:buAutoNum type="romanLcPeriod"/>
              <a:defRPr sz="1600">
                <a:solidFill>
                  <a:schemeClr val="bg2"/>
                </a:solidFill>
                <a:latin typeface="+mn-lt"/>
              </a:defRPr>
            </a:lvl4pPr>
            <a:lvl5pPr marL="1055974" indent="-191995">
              <a:lnSpc>
                <a:spcPct val="100000"/>
              </a:lnSpc>
              <a:spcBef>
                <a:spcPts val="800"/>
              </a:spcBef>
              <a:defRPr sz="1600">
                <a:solidFill>
                  <a:schemeClr val="bg2"/>
                </a:solidFill>
                <a:latin typeface="+mn-lt"/>
              </a:defRPr>
            </a:lvl5pPr>
            <a:lvl6pPr marL="2285943" indent="0">
              <a:buNone/>
              <a:defRPr sz="1600">
                <a:solidFill>
                  <a:schemeClr val="bg2"/>
                </a:solidFill>
              </a:defRPr>
            </a:lvl6pPr>
          </a:lstStyle>
          <a:p>
            <a:pPr lvl="0"/>
            <a:r>
              <a:rPr lang="en-GB" dirty="0"/>
              <a:t>Click to start texting</a:t>
            </a:r>
            <a:endParaRPr lang="en-US" dirty="0"/>
          </a:p>
        </p:txBody>
      </p:sp>
      <p:sp>
        <p:nvSpPr>
          <p:cNvPr id="22" name="Text Placeholder 2"/>
          <p:cNvSpPr>
            <a:spLocks noGrp="1"/>
          </p:cNvSpPr>
          <p:nvPr>
            <p:ph type="body" sz="quarter" idx="22" hasCustomPrompt="1"/>
          </p:nvPr>
        </p:nvSpPr>
        <p:spPr>
          <a:xfrm>
            <a:off x="511477" y="1739527"/>
            <a:ext cx="2016000" cy="611847"/>
          </a:xfrm>
          <a:prstGeom prst="rect">
            <a:avLst/>
          </a:prstGeom>
        </p:spPr>
        <p:txBody>
          <a:bodyPr lIns="0" tIns="0" rIns="0" bIns="0">
            <a:noAutofit/>
          </a:bodyPr>
          <a:lstStyle>
            <a:lvl1pPr marL="0" indent="0" algn="l">
              <a:lnSpc>
                <a:spcPct val="100000"/>
              </a:lnSpc>
              <a:spcBef>
                <a:spcPts val="800"/>
              </a:spcBef>
              <a:buNone/>
              <a:defRPr lang="en-US" sz="1867" b="1" kern="1200" dirty="0">
                <a:solidFill>
                  <a:schemeClr val="accent3"/>
                </a:solidFill>
                <a:latin typeface="+mj-lt"/>
                <a:ea typeface="+mn-ea"/>
                <a:cs typeface="+mn-cs"/>
              </a:defRPr>
            </a:lvl1pPr>
            <a:lvl2pPr marL="457189" indent="0">
              <a:buNone/>
              <a:defRPr/>
            </a:lvl2pPr>
            <a:lvl3pPr marL="914377" indent="0">
              <a:buNone/>
              <a:defRPr/>
            </a:lvl3pPr>
            <a:lvl4pPr marL="1371566" indent="0">
              <a:buNone/>
              <a:defRPr/>
            </a:lvl4pPr>
            <a:lvl5pPr marL="1828754" indent="0">
              <a:buNone/>
              <a:defRPr/>
            </a:lvl5pPr>
          </a:lstStyle>
          <a:p>
            <a:r>
              <a:rPr lang="en-US" dirty="0"/>
              <a:t>Click to add a title</a:t>
            </a:r>
          </a:p>
        </p:txBody>
      </p:sp>
      <p:sp>
        <p:nvSpPr>
          <p:cNvPr id="71" name="Text Placeholder 2"/>
          <p:cNvSpPr>
            <a:spLocks noGrp="1"/>
          </p:cNvSpPr>
          <p:nvPr>
            <p:ph type="body" sz="quarter" idx="31" hasCustomPrompt="1"/>
          </p:nvPr>
        </p:nvSpPr>
        <p:spPr>
          <a:xfrm>
            <a:off x="2795845" y="1739527"/>
            <a:ext cx="2016000" cy="611847"/>
          </a:xfrm>
          <a:prstGeom prst="rect">
            <a:avLst/>
          </a:prstGeom>
        </p:spPr>
        <p:txBody>
          <a:bodyPr lIns="0" tIns="0" rIns="0" bIns="0">
            <a:noAutofit/>
          </a:bodyPr>
          <a:lstStyle>
            <a:lvl1pPr marL="0" indent="0" algn="l">
              <a:lnSpc>
                <a:spcPct val="100000"/>
              </a:lnSpc>
              <a:spcBef>
                <a:spcPts val="800"/>
              </a:spcBef>
              <a:buNone/>
              <a:defRPr lang="en-US" sz="1867" b="1" kern="1200" dirty="0">
                <a:solidFill>
                  <a:schemeClr val="accent3"/>
                </a:solidFill>
                <a:latin typeface="+mj-lt"/>
                <a:ea typeface="+mn-ea"/>
                <a:cs typeface="+mn-cs"/>
              </a:defRPr>
            </a:lvl1pPr>
            <a:lvl2pPr marL="457189" indent="0">
              <a:buNone/>
              <a:defRPr/>
            </a:lvl2pPr>
            <a:lvl3pPr marL="914377" indent="0">
              <a:buNone/>
              <a:defRPr/>
            </a:lvl3pPr>
            <a:lvl4pPr marL="1371566" indent="0">
              <a:buNone/>
              <a:defRPr/>
            </a:lvl4pPr>
            <a:lvl5pPr marL="1828754" indent="0">
              <a:buNone/>
              <a:defRPr/>
            </a:lvl5pPr>
          </a:lstStyle>
          <a:p>
            <a:r>
              <a:rPr lang="en-US" dirty="0"/>
              <a:t>Click to add a title</a:t>
            </a:r>
          </a:p>
        </p:txBody>
      </p:sp>
      <p:sp>
        <p:nvSpPr>
          <p:cNvPr id="76" name="Text Placeholder 2"/>
          <p:cNvSpPr>
            <a:spLocks noGrp="1"/>
          </p:cNvSpPr>
          <p:nvPr>
            <p:ph type="body" sz="quarter" idx="34" hasCustomPrompt="1"/>
          </p:nvPr>
        </p:nvSpPr>
        <p:spPr>
          <a:xfrm>
            <a:off x="5080213" y="1739527"/>
            <a:ext cx="2016000" cy="611847"/>
          </a:xfrm>
          <a:prstGeom prst="rect">
            <a:avLst/>
          </a:prstGeom>
        </p:spPr>
        <p:txBody>
          <a:bodyPr lIns="0" tIns="0" rIns="0" bIns="0">
            <a:noAutofit/>
          </a:bodyPr>
          <a:lstStyle>
            <a:lvl1pPr marL="0" indent="0" algn="l">
              <a:lnSpc>
                <a:spcPct val="100000"/>
              </a:lnSpc>
              <a:spcBef>
                <a:spcPts val="800"/>
              </a:spcBef>
              <a:buNone/>
              <a:defRPr lang="en-US" sz="1867" b="1" kern="1200" dirty="0">
                <a:solidFill>
                  <a:schemeClr val="accent3"/>
                </a:solidFill>
                <a:latin typeface="+mj-lt"/>
                <a:ea typeface="+mn-ea"/>
                <a:cs typeface="+mn-cs"/>
              </a:defRPr>
            </a:lvl1pPr>
            <a:lvl2pPr marL="457189" indent="0">
              <a:buNone/>
              <a:defRPr/>
            </a:lvl2pPr>
            <a:lvl3pPr marL="914377" indent="0">
              <a:buNone/>
              <a:defRPr/>
            </a:lvl3pPr>
            <a:lvl4pPr marL="1371566" indent="0">
              <a:buNone/>
              <a:defRPr/>
            </a:lvl4pPr>
            <a:lvl5pPr marL="1828754" indent="0">
              <a:buNone/>
              <a:defRPr/>
            </a:lvl5pPr>
          </a:lstStyle>
          <a:p>
            <a:r>
              <a:rPr lang="en-US" dirty="0"/>
              <a:t>Click to add a title</a:t>
            </a:r>
          </a:p>
        </p:txBody>
      </p:sp>
      <p:sp>
        <p:nvSpPr>
          <p:cNvPr id="81" name="Text Placeholder 2"/>
          <p:cNvSpPr>
            <a:spLocks noGrp="1"/>
          </p:cNvSpPr>
          <p:nvPr>
            <p:ph type="body" sz="quarter" idx="37" hasCustomPrompt="1"/>
          </p:nvPr>
        </p:nvSpPr>
        <p:spPr>
          <a:xfrm>
            <a:off x="7364581" y="1739527"/>
            <a:ext cx="2016000" cy="611847"/>
          </a:xfrm>
          <a:prstGeom prst="rect">
            <a:avLst/>
          </a:prstGeom>
        </p:spPr>
        <p:txBody>
          <a:bodyPr lIns="0" tIns="0" rIns="0" bIns="0">
            <a:noAutofit/>
          </a:bodyPr>
          <a:lstStyle>
            <a:lvl1pPr marL="0" indent="0" algn="l">
              <a:lnSpc>
                <a:spcPct val="100000"/>
              </a:lnSpc>
              <a:spcBef>
                <a:spcPts val="800"/>
              </a:spcBef>
              <a:buNone/>
              <a:defRPr lang="en-US" sz="1867" b="1" kern="1200" dirty="0">
                <a:solidFill>
                  <a:schemeClr val="accent3"/>
                </a:solidFill>
                <a:latin typeface="+mj-lt"/>
                <a:ea typeface="+mn-ea"/>
                <a:cs typeface="+mn-cs"/>
              </a:defRPr>
            </a:lvl1pPr>
            <a:lvl2pPr marL="457189" indent="0">
              <a:buNone/>
              <a:defRPr/>
            </a:lvl2pPr>
            <a:lvl3pPr marL="914377" indent="0">
              <a:buNone/>
              <a:defRPr/>
            </a:lvl3pPr>
            <a:lvl4pPr marL="1371566" indent="0">
              <a:buNone/>
              <a:defRPr/>
            </a:lvl4pPr>
            <a:lvl5pPr marL="1828754" indent="0">
              <a:buNone/>
              <a:defRPr/>
            </a:lvl5pPr>
          </a:lstStyle>
          <a:p>
            <a:r>
              <a:rPr lang="en-US" dirty="0"/>
              <a:t>Click to add a title</a:t>
            </a:r>
          </a:p>
        </p:txBody>
      </p:sp>
      <p:sp>
        <p:nvSpPr>
          <p:cNvPr id="34" name="Text Placeholder 4"/>
          <p:cNvSpPr>
            <a:spLocks noGrp="1"/>
          </p:cNvSpPr>
          <p:nvPr>
            <p:ph type="body" sz="quarter" idx="27" hasCustomPrompt="1"/>
          </p:nvPr>
        </p:nvSpPr>
        <p:spPr>
          <a:xfrm>
            <a:off x="511476" y="980017"/>
            <a:ext cx="11153475" cy="287867"/>
          </a:xfrm>
          <a:prstGeom prst="rect">
            <a:avLst/>
          </a:prstGeom>
        </p:spPr>
        <p:txBody>
          <a:bodyPr lIns="0" tIns="0" rIns="0" bIns="0">
            <a:noAutofit/>
          </a:bodyPr>
          <a:lstStyle>
            <a:lvl1pPr marL="0" indent="0" algn="l">
              <a:lnSpc>
                <a:spcPct val="100000"/>
              </a:lnSpc>
              <a:spcBef>
                <a:spcPts val="800"/>
              </a:spcBef>
              <a:buNone/>
              <a:defRPr lang="en-US" sz="2400" b="0" kern="1200" dirty="0">
                <a:solidFill>
                  <a:schemeClr val="accent2"/>
                </a:solidFill>
                <a:latin typeface="+mn-lt"/>
                <a:ea typeface="+mn-ea"/>
                <a:cs typeface="+mn-cs"/>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Click to add a subtitle or delete this placeholder if not needed</a:t>
            </a:r>
          </a:p>
        </p:txBody>
      </p:sp>
      <p:sp>
        <p:nvSpPr>
          <p:cNvPr id="27" name="Content Placeholder 2">
            <a:extLst>
              <a:ext uri="{FF2B5EF4-FFF2-40B4-BE49-F238E27FC236}">
                <a16:creationId xmlns:a16="http://schemas.microsoft.com/office/drawing/2014/main" id="{1D312E8C-BE32-5F45-A5AB-57FDA3272178}"/>
              </a:ext>
            </a:extLst>
          </p:cNvPr>
          <p:cNvSpPr>
            <a:spLocks noGrp="1"/>
          </p:cNvSpPr>
          <p:nvPr>
            <p:ph sz="quarter" idx="39" hasCustomPrompt="1"/>
          </p:nvPr>
        </p:nvSpPr>
        <p:spPr>
          <a:xfrm>
            <a:off x="2792511" y="2503213"/>
            <a:ext cx="2016000" cy="1710243"/>
          </a:xfrm>
          <a:prstGeom prst="rect">
            <a:avLst/>
          </a:prstGeom>
        </p:spPr>
        <p:txBody>
          <a:bodyPr lIns="0" tIns="0" rIns="0" bIns="0">
            <a:noAutofit/>
          </a:bodyPr>
          <a:lstStyle>
            <a:lvl1pPr marL="191995" indent="-191995">
              <a:lnSpc>
                <a:spcPct val="100000"/>
              </a:lnSpc>
              <a:spcBef>
                <a:spcPts val="800"/>
              </a:spcBef>
              <a:buFont typeface="Wingdings" panose="05000000000000000000" pitchFamily="2" charset="2"/>
              <a:buChar char="§"/>
              <a:defRPr sz="1600">
                <a:solidFill>
                  <a:schemeClr val="accent3"/>
                </a:solidFill>
                <a:latin typeface="+mn-lt"/>
              </a:defRPr>
            </a:lvl1pPr>
            <a:lvl2pPr marL="383990" indent="-191995">
              <a:lnSpc>
                <a:spcPct val="100000"/>
              </a:lnSpc>
              <a:spcBef>
                <a:spcPts val="800"/>
              </a:spcBef>
              <a:buSzPct val="100000"/>
              <a:buFont typeface="Arial" panose="020B0604020202020204" pitchFamily="34" charset="0"/>
              <a:buChar char="•"/>
              <a:defRPr sz="1600">
                <a:solidFill>
                  <a:schemeClr val="bg2"/>
                </a:solidFill>
                <a:latin typeface="+mn-lt"/>
              </a:defRPr>
            </a:lvl2pPr>
            <a:lvl3pPr marL="671983" indent="-287993">
              <a:lnSpc>
                <a:spcPct val="100000"/>
              </a:lnSpc>
              <a:spcBef>
                <a:spcPts val="800"/>
              </a:spcBef>
              <a:buFont typeface="+mj-lt"/>
              <a:buAutoNum type="alphaLcParenR"/>
              <a:defRPr sz="1600">
                <a:solidFill>
                  <a:schemeClr val="bg2"/>
                </a:solidFill>
                <a:latin typeface="+mn-lt"/>
              </a:defRPr>
            </a:lvl3pPr>
            <a:lvl4pPr marL="863978" indent="-191995">
              <a:lnSpc>
                <a:spcPct val="100000"/>
              </a:lnSpc>
              <a:spcBef>
                <a:spcPts val="800"/>
              </a:spcBef>
              <a:buSzPct val="90000"/>
              <a:buFont typeface="+mj-lt"/>
              <a:buAutoNum type="romanLcPeriod"/>
              <a:defRPr sz="1600">
                <a:solidFill>
                  <a:schemeClr val="bg2"/>
                </a:solidFill>
                <a:latin typeface="+mn-lt"/>
              </a:defRPr>
            </a:lvl4pPr>
            <a:lvl5pPr marL="1055974" indent="-191995">
              <a:lnSpc>
                <a:spcPct val="100000"/>
              </a:lnSpc>
              <a:spcBef>
                <a:spcPts val="800"/>
              </a:spcBef>
              <a:defRPr sz="1600">
                <a:solidFill>
                  <a:schemeClr val="bg2"/>
                </a:solidFill>
                <a:latin typeface="+mn-lt"/>
              </a:defRPr>
            </a:lvl5pPr>
            <a:lvl6pPr marL="2285943" indent="0">
              <a:buNone/>
              <a:defRPr sz="1600">
                <a:solidFill>
                  <a:schemeClr val="bg2"/>
                </a:solidFill>
              </a:defRPr>
            </a:lvl6pPr>
          </a:lstStyle>
          <a:p>
            <a:pPr lvl="0"/>
            <a:r>
              <a:rPr lang="en-GB" dirty="0"/>
              <a:t>Click to start texting</a:t>
            </a:r>
            <a:endParaRPr lang="en-US" dirty="0"/>
          </a:p>
        </p:txBody>
      </p:sp>
      <p:sp>
        <p:nvSpPr>
          <p:cNvPr id="28" name="Content Placeholder 2">
            <a:extLst>
              <a:ext uri="{FF2B5EF4-FFF2-40B4-BE49-F238E27FC236}">
                <a16:creationId xmlns:a16="http://schemas.microsoft.com/office/drawing/2014/main" id="{1D312E8C-BE32-5F45-A5AB-57FDA3272178}"/>
              </a:ext>
            </a:extLst>
          </p:cNvPr>
          <p:cNvSpPr>
            <a:spLocks noGrp="1"/>
          </p:cNvSpPr>
          <p:nvPr>
            <p:ph sz="quarter" idx="40" hasCustomPrompt="1"/>
          </p:nvPr>
        </p:nvSpPr>
        <p:spPr>
          <a:xfrm>
            <a:off x="5073544" y="2503212"/>
            <a:ext cx="2016000" cy="1710243"/>
          </a:xfrm>
          <a:prstGeom prst="rect">
            <a:avLst/>
          </a:prstGeom>
        </p:spPr>
        <p:txBody>
          <a:bodyPr lIns="0" tIns="0" rIns="0" bIns="0">
            <a:noAutofit/>
          </a:bodyPr>
          <a:lstStyle>
            <a:lvl1pPr marL="191995" indent="-191995">
              <a:lnSpc>
                <a:spcPct val="100000"/>
              </a:lnSpc>
              <a:spcBef>
                <a:spcPts val="800"/>
              </a:spcBef>
              <a:buFont typeface="Wingdings" panose="05000000000000000000" pitchFamily="2" charset="2"/>
              <a:buChar char="§"/>
              <a:defRPr sz="1600">
                <a:solidFill>
                  <a:schemeClr val="accent3"/>
                </a:solidFill>
                <a:latin typeface="+mn-lt"/>
              </a:defRPr>
            </a:lvl1pPr>
            <a:lvl2pPr marL="383990" indent="-191995">
              <a:lnSpc>
                <a:spcPct val="100000"/>
              </a:lnSpc>
              <a:spcBef>
                <a:spcPts val="800"/>
              </a:spcBef>
              <a:buSzPct val="100000"/>
              <a:buFont typeface="Arial" panose="020B0604020202020204" pitchFamily="34" charset="0"/>
              <a:buChar char="•"/>
              <a:defRPr sz="1600">
                <a:solidFill>
                  <a:schemeClr val="bg2"/>
                </a:solidFill>
                <a:latin typeface="+mn-lt"/>
              </a:defRPr>
            </a:lvl2pPr>
            <a:lvl3pPr marL="671983" indent="-287993">
              <a:lnSpc>
                <a:spcPct val="100000"/>
              </a:lnSpc>
              <a:spcBef>
                <a:spcPts val="800"/>
              </a:spcBef>
              <a:buFont typeface="+mj-lt"/>
              <a:buAutoNum type="alphaLcParenR"/>
              <a:defRPr sz="1600">
                <a:solidFill>
                  <a:schemeClr val="bg2"/>
                </a:solidFill>
                <a:latin typeface="+mn-lt"/>
              </a:defRPr>
            </a:lvl3pPr>
            <a:lvl4pPr marL="863978" indent="-191995">
              <a:lnSpc>
                <a:spcPct val="100000"/>
              </a:lnSpc>
              <a:spcBef>
                <a:spcPts val="800"/>
              </a:spcBef>
              <a:buSzPct val="90000"/>
              <a:buFont typeface="+mj-lt"/>
              <a:buAutoNum type="romanLcPeriod"/>
              <a:defRPr sz="1600">
                <a:solidFill>
                  <a:schemeClr val="bg2"/>
                </a:solidFill>
                <a:latin typeface="+mn-lt"/>
              </a:defRPr>
            </a:lvl4pPr>
            <a:lvl5pPr marL="1055974" indent="-191995">
              <a:lnSpc>
                <a:spcPct val="100000"/>
              </a:lnSpc>
              <a:spcBef>
                <a:spcPts val="800"/>
              </a:spcBef>
              <a:defRPr sz="1600">
                <a:solidFill>
                  <a:schemeClr val="bg2"/>
                </a:solidFill>
                <a:latin typeface="+mn-lt"/>
              </a:defRPr>
            </a:lvl5pPr>
            <a:lvl6pPr marL="2285943" indent="0">
              <a:buNone/>
              <a:defRPr sz="1600">
                <a:solidFill>
                  <a:schemeClr val="bg2"/>
                </a:solidFill>
              </a:defRPr>
            </a:lvl6pPr>
          </a:lstStyle>
          <a:p>
            <a:pPr lvl="0"/>
            <a:r>
              <a:rPr lang="en-GB" dirty="0"/>
              <a:t>Click to start texting</a:t>
            </a:r>
            <a:endParaRPr lang="en-US" dirty="0"/>
          </a:p>
        </p:txBody>
      </p:sp>
      <p:sp>
        <p:nvSpPr>
          <p:cNvPr id="29" name="Content Placeholder 2">
            <a:extLst>
              <a:ext uri="{FF2B5EF4-FFF2-40B4-BE49-F238E27FC236}">
                <a16:creationId xmlns:a16="http://schemas.microsoft.com/office/drawing/2014/main" id="{1D312E8C-BE32-5F45-A5AB-57FDA3272178}"/>
              </a:ext>
            </a:extLst>
          </p:cNvPr>
          <p:cNvSpPr>
            <a:spLocks noGrp="1"/>
          </p:cNvSpPr>
          <p:nvPr>
            <p:ph sz="quarter" idx="41" hasCustomPrompt="1"/>
          </p:nvPr>
        </p:nvSpPr>
        <p:spPr>
          <a:xfrm>
            <a:off x="7354577" y="2503211"/>
            <a:ext cx="2016000" cy="1710243"/>
          </a:xfrm>
          <a:prstGeom prst="rect">
            <a:avLst/>
          </a:prstGeom>
        </p:spPr>
        <p:txBody>
          <a:bodyPr lIns="0" tIns="0" rIns="0" bIns="0">
            <a:noAutofit/>
          </a:bodyPr>
          <a:lstStyle>
            <a:lvl1pPr marL="191995" indent="-191995">
              <a:lnSpc>
                <a:spcPct val="100000"/>
              </a:lnSpc>
              <a:spcBef>
                <a:spcPts val="800"/>
              </a:spcBef>
              <a:buFont typeface="Wingdings" panose="05000000000000000000" pitchFamily="2" charset="2"/>
              <a:buChar char="§"/>
              <a:defRPr sz="1600">
                <a:solidFill>
                  <a:schemeClr val="accent3"/>
                </a:solidFill>
                <a:latin typeface="+mn-lt"/>
              </a:defRPr>
            </a:lvl1pPr>
            <a:lvl2pPr marL="383990" indent="-191995">
              <a:lnSpc>
                <a:spcPct val="100000"/>
              </a:lnSpc>
              <a:spcBef>
                <a:spcPts val="800"/>
              </a:spcBef>
              <a:buSzPct val="100000"/>
              <a:buFont typeface="Arial" panose="020B0604020202020204" pitchFamily="34" charset="0"/>
              <a:buChar char="•"/>
              <a:defRPr sz="1600">
                <a:solidFill>
                  <a:schemeClr val="bg2"/>
                </a:solidFill>
                <a:latin typeface="+mn-lt"/>
              </a:defRPr>
            </a:lvl2pPr>
            <a:lvl3pPr marL="671983" indent="-287993">
              <a:lnSpc>
                <a:spcPct val="100000"/>
              </a:lnSpc>
              <a:spcBef>
                <a:spcPts val="800"/>
              </a:spcBef>
              <a:buFont typeface="+mj-lt"/>
              <a:buAutoNum type="alphaLcParenR"/>
              <a:defRPr sz="1600">
                <a:solidFill>
                  <a:schemeClr val="bg2"/>
                </a:solidFill>
                <a:latin typeface="+mn-lt"/>
              </a:defRPr>
            </a:lvl3pPr>
            <a:lvl4pPr marL="863978" indent="-191995">
              <a:lnSpc>
                <a:spcPct val="100000"/>
              </a:lnSpc>
              <a:spcBef>
                <a:spcPts val="800"/>
              </a:spcBef>
              <a:buSzPct val="90000"/>
              <a:buFont typeface="+mj-lt"/>
              <a:buAutoNum type="romanLcPeriod"/>
              <a:defRPr sz="1600">
                <a:solidFill>
                  <a:schemeClr val="bg2"/>
                </a:solidFill>
                <a:latin typeface="+mn-lt"/>
              </a:defRPr>
            </a:lvl4pPr>
            <a:lvl5pPr marL="1055974" indent="-191995">
              <a:lnSpc>
                <a:spcPct val="100000"/>
              </a:lnSpc>
              <a:spcBef>
                <a:spcPts val="800"/>
              </a:spcBef>
              <a:defRPr sz="1600">
                <a:solidFill>
                  <a:schemeClr val="bg2"/>
                </a:solidFill>
                <a:latin typeface="+mn-lt"/>
              </a:defRPr>
            </a:lvl5pPr>
            <a:lvl6pPr marL="2285943" indent="0">
              <a:buNone/>
              <a:defRPr sz="1600">
                <a:solidFill>
                  <a:schemeClr val="bg2"/>
                </a:solidFill>
              </a:defRPr>
            </a:lvl6pPr>
          </a:lstStyle>
          <a:p>
            <a:pPr lvl="0"/>
            <a:r>
              <a:rPr lang="en-GB" dirty="0"/>
              <a:t>Click to start texting</a:t>
            </a:r>
            <a:endParaRPr lang="en-US" dirty="0"/>
          </a:p>
        </p:txBody>
      </p:sp>
      <p:sp>
        <p:nvSpPr>
          <p:cNvPr id="24" name="Picture Placeholder 6">
            <a:extLst>
              <a:ext uri="{FF2B5EF4-FFF2-40B4-BE49-F238E27FC236}">
                <a16:creationId xmlns:a16="http://schemas.microsoft.com/office/drawing/2014/main" id="{67F31111-9B73-994F-BE8C-C55388657C7A}"/>
              </a:ext>
            </a:extLst>
          </p:cNvPr>
          <p:cNvSpPr>
            <a:spLocks noGrp="1"/>
          </p:cNvSpPr>
          <p:nvPr>
            <p:ph type="pic" sz="quarter" idx="21" hasCustomPrompt="1"/>
          </p:nvPr>
        </p:nvSpPr>
        <p:spPr>
          <a:xfrm>
            <a:off x="511477" y="4409997"/>
            <a:ext cx="2016000" cy="1569032"/>
          </a:xfrm>
          <a:prstGeom prst="rect">
            <a:avLst/>
          </a:prstGeom>
          <a:solidFill>
            <a:schemeClr val="tx1">
              <a:lumMod val="10000"/>
              <a:lumOff val="90000"/>
            </a:schemeClr>
          </a:solidFill>
        </p:spPr>
        <p:txBody>
          <a:bodyPr lIns="0" tIns="0" rIns="0" bIns="0" anchor="ctr">
            <a:noAutofit/>
          </a:bodyPr>
          <a:lstStyle>
            <a:lvl1pPr marL="0" indent="0" algn="ctr">
              <a:buNone/>
              <a:defRPr sz="1333">
                <a:solidFill>
                  <a:schemeClr val="accent3"/>
                </a:solidFill>
                <a:latin typeface="+mn-lt"/>
              </a:defRPr>
            </a:lvl1pPr>
          </a:lstStyle>
          <a:p>
            <a:r>
              <a:rPr lang="en-US" dirty="0"/>
              <a:t>Click to add a picture</a:t>
            </a:r>
          </a:p>
        </p:txBody>
      </p:sp>
      <p:sp>
        <p:nvSpPr>
          <p:cNvPr id="25" name="Picture Placeholder 6">
            <a:extLst>
              <a:ext uri="{FF2B5EF4-FFF2-40B4-BE49-F238E27FC236}">
                <a16:creationId xmlns:a16="http://schemas.microsoft.com/office/drawing/2014/main" id="{25E0286D-50C3-EE4F-A08D-A45D27C90585}"/>
              </a:ext>
            </a:extLst>
          </p:cNvPr>
          <p:cNvSpPr>
            <a:spLocks noGrp="1"/>
          </p:cNvSpPr>
          <p:nvPr>
            <p:ph type="pic" sz="quarter" idx="42" hasCustomPrompt="1"/>
          </p:nvPr>
        </p:nvSpPr>
        <p:spPr>
          <a:xfrm>
            <a:off x="2795845" y="4411020"/>
            <a:ext cx="2016000" cy="1569032"/>
          </a:xfrm>
          <a:prstGeom prst="rect">
            <a:avLst/>
          </a:prstGeom>
          <a:solidFill>
            <a:schemeClr val="tx1">
              <a:lumMod val="10000"/>
              <a:lumOff val="90000"/>
            </a:schemeClr>
          </a:solidFill>
        </p:spPr>
        <p:txBody>
          <a:bodyPr lIns="0" tIns="0" rIns="0" bIns="0" anchor="ctr">
            <a:noAutofit/>
          </a:bodyPr>
          <a:lstStyle>
            <a:lvl1pPr marL="0" indent="0" algn="ctr">
              <a:buNone/>
              <a:defRPr sz="1333">
                <a:solidFill>
                  <a:schemeClr val="accent3"/>
                </a:solidFill>
                <a:latin typeface="+mn-lt"/>
              </a:defRPr>
            </a:lvl1pPr>
          </a:lstStyle>
          <a:p>
            <a:r>
              <a:rPr lang="en-US" dirty="0"/>
              <a:t>Click to add a picture</a:t>
            </a:r>
          </a:p>
        </p:txBody>
      </p:sp>
      <p:sp>
        <p:nvSpPr>
          <p:cNvPr id="26" name="Picture Placeholder 6">
            <a:extLst>
              <a:ext uri="{FF2B5EF4-FFF2-40B4-BE49-F238E27FC236}">
                <a16:creationId xmlns:a16="http://schemas.microsoft.com/office/drawing/2014/main" id="{13E1438A-7205-A64F-9BA2-15966D25191B}"/>
              </a:ext>
            </a:extLst>
          </p:cNvPr>
          <p:cNvSpPr>
            <a:spLocks noGrp="1"/>
          </p:cNvSpPr>
          <p:nvPr>
            <p:ph type="pic" sz="quarter" idx="43" hasCustomPrompt="1"/>
          </p:nvPr>
        </p:nvSpPr>
        <p:spPr>
          <a:xfrm>
            <a:off x="5080213" y="4412043"/>
            <a:ext cx="2016000" cy="1569032"/>
          </a:xfrm>
          <a:prstGeom prst="rect">
            <a:avLst/>
          </a:prstGeom>
          <a:solidFill>
            <a:schemeClr val="tx1">
              <a:lumMod val="10000"/>
              <a:lumOff val="90000"/>
            </a:schemeClr>
          </a:solidFill>
        </p:spPr>
        <p:txBody>
          <a:bodyPr lIns="0" tIns="0" rIns="0" bIns="0" anchor="ctr">
            <a:noAutofit/>
          </a:bodyPr>
          <a:lstStyle>
            <a:lvl1pPr marL="0" indent="0" algn="ctr">
              <a:buNone/>
              <a:defRPr sz="1333">
                <a:solidFill>
                  <a:schemeClr val="accent3"/>
                </a:solidFill>
                <a:latin typeface="+mn-lt"/>
              </a:defRPr>
            </a:lvl1pPr>
          </a:lstStyle>
          <a:p>
            <a:r>
              <a:rPr lang="en-US" dirty="0"/>
              <a:t>Click to add a picture</a:t>
            </a:r>
          </a:p>
        </p:txBody>
      </p:sp>
      <p:sp>
        <p:nvSpPr>
          <p:cNvPr id="30" name="Picture Placeholder 6">
            <a:extLst>
              <a:ext uri="{FF2B5EF4-FFF2-40B4-BE49-F238E27FC236}">
                <a16:creationId xmlns:a16="http://schemas.microsoft.com/office/drawing/2014/main" id="{D2F8F7FC-F872-9A4D-880C-DFB2B6BF2FC9}"/>
              </a:ext>
            </a:extLst>
          </p:cNvPr>
          <p:cNvSpPr>
            <a:spLocks noGrp="1"/>
          </p:cNvSpPr>
          <p:nvPr>
            <p:ph type="pic" sz="quarter" idx="44" hasCustomPrompt="1"/>
          </p:nvPr>
        </p:nvSpPr>
        <p:spPr>
          <a:xfrm>
            <a:off x="7364581" y="4413065"/>
            <a:ext cx="2016000" cy="1569032"/>
          </a:xfrm>
          <a:prstGeom prst="rect">
            <a:avLst/>
          </a:prstGeom>
          <a:solidFill>
            <a:schemeClr val="tx1">
              <a:lumMod val="10000"/>
              <a:lumOff val="90000"/>
            </a:schemeClr>
          </a:solidFill>
        </p:spPr>
        <p:txBody>
          <a:bodyPr lIns="0" tIns="0" rIns="0" bIns="0" anchor="ctr">
            <a:noAutofit/>
          </a:bodyPr>
          <a:lstStyle>
            <a:lvl1pPr marL="0" indent="0" algn="ctr">
              <a:buNone/>
              <a:defRPr sz="1333">
                <a:solidFill>
                  <a:schemeClr val="accent3"/>
                </a:solidFill>
                <a:latin typeface="+mn-lt"/>
              </a:defRPr>
            </a:lvl1pPr>
          </a:lstStyle>
          <a:p>
            <a:r>
              <a:rPr lang="en-US" dirty="0"/>
              <a:t>Click to add a picture</a:t>
            </a:r>
          </a:p>
        </p:txBody>
      </p:sp>
      <p:sp>
        <p:nvSpPr>
          <p:cNvPr id="23" name="Text Placeholder 2">
            <a:extLst>
              <a:ext uri="{FF2B5EF4-FFF2-40B4-BE49-F238E27FC236}">
                <a16:creationId xmlns:a16="http://schemas.microsoft.com/office/drawing/2014/main" id="{46183151-3EA5-B14B-8BAA-DEB957261212}"/>
              </a:ext>
            </a:extLst>
          </p:cNvPr>
          <p:cNvSpPr>
            <a:spLocks noGrp="1"/>
          </p:cNvSpPr>
          <p:nvPr>
            <p:ph type="body" sz="quarter" idx="45" hasCustomPrompt="1"/>
          </p:nvPr>
        </p:nvSpPr>
        <p:spPr>
          <a:xfrm>
            <a:off x="9648951" y="1736459"/>
            <a:ext cx="2016000" cy="611847"/>
          </a:xfrm>
          <a:prstGeom prst="rect">
            <a:avLst/>
          </a:prstGeom>
        </p:spPr>
        <p:txBody>
          <a:bodyPr lIns="0" tIns="0" rIns="0" bIns="0">
            <a:noAutofit/>
          </a:bodyPr>
          <a:lstStyle>
            <a:lvl1pPr marL="0" indent="0" algn="l">
              <a:lnSpc>
                <a:spcPct val="100000"/>
              </a:lnSpc>
              <a:spcBef>
                <a:spcPts val="800"/>
              </a:spcBef>
              <a:buNone/>
              <a:defRPr lang="en-US" sz="1867" b="1" kern="1200" dirty="0">
                <a:solidFill>
                  <a:schemeClr val="accent3"/>
                </a:solidFill>
                <a:latin typeface="+mj-lt"/>
                <a:ea typeface="+mn-ea"/>
                <a:cs typeface="+mn-cs"/>
              </a:defRPr>
            </a:lvl1pPr>
            <a:lvl2pPr marL="457189" indent="0">
              <a:buNone/>
              <a:defRPr/>
            </a:lvl2pPr>
            <a:lvl3pPr marL="914377" indent="0">
              <a:buNone/>
              <a:defRPr/>
            </a:lvl3pPr>
            <a:lvl4pPr marL="1371566" indent="0">
              <a:buNone/>
              <a:defRPr/>
            </a:lvl4pPr>
            <a:lvl5pPr marL="1828754" indent="0">
              <a:buNone/>
              <a:defRPr/>
            </a:lvl5pPr>
          </a:lstStyle>
          <a:p>
            <a:r>
              <a:rPr lang="en-US" dirty="0"/>
              <a:t>Click to add a title</a:t>
            </a:r>
          </a:p>
        </p:txBody>
      </p:sp>
      <p:sp>
        <p:nvSpPr>
          <p:cNvPr id="31" name="Content Placeholder 2">
            <a:extLst>
              <a:ext uri="{FF2B5EF4-FFF2-40B4-BE49-F238E27FC236}">
                <a16:creationId xmlns:a16="http://schemas.microsoft.com/office/drawing/2014/main" id="{A5533BCC-E443-5045-AE97-25835E0CD121}"/>
              </a:ext>
            </a:extLst>
          </p:cNvPr>
          <p:cNvSpPr>
            <a:spLocks noGrp="1"/>
          </p:cNvSpPr>
          <p:nvPr>
            <p:ph sz="quarter" idx="46" hasCustomPrompt="1"/>
          </p:nvPr>
        </p:nvSpPr>
        <p:spPr>
          <a:xfrm>
            <a:off x="9635612" y="2500143"/>
            <a:ext cx="2016000" cy="1710243"/>
          </a:xfrm>
          <a:prstGeom prst="rect">
            <a:avLst/>
          </a:prstGeom>
        </p:spPr>
        <p:txBody>
          <a:bodyPr lIns="0" tIns="0" rIns="0" bIns="0">
            <a:noAutofit/>
          </a:bodyPr>
          <a:lstStyle>
            <a:lvl1pPr marL="191995" indent="-191995">
              <a:lnSpc>
                <a:spcPct val="100000"/>
              </a:lnSpc>
              <a:spcBef>
                <a:spcPts val="800"/>
              </a:spcBef>
              <a:buFont typeface="Wingdings" panose="05000000000000000000" pitchFamily="2" charset="2"/>
              <a:buChar char="§"/>
              <a:defRPr sz="1600">
                <a:solidFill>
                  <a:schemeClr val="accent3"/>
                </a:solidFill>
                <a:latin typeface="+mn-lt"/>
              </a:defRPr>
            </a:lvl1pPr>
            <a:lvl2pPr marL="383990" indent="-191995">
              <a:lnSpc>
                <a:spcPct val="100000"/>
              </a:lnSpc>
              <a:spcBef>
                <a:spcPts val="800"/>
              </a:spcBef>
              <a:buSzPct val="100000"/>
              <a:buFont typeface="Arial" panose="020B0604020202020204" pitchFamily="34" charset="0"/>
              <a:buChar char="•"/>
              <a:defRPr sz="1600">
                <a:solidFill>
                  <a:schemeClr val="bg2"/>
                </a:solidFill>
                <a:latin typeface="+mn-lt"/>
              </a:defRPr>
            </a:lvl2pPr>
            <a:lvl3pPr marL="671983" indent="-287993">
              <a:lnSpc>
                <a:spcPct val="100000"/>
              </a:lnSpc>
              <a:spcBef>
                <a:spcPts val="800"/>
              </a:spcBef>
              <a:buFont typeface="+mj-lt"/>
              <a:buAutoNum type="alphaLcParenR"/>
              <a:defRPr sz="1600">
                <a:solidFill>
                  <a:schemeClr val="bg2"/>
                </a:solidFill>
                <a:latin typeface="+mn-lt"/>
              </a:defRPr>
            </a:lvl3pPr>
            <a:lvl4pPr marL="863978" indent="-191995">
              <a:lnSpc>
                <a:spcPct val="100000"/>
              </a:lnSpc>
              <a:spcBef>
                <a:spcPts val="800"/>
              </a:spcBef>
              <a:buSzPct val="90000"/>
              <a:buFont typeface="+mj-lt"/>
              <a:buAutoNum type="romanLcPeriod"/>
              <a:defRPr sz="1600">
                <a:solidFill>
                  <a:schemeClr val="bg2"/>
                </a:solidFill>
                <a:latin typeface="+mn-lt"/>
              </a:defRPr>
            </a:lvl4pPr>
            <a:lvl5pPr marL="1055974" indent="-191995">
              <a:lnSpc>
                <a:spcPct val="100000"/>
              </a:lnSpc>
              <a:spcBef>
                <a:spcPts val="800"/>
              </a:spcBef>
              <a:defRPr sz="1600">
                <a:solidFill>
                  <a:schemeClr val="bg2"/>
                </a:solidFill>
                <a:latin typeface="+mn-lt"/>
              </a:defRPr>
            </a:lvl5pPr>
            <a:lvl6pPr marL="2285943" indent="0">
              <a:buNone/>
              <a:defRPr sz="1600">
                <a:solidFill>
                  <a:schemeClr val="bg2"/>
                </a:solidFill>
              </a:defRPr>
            </a:lvl6pPr>
          </a:lstStyle>
          <a:p>
            <a:pPr lvl="0"/>
            <a:r>
              <a:rPr lang="en-GB" dirty="0"/>
              <a:t>Click to start texting</a:t>
            </a:r>
            <a:endParaRPr lang="en-US" dirty="0"/>
          </a:p>
        </p:txBody>
      </p:sp>
      <p:sp>
        <p:nvSpPr>
          <p:cNvPr id="32" name="Picture Placeholder 6">
            <a:extLst>
              <a:ext uri="{FF2B5EF4-FFF2-40B4-BE49-F238E27FC236}">
                <a16:creationId xmlns:a16="http://schemas.microsoft.com/office/drawing/2014/main" id="{5F0A1A9F-D759-624F-B353-9EE6AE93350E}"/>
              </a:ext>
            </a:extLst>
          </p:cNvPr>
          <p:cNvSpPr>
            <a:spLocks noGrp="1"/>
          </p:cNvSpPr>
          <p:nvPr>
            <p:ph type="pic" sz="quarter" idx="47" hasCustomPrompt="1"/>
          </p:nvPr>
        </p:nvSpPr>
        <p:spPr>
          <a:xfrm>
            <a:off x="9648951" y="4409997"/>
            <a:ext cx="2016000" cy="1569032"/>
          </a:xfrm>
          <a:prstGeom prst="rect">
            <a:avLst/>
          </a:prstGeom>
          <a:solidFill>
            <a:schemeClr val="tx1">
              <a:lumMod val="10000"/>
              <a:lumOff val="90000"/>
            </a:schemeClr>
          </a:solidFill>
        </p:spPr>
        <p:txBody>
          <a:bodyPr lIns="0" tIns="0" rIns="0" bIns="0" anchor="ctr">
            <a:noAutofit/>
          </a:bodyPr>
          <a:lstStyle>
            <a:lvl1pPr marL="0" indent="0" algn="ctr">
              <a:buNone/>
              <a:defRPr sz="1333">
                <a:solidFill>
                  <a:schemeClr val="accent3"/>
                </a:solidFill>
                <a:latin typeface="+mn-lt"/>
              </a:defRPr>
            </a:lvl1pPr>
          </a:lstStyle>
          <a:p>
            <a:r>
              <a:rPr lang="en-US" dirty="0"/>
              <a:t>Click to add a picture</a:t>
            </a:r>
          </a:p>
        </p:txBody>
      </p:sp>
      <p:sp>
        <p:nvSpPr>
          <p:cNvPr id="33" name="Text Placeholder 23">
            <a:extLst>
              <a:ext uri="{FF2B5EF4-FFF2-40B4-BE49-F238E27FC236}">
                <a16:creationId xmlns:a16="http://schemas.microsoft.com/office/drawing/2014/main" id="{4330D1A7-B6B0-4DE7-8021-0EAAA7694B23}"/>
              </a:ext>
            </a:extLst>
          </p:cNvPr>
          <p:cNvSpPr>
            <a:spLocks noGrp="1"/>
          </p:cNvSpPr>
          <p:nvPr>
            <p:ph type="body" sz="quarter" idx="12" hasCustomPrompt="1"/>
          </p:nvPr>
        </p:nvSpPr>
        <p:spPr>
          <a:xfrm>
            <a:off x="131233" y="-1085145"/>
            <a:ext cx="1680000" cy="624000"/>
          </a:xfrm>
          <a:prstGeom prst="rect">
            <a:avLst/>
          </a:prstGeom>
          <a:solidFill>
            <a:srgbClr val="FFFFFF"/>
          </a:solidFill>
          <a:ln>
            <a:noFill/>
          </a:ln>
        </p:spPr>
        <p:txBody>
          <a:bodyPr anchor="ctr"/>
          <a:lstStyle>
            <a:lvl1pPr marL="0" indent="0" algn="ctr">
              <a:buNone/>
              <a:defRPr sz="3733" b="1">
                <a:solidFill>
                  <a:schemeClr val="accent3"/>
                </a:solidFill>
                <a:latin typeface="+mj-lt"/>
              </a:defRPr>
            </a:lvl1pPr>
            <a:lvl2pPr marL="457189" indent="0">
              <a:buNone/>
              <a:defRPr sz="3733" b="1">
                <a:solidFill>
                  <a:schemeClr val="bg2"/>
                </a:solidFill>
              </a:defRPr>
            </a:lvl2pPr>
            <a:lvl3pPr marL="914377" indent="0">
              <a:buNone/>
              <a:defRPr sz="3733" b="1">
                <a:solidFill>
                  <a:schemeClr val="bg2"/>
                </a:solidFill>
              </a:defRPr>
            </a:lvl3pPr>
            <a:lvl4pPr marL="1371566" indent="0">
              <a:buNone/>
              <a:defRPr sz="3733" b="1">
                <a:solidFill>
                  <a:schemeClr val="bg2"/>
                </a:solidFill>
              </a:defRPr>
            </a:lvl4pPr>
            <a:lvl5pPr marL="1828754" indent="0">
              <a:buNone/>
              <a:defRPr sz="3733" b="1">
                <a:solidFill>
                  <a:schemeClr val="bg2"/>
                </a:solidFill>
              </a:defRPr>
            </a:lvl5pPr>
          </a:lstStyle>
          <a:p>
            <a:pPr lvl="0"/>
            <a:r>
              <a:rPr lang="en-US" dirty="0"/>
              <a:t>Title</a:t>
            </a:r>
          </a:p>
        </p:txBody>
      </p:sp>
      <p:sp>
        <p:nvSpPr>
          <p:cNvPr id="35" name="Text Placeholder 26">
            <a:extLst>
              <a:ext uri="{FF2B5EF4-FFF2-40B4-BE49-F238E27FC236}">
                <a16:creationId xmlns:a16="http://schemas.microsoft.com/office/drawing/2014/main" id="{33D5F1C6-E08B-4FAB-AD1A-BC60F0EB7113}"/>
              </a:ext>
            </a:extLst>
          </p:cNvPr>
          <p:cNvSpPr>
            <a:spLocks noGrp="1"/>
          </p:cNvSpPr>
          <p:nvPr>
            <p:ph type="body" sz="quarter" idx="13" hasCustomPrompt="1"/>
          </p:nvPr>
        </p:nvSpPr>
        <p:spPr>
          <a:xfrm>
            <a:off x="1839856" y="-1085145"/>
            <a:ext cx="1680000" cy="624000"/>
          </a:xfrm>
          <a:prstGeom prst="rect">
            <a:avLst/>
          </a:prstGeom>
          <a:solidFill>
            <a:srgbClr val="FFFFFF"/>
          </a:solidFill>
          <a:ln>
            <a:noFill/>
          </a:ln>
        </p:spPr>
        <p:txBody>
          <a:bodyPr anchor="ctr"/>
          <a:lstStyle>
            <a:lvl1pPr marL="0" indent="0" algn="ctr">
              <a:buNone/>
              <a:defRPr sz="2400" b="0">
                <a:solidFill>
                  <a:schemeClr val="accent2"/>
                </a:solidFill>
                <a:latin typeface="+mj-lt"/>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Subtitle</a:t>
            </a:r>
          </a:p>
        </p:txBody>
      </p:sp>
      <p:sp>
        <p:nvSpPr>
          <p:cNvPr id="36" name="Text Placeholder 26">
            <a:extLst>
              <a:ext uri="{FF2B5EF4-FFF2-40B4-BE49-F238E27FC236}">
                <a16:creationId xmlns:a16="http://schemas.microsoft.com/office/drawing/2014/main" id="{A6CDC59C-1278-4569-B04F-66D5128EBD9C}"/>
              </a:ext>
            </a:extLst>
          </p:cNvPr>
          <p:cNvSpPr>
            <a:spLocks noGrp="1"/>
          </p:cNvSpPr>
          <p:nvPr>
            <p:ph type="body" sz="quarter" idx="14" hasCustomPrompt="1"/>
          </p:nvPr>
        </p:nvSpPr>
        <p:spPr>
          <a:xfrm>
            <a:off x="3548479" y="-1085145"/>
            <a:ext cx="1680000" cy="624000"/>
          </a:xfrm>
          <a:prstGeom prst="rect">
            <a:avLst/>
          </a:prstGeom>
          <a:solidFill>
            <a:srgbClr val="FFFFFF"/>
          </a:solidFill>
          <a:ln>
            <a:noFill/>
          </a:ln>
        </p:spPr>
        <p:txBody>
          <a:bodyPr anchor="ctr"/>
          <a:lstStyle>
            <a:lvl1pPr marL="0" indent="0" algn="ctr">
              <a:buNone/>
              <a:defRPr sz="1867" b="0">
                <a:solidFill>
                  <a:schemeClr val="accent2"/>
                </a:solidFill>
                <a:latin typeface="+mj-lt"/>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Lead</a:t>
            </a:r>
          </a:p>
        </p:txBody>
      </p:sp>
      <p:sp>
        <p:nvSpPr>
          <p:cNvPr id="37" name="Text Placeholder 26">
            <a:extLst>
              <a:ext uri="{FF2B5EF4-FFF2-40B4-BE49-F238E27FC236}">
                <a16:creationId xmlns:a16="http://schemas.microsoft.com/office/drawing/2014/main" id="{CCF6ECB9-1D39-4126-AF40-D4E9DDEEFF00}"/>
              </a:ext>
            </a:extLst>
          </p:cNvPr>
          <p:cNvSpPr>
            <a:spLocks noGrp="1"/>
          </p:cNvSpPr>
          <p:nvPr>
            <p:ph type="body" sz="quarter" idx="15" hasCustomPrompt="1"/>
          </p:nvPr>
        </p:nvSpPr>
        <p:spPr>
          <a:xfrm>
            <a:off x="5257101" y="-1085145"/>
            <a:ext cx="1680000" cy="624000"/>
          </a:xfrm>
          <a:prstGeom prst="rect">
            <a:avLst/>
          </a:prstGeom>
          <a:solidFill>
            <a:srgbClr val="FFFFFF"/>
          </a:solidFill>
          <a:ln>
            <a:noFill/>
          </a:ln>
        </p:spPr>
        <p:txBody>
          <a:bodyPr anchor="ctr"/>
          <a:lstStyle>
            <a:lvl1pPr marL="0" indent="0" algn="ctr">
              <a:buNone/>
              <a:defRPr sz="2133" b="1">
                <a:solidFill>
                  <a:schemeClr val="accent3"/>
                </a:solidFill>
                <a:latin typeface="+mj-lt"/>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Text title 1</a:t>
            </a:r>
          </a:p>
        </p:txBody>
      </p:sp>
      <p:sp>
        <p:nvSpPr>
          <p:cNvPr id="38" name="Text Placeholder 26">
            <a:extLst>
              <a:ext uri="{FF2B5EF4-FFF2-40B4-BE49-F238E27FC236}">
                <a16:creationId xmlns:a16="http://schemas.microsoft.com/office/drawing/2014/main" id="{82A1C9DB-B96D-4CF1-8575-33AD901426DF}"/>
              </a:ext>
            </a:extLst>
          </p:cNvPr>
          <p:cNvSpPr>
            <a:spLocks noGrp="1"/>
          </p:cNvSpPr>
          <p:nvPr>
            <p:ph type="body" sz="quarter" idx="16" hasCustomPrompt="1"/>
          </p:nvPr>
        </p:nvSpPr>
        <p:spPr>
          <a:xfrm>
            <a:off x="8674347" y="-1085145"/>
            <a:ext cx="1680000" cy="624000"/>
          </a:xfrm>
          <a:prstGeom prst="rect">
            <a:avLst/>
          </a:prstGeom>
          <a:solidFill>
            <a:srgbClr val="FFFFFF"/>
          </a:solidFill>
          <a:ln>
            <a:noFill/>
          </a:ln>
        </p:spPr>
        <p:txBody>
          <a:bodyPr anchor="ctr"/>
          <a:lstStyle>
            <a:lvl1pPr marL="0" indent="0" algn="ctr">
              <a:buNone/>
              <a:defRPr sz="1600" b="0">
                <a:solidFill>
                  <a:schemeClr val="accent3"/>
                </a:solidFill>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Text</a:t>
            </a:r>
          </a:p>
        </p:txBody>
      </p:sp>
      <p:sp>
        <p:nvSpPr>
          <p:cNvPr id="39" name="Text Placeholder 26">
            <a:extLst>
              <a:ext uri="{FF2B5EF4-FFF2-40B4-BE49-F238E27FC236}">
                <a16:creationId xmlns:a16="http://schemas.microsoft.com/office/drawing/2014/main" id="{88822FA6-220E-421C-B1CA-46238153CA0F}"/>
              </a:ext>
            </a:extLst>
          </p:cNvPr>
          <p:cNvSpPr>
            <a:spLocks noGrp="1"/>
          </p:cNvSpPr>
          <p:nvPr>
            <p:ph type="body" sz="quarter" idx="17" hasCustomPrompt="1"/>
          </p:nvPr>
        </p:nvSpPr>
        <p:spPr>
          <a:xfrm>
            <a:off x="10382973" y="-1085145"/>
            <a:ext cx="1680000" cy="624000"/>
          </a:xfrm>
          <a:prstGeom prst="rect">
            <a:avLst/>
          </a:prstGeom>
          <a:solidFill>
            <a:srgbClr val="FFFFFF"/>
          </a:solidFill>
          <a:ln>
            <a:noFill/>
          </a:ln>
        </p:spPr>
        <p:txBody>
          <a:bodyPr anchor="ctr"/>
          <a:lstStyle>
            <a:lvl1pPr marL="0" indent="0" algn="ctr">
              <a:buNone/>
              <a:defRPr sz="1067" b="0">
                <a:solidFill>
                  <a:schemeClr val="accent3"/>
                </a:solidFill>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Caption</a:t>
            </a:r>
          </a:p>
        </p:txBody>
      </p:sp>
      <p:sp>
        <p:nvSpPr>
          <p:cNvPr id="40" name="Text Placeholder 26">
            <a:extLst>
              <a:ext uri="{FF2B5EF4-FFF2-40B4-BE49-F238E27FC236}">
                <a16:creationId xmlns:a16="http://schemas.microsoft.com/office/drawing/2014/main" id="{CB6E13E3-A2AB-41AF-83FE-D1EC88479986}"/>
              </a:ext>
            </a:extLst>
          </p:cNvPr>
          <p:cNvSpPr>
            <a:spLocks noGrp="1"/>
          </p:cNvSpPr>
          <p:nvPr>
            <p:ph type="body" sz="quarter" idx="18" hasCustomPrompt="1"/>
          </p:nvPr>
        </p:nvSpPr>
        <p:spPr>
          <a:xfrm>
            <a:off x="6965724" y="-1085145"/>
            <a:ext cx="1680000" cy="624000"/>
          </a:xfrm>
          <a:prstGeom prst="rect">
            <a:avLst/>
          </a:prstGeom>
          <a:solidFill>
            <a:srgbClr val="FFFFFF"/>
          </a:solidFill>
          <a:ln>
            <a:noFill/>
          </a:ln>
        </p:spPr>
        <p:txBody>
          <a:bodyPr anchor="ctr"/>
          <a:lstStyle>
            <a:lvl1pPr marL="0" indent="0" algn="ctr">
              <a:buNone/>
              <a:defRPr sz="1867" b="1">
                <a:solidFill>
                  <a:schemeClr val="accent3"/>
                </a:solidFill>
                <a:latin typeface="+mj-lt"/>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Text title 2</a:t>
            </a:r>
          </a:p>
        </p:txBody>
      </p:sp>
    </p:spTree>
    <p:extLst>
      <p:ext uri="{BB962C8B-B14F-4D97-AF65-F5344CB8AC3E}">
        <p14:creationId xmlns:p14="http://schemas.microsoft.com/office/powerpoint/2010/main" val="224469460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 in a row (4)">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C495203F-FA6E-0C44-BB69-AF955CA6C5D3}"/>
              </a:ext>
            </a:extLst>
          </p:cNvPr>
          <p:cNvSpPr>
            <a:spLocks noGrp="1"/>
          </p:cNvSpPr>
          <p:nvPr>
            <p:ph type="title" hasCustomPrompt="1"/>
          </p:nvPr>
        </p:nvSpPr>
        <p:spPr>
          <a:xfrm>
            <a:off x="511476" y="316422"/>
            <a:ext cx="11153475" cy="951463"/>
          </a:xfrm>
          <a:prstGeom prst="rect">
            <a:avLst/>
          </a:prstGeom>
        </p:spPr>
        <p:txBody>
          <a:bodyPr vert="horz" lIns="0" tIns="0" rIns="0" bIns="0" rtlCol="0" anchor="t" anchorCtr="0">
            <a:noAutofit/>
          </a:bodyPr>
          <a:lstStyle>
            <a:lvl1pPr algn="l">
              <a:defRPr>
                <a:solidFill>
                  <a:schemeClr val="accent3"/>
                </a:solidFill>
                <a:latin typeface="+mj-lt"/>
              </a:defRPr>
            </a:lvl1pPr>
          </a:lstStyle>
          <a:p>
            <a:r>
              <a:rPr lang="en-US" dirty="0"/>
              <a:t>Click to add a title</a:t>
            </a:r>
          </a:p>
        </p:txBody>
      </p:sp>
      <p:sp>
        <p:nvSpPr>
          <p:cNvPr id="35" name="Text Placeholder 2"/>
          <p:cNvSpPr>
            <a:spLocks noGrp="1"/>
          </p:cNvSpPr>
          <p:nvPr>
            <p:ph type="body" sz="quarter" idx="28" hasCustomPrompt="1"/>
          </p:nvPr>
        </p:nvSpPr>
        <p:spPr>
          <a:xfrm>
            <a:off x="512234" y="1555752"/>
            <a:ext cx="11152717" cy="492201"/>
          </a:xfrm>
          <a:prstGeom prst="rect">
            <a:avLst/>
          </a:prstGeom>
        </p:spPr>
        <p:txBody>
          <a:bodyPr lIns="0" tIns="0" rIns="0" bIns="0">
            <a:noAutofit/>
          </a:bodyPr>
          <a:lstStyle>
            <a:lvl1pPr marL="0" indent="0" algn="l">
              <a:lnSpc>
                <a:spcPct val="100000"/>
              </a:lnSpc>
              <a:spcBef>
                <a:spcPts val="800"/>
              </a:spcBef>
              <a:buNone/>
              <a:defRPr lang="en-US" sz="1867" b="0" kern="1200" dirty="0">
                <a:solidFill>
                  <a:schemeClr val="accent2"/>
                </a:solidFill>
                <a:latin typeface="+mn-lt"/>
                <a:ea typeface="+mn-ea"/>
                <a:cs typeface="+mn-cs"/>
              </a:defRPr>
            </a:lvl1pPr>
            <a:lvl2pPr marL="457189" indent="0">
              <a:buNone/>
              <a:defRPr/>
            </a:lvl2pPr>
            <a:lvl3pPr marL="914377" indent="0">
              <a:buNone/>
              <a:defRPr/>
            </a:lvl3pPr>
            <a:lvl4pPr marL="1371566" indent="0">
              <a:buNone/>
              <a:defRPr/>
            </a:lvl4pPr>
            <a:lvl5pPr marL="1828754" indent="0">
              <a:buNone/>
              <a:defRPr/>
            </a:lvl5pPr>
          </a:lstStyle>
          <a:p>
            <a:r>
              <a:rPr lang="en-US" dirty="0"/>
              <a:t>Click to add a lead or delete this placeholder if not needed</a:t>
            </a:r>
          </a:p>
        </p:txBody>
      </p:sp>
      <p:sp>
        <p:nvSpPr>
          <p:cNvPr id="31" name="Content Placeholder 2">
            <a:extLst>
              <a:ext uri="{FF2B5EF4-FFF2-40B4-BE49-F238E27FC236}">
                <a16:creationId xmlns:a16="http://schemas.microsoft.com/office/drawing/2014/main" id="{1D312E8C-BE32-5F45-A5AB-57FDA3272178}"/>
              </a:ext>
            </a:extLst>
          </p:cNvPr>
          <p:cNvSpPr>
            <a:spLocks noGrp="1"/>
          </p:cNvSpPr>
          <p:nvPr>
            <p:ph sz="quarter" idx="30" hasCustomPrompt="1"/>
          </p:nvPr>
        </p:nvSpPr>
        <p:spPr>
          <a:xfrm>
            <a:off x="511476" y="2335820"/>
            <a:ext cx="3507923" cy="1772717"/>
          </a:xfrm>
          <a:prstGeom prst="rect">
            <a:avLst/>
          </a:prstGeom>
          <a:ln w="6350">
            <a:solidFill>
              <a:schemeClr val="tx2"/>
            </a:solidFill>
          </a:ln>
        </p:spPr>
        <p:txBody>
          <a:bodyPr lIns="108000" tIns="432000" rIns="72000" bIns="108000">
            <a:noAutofit/>
          </a:bodyPr>
          <a:lstStyle>
            <a:lvl1pPr marL="191995" indent="-191995" algn="l">
              <a:lnSpc>
                <a:spcPct val="100000"/>
              </a:lnSpc>
              <a:spcBef>
                <a:spcPts val="800"/>
              </a:spcBef>
              <a:buFont typeface="Wingdings" panose="05000000000000000000" pitchFamily="2" charset="2"/>
              <a:buChar char="§"/>
              <a:defRPr sz="1600">
                <a:solidFill>
                  <a:schemeClr val="accent3"/>
                </a:solidFill>
                <a:latin typeface="+mn-lt"/>
              </a:defRPr>
            </a:lvl1pPr>
            <a:lvl2pPr marL="383990" indent="-191995">
              <a:lnSpc>
                <a:spcPct val="100000"/>
              </a:lnSpc>
              <a:spcBef>
                <a:spcPts val="800"/>
              </a:spcBef>
              <a:buSzPct val="90000"/>
              <a:buFont typeface="Wingdings" panose="05000000000000000000" pitchFamily="2" charset="2"/>
              <a:buChar char="§"/>
              <a:defRPr sz="1600">
                <a:solidFill>
                  <a:schemeClr val="bg2"/>
                </a:solidFill>
                <a:latin typeface="+mj-lt"/>
              </a:defRPr>
            </a:lvl2pPr>
            <a:lvl3pPr marL="671983" indent="-287993">
              <a:lnSpc>
                <a:spcPct val="100000"/>
              </a:lnSpc>
              <a:spcBef>
                <a:spcPts val="800"/>
              </a:spcBef>
              <a:buFont typeface="+mj-lt"/>
              <a:buAutoNum type="alphaLcParenR"/>
              <a:defRPr sz="1600">
                <a:solidFill>
                  <a:schemeClr val="bg2"/>
                </a:solidFill>
                <a:latin typeface="+mj-lt"/>
              </a:defRPr>
            </a:lvl3pPr>
            <a:lvl4pPr marL="863978" indent="-191995">
              <a:lnSpc>
                <a:spcPct val="100000"/>
              </a:lnSpc>
              <a:spcBef>
                <a:spcPts val="800"/>
              </a:spcBef>
              <a:buSzPct val="90000"/>
              <a:buFont typeface="+mj-lt"/>
              <a:buAutoNum type="romanLcPeriod"/>
              <a:defRPr sz="1600">
                <a:solidFill>
                  <a:schemeClr val="bg2"/>
                </a:solidFill>
                <a:latin typeface="+mj-lt"/>
              </a:defRPr>
            </a:lvl4pPr>
            <a:lvl5pPr marL="1055974" indent="-191995">
              <a:lnSpc>
                <a:spcPct val="100000"/>
              </a:lnSpc>
              <a:spcBef>
                <a:spcPts val="800"/>
              </a:spcBef>
              <a:defRPr sz="1600">
                <a:solidFill>
                  <a:schemeClr val="bg2"/>
                </a:solidFill>
                <a:latin typeface="+mj-lt"/>
              </a:defRPr>
            </a:lvl5pPr>
            <a:lvl6pPr marL="2285943" indent="0">
              <a:buNone/>
              <a:defRPr sz="1600">
                <a:solidFill>
                  <a:schemeClr val="bg2"/>
                </a:solidFill>
              </a:defRPr>
            </a:lvl6pPr>
          </a:lstStyle>
          <a:p>
            <a:pPr lvl="0"/>
            <a:r>
              <a:rPr lang="en-GB" dirty="0"/>
              <a:t>Click to start texting</a:t>
            </a:r>
            <a:endParaRPr lang="en-US" dirty="0"/>
          </a:p>
        </p:txBody>
      </p:sp>
      <p:sp>
        <p:nvSpPr>
          <p:cNvPr id="55" name="Content Placeholder 2">
            <a:extLst>
              <a:ext uri="{FF2B5EF4-FFF2-40B4-BE49-F238E27FC236}">
                <a16:creationId xmlns:a16="http://schemas.microsoft.com/office/drawing/2014/main" id="{1D312E8C-BE32-5F45-A5AB-57FDA3272178}"/>
              </a:ext>
            </a:extLst>
          </p:cNvPr>
          <p:cNvSpPr>
            <a:spLocks noGrp="1"/>
          </p:cNvSpPr>
          <p:nvPr>
            <p:ph sz="quarter" idx="31" hasCustomPrompt="1"/>
          </p:nvPr>
        </p:nvSpPr>
        <p:spPr>
          <a:xfrm>
            <a:off x="4342039" y="2335820"/>
            <a:ext cx="3507923" cy="1772717"/>
          </a:xfrm>
          <a:prstGeom prst="rect">
            <a:avLst/>
          </a:prstGeom>
          <a:ln w="6350">
            <a:solidFill>
              <a:schemeClr val="tx2"/>
            </a:solidFill>
          </a:ln>
        </p:spPr>
        <p:txBody>
          <a:bodyPr lIns="108000" tIns="432000" rIns="72000" bIns="108000">
            <a:noAutofit/>
          </a:bodyPr>
          <a:lstStyle>
            <a:lvl1pPr marL="191995" indent="-191995" algn="l">
              <a:lnSpc>
                <a:spcPct val="100000"/>
              </a:lnSpc>
              <a:spcBef>
                <a:spcPts val="800"/>
              </a:spcBef>
              <a:buFont typeface="Wingdings" panose="05000000000000000000" pitchFamily="2" charset="2"/>
              <a:buChar char="§"/>
              <a:defRPr sz="1600">
                <a:solidFill>
                  <a:schemeClr val="accent3"/>
                </a:solidFill>
                <a:latin typeface="+mn-lt"/>
              </a:defRPr>
            </a:lvl1pPr>
            <a:lvl2pPr marL="383990" indent="-191995">
              <a:lnSpc>
                <a:spcPct val="100000"/>
              </a:lnSpc>
              <a:spcBef>
                <a:spcPts val="800"/>
              </a:spcBef>
              <a:buSzPct val="90000"/>
              <a:buFont typeface="Wingdings" panose="05000000000000000000" pitchFamily="2" charset="2"/>
              <a:buChar char="§"/>
              <a:defRPr sz="1600">
                <a:solidFill>
                  <a:schemeClr val="bg2"/>
                </a:solidFill>
                <a:latin typeface="+mj-lt"/>
              </a:defRPr>
            </a:lvl2pPr>
            <a:lvl3pPr marL="671983" indent="-287993">
              <a:lnSpc>
                <a:spcPct val="100000"/>
              </a:lnSpc>
              <a:spcBef>
                <a:spcPts val="800"/>
              </a:spcBef>
              <a:buFont typeface="+mj-lt"/>
              <a:buAutoNum type="alphaLcParenR"/>
              <a:defRPr sz="1600">
                <a:solidFill>
                  <a:schemeClr val="bg2"/>
                </a:solidFill>
                <a:latin typeface="+mj-lt"/>
              </a:defRPr>
            </a:lvl3pPr>
            <a:lvl4pPr marL="863978" indent="-191995">
              <a:lnSpc>
                <a:spcPct val="100000"/>
              </a:lnSpc>
              <a:spcBef>
                <a:spcPts val="800"/>
              </a:spcBef>
              <a:buSzPct val="90000"/>
              <a:buFont typeface="+mj-lt"/>
              <a:buAutoNum type="romanLcPeriod"/>
              <a:defRPr sz="1600">
                <a:solidFill>
                  <a:schemeClr val="bg2"/>
                </a:solidFill>
                <a:latin typeface="+mj-lt"/>
              </a:defRPr>
            </a:lvl4pPr>
            <a:lvl5pPr marL="1055974" indent="-191995">
              <a:lnSpc>
                <a:spcPct val="100000"/>
              </a:lnSpc>
              <a:spcBef>
                <a:spcPts val="800"/>
              </a:spcBef>
              <a:defRPr sz="1600">
                <a:solidFill>
                  <a:schemeClr val="bg2"/>
                </a:solidFill>
                <a:latin typeface="+mj-lt"/>
              </a:defRPr>
            </a:lvl5pPr>
            <a:lvl6pPr marL="2285943" indent="0">
              <a:buNone/>
              <a:defRPr sz="1600">
                <a:solidFill>
                  <a:schemeClr val="bg2"/>
                </a:solidFill>
              </a:defRPr>
            </a:lvl6pPr>
          </a:lstStyle>
          <a:p>
            <a:pPr lvl="0"/>
            <a:r>
              <a:rPr lang="en-GB" dirty="0"/>
              <a:t>Click to start texting</a:t>
            </a:r>
            <a:endParaRPr lang="en-US" dirty="0"/>
          </a:p>
        </p:txBody>
      </p:sp>
      <p:sp>
        <p:nvSpPr>
          <p:cNvPr id="57" name="Content Placeholder 2">
            <a:extLst>
              <a:ext uri="{FF2B5EF4-FFF2-40B4-BE49-F238E27FC236}">
                <a16:creationId xmlns:a16="http://schemas.microsoft.com/office/drawing/2014/main" id="{1D312E8C-BE32-5F45-A5AB-57FDA3272178}"/>
              </a:ext>
            </a:extLst>
          </p:cNvPr>
          <p:cNvSpPr>
            <a:spLocks noGrp="1"/>
          </p:cNvSpPr>
          <p:nvPr>
            <p:ph sz="quarter" idx="33" hasCustomPrompt="1"/>
          </p:nvPr>
        </p:nvSpPr>
        <p:spPr>
          <a:xfrm>
            <a:off x="8172601" y="2335820"/>
            <a:ext cx="3507923" cy="1772717"/>
          </a:xfrm>
          <a:prstGeom prst="rect">
            <a:avLst/>
          </a:prstGeom>
          <a:ln w="6350">
            <a:solidFill>
              <a:schemeClr val="tx2"/>
            </a:solidFill>
          </a:ln>
        </p:spPr>
        <p:txBody>
          <a:bodyPr lIns="108000" tIns="432000" rIns="72000" bIns="108000">
            <a:noAutofit/>
          </a:bodyPr>
          <a:lstStyle>
            <a:lvl1pPr marL="191995" indent="-191995" algn="l">
              <a:lnSpc>
                <a:spcPct val="100000"/>
              </a:lnSpc>
              <a:spcBef>
                <a:spcPts val="800"/>
              </a:spcBef>
              <a:buFont typeface="Wingdings" panose="05000000000000000000" pitchFamily="2" charset="2"/>
              <a:buChar char="§"/>
              <a:defRPr sz="1600">
                <a:solidFill>
                  <a:schemeClr val="accent3"/>
                </a:solidFill>
                <a:latin typeface="+mn-lt"/>
              </a:defRPr>
            </a:lvl1pPr>
            <a:lvl2pPr marL="383990" indent="-191995">
              <a:lnSpc>
                <a:spcPct val="100000"/>
              </a:lnSpc>
              <a:spcBef>
                <a:spcPts val="800"/>
              </a:spcBef>
              <a:buSzPct val="90000"/>
              <a:buFont typeface="Wingdings" panose="05000000000000000000" pitchFamily="2" charset="2"/>
              <a:buChar char="§"/>
              <a:defRPr sz="1600">
                <a:solidFill>
                  <a:schemeClr val="bg2"/>
                </a:solidFill>
                <a:latin typeface="+mj-lt"/>
              </a:defRPr>
            </a:lvl2pPr>
            <a:lvl3pPr marL="671983" indent="-287993">
              <a:lnSpc>
                <a:spcPct val="100000"/>
              </a:lnSpc>
              <a:spcBef>
                <a:spcPts val="800"/>
              </a:spcBef>
              <a:buFont typeface="+mj-lt"/>
              <a:buAutoNum type="alphaLcParenR"/>
              <a:defRPr sz="1600">
                <a:solidFill>
                  <a:schemeClr val="bg2"/>
                </a:solidFill>
                <a:latin typeface="+mj-lt"/>
              </a:defRPr>
            </a:lvl3pPr>
            <a:lvl4pPr marL="863978" indent="-191995">
              <a:lnSpc>
                <a:spcPct val="100000"/>
              </a:lnSpc>
              <a:spcBef>
                <a:spcPts val="800"/>
              </a:spcBef>
              <a:buSzPct val="90000"/>
              <a:buFont typeface="+mj-lt"/>
              <a:buAutoNum type="romanLcPeriod"/>
              <a:defRPr sz="1600">
                <a:solidFill>
                  <a:schemeClr val="bg2"/>
                </a:solidFill>
                <a:latin typeface="+mj-lt"/>
              </a:defRPr>
            </a:lvl4pPr>
            <a:lvl5pPr marL="1055974" indent="-191995">
              <a:lnSpc>
                <a:spcPct val="100000"/>
              </a:lnSpc>
              <a:spcBef>
                <a:spcPts val="800"/>
              </a:spcBef>
              <a:defRPr sz="1600">
                <a:solidFill>
                  <a:schemeClr val="bg2"/>
                </a:solidFill>
                <a:latin typeface="+mj-lt"/>
              </a:defRPr>
            </a:lvl5pPr>
            <a:lvl6pPr marL="2285943" indent="0">
              <a:buNone/>
              <a:defRPr sz="1600">
                <a:solidFill>
                  <a:schemeClr val="bg2"/>
                </a:solidFill>
              </a:defRPr>
            </a:lvl6pPr>
          </a:lstStyle>
          <a:p>
            <a:pPr lvl="0"/>
            <a:r>
              <a:rPr lang="en-GB" dirty="0"/>
              <a:t>Click to start texting</a:t>
            </a:r>
            <a:endParaRPr lang="en-US" dirty="0"/>
          </a:p>
        </p:txBody>
      </p:sp>
      <p:sp>
        <p:nvSpPr>
          <p:cNvPr id="22" name="Text Placeholder 2"/>
          <p:cNvSpPr>
            <a:spLocks noGrp="1"/>
          </p:cNvSpPr>
          <p:nvPr>
            <p:ph type="body" sz="quarter" idx="22" hasCustomPrompt="1"/>
          </p:nvPr>
        </p:nvSpPr>
        <p:spPr>
          <a:xfrm>
            <a:off x="511476" y="2335819"/>
            <a:ext cx="3507923" cy="432000"/>
          </a:xfrm>
          <a:prstGeom prst="rect">
            <a:avLst/>
          </a:prstGeom>
          <a:solidFill>
            <a:schemeClr val="tx2"/>
          </a:solidFill>
        </p:spPr>
        <p:txBody>
          <a:bodyPr lIns="108000" tIns="0" rIns="72000" bIns="0" anchor="ctr">
            <a:noAutofit/>
          </a:bodyPr>
          <a:lstStyle>
            <a:lvl1pPr marL="0" indent="0" algn="l">
              <a:lnSpc>
                <a:spcPct val="100000"/>
              </a:lnSpc>
              <a:spcBef>
                <a:spcPts val="800"/>
              </a:spcBef>
              <a:buNone/>
              <a:defRPr lang="en-US" sz="1600" b="1" kern="1200" dirty="0">
                <a:solidFill>
                  <a:schemeClr val="bg1"/>
                </a:solidFill>
                <a:latin typeface="+mj-lt"/>
                <a:ea typeface="+mn-ea"/>
                <a:cs typeface="+mn-cs"/>
              </a:defRPr>
            </a:lvl1pPr>
            <a:lvl2pPr marL="457189" indent="0">
              <a:buNone/>
              <a:defRPr/>
            </a:lvl2pPr>
            <a:lvl3pPr marL="914377" indent="0">
              <a:buNone/>
              <a:defRPr/>
            </a:lvl3pPr>
            <a:lvl4pPr marL="1371566" indent="0">
              <a:buNone/>
              <a:defRPr/>
            </a:lvl4pPr>
            <a:lvl5pPr marL="1828754" indent="0">
              <a:buNone/>
              <a:defRPr/>
            </a:lvl5pPr>
          </a:lstStyle>
          <a:p>
            <a:r>
              <a:rPr lang="en-US" dirty="0"/>
              <a:t>Click to add Title</a:t>
            </a:r>
          </a:p>
        </p:txBody>
      </p:sp>
      <p:sp>
        <p:nvSpPr>
          <p:cNvPr id="56" name="Text Placeholder 2"/>
          <p:cNvSpPr>
            <a:spLocks noGrp="1"/>
          </p:cNvSpPr>
          <p:nvPr>
            <p:ph type="body" sz="quarter" idx="32" hasCustomPrompt="1"/>
          </p:nvPr>
        </p:nvSpPr>
        <p:spPr>
          <a:xfrm>
            <a:off x="4342039" y="2335819"/>
            <a:ext cx="3507923" cy="432000"/>
          </a:xfrm>
          <a:prstGeom prst="rect">
            <a:avLst/>
          </a:prstGeom>
          <a:solidFill>
            <a:schemeClr val="tx2"/>
          </a:solidFill>
        </p:spPr>
        <p:txBody>
          <a:bodyPr lIns="108000" tIns="0" rIns="72000" bIns="0" anchor="ctr">
            <a:noAutofit/>
          </a:bodyPr>
          <a:lstStyle>
            <a:lvl1pPr marL="0" indent="0" algn="l">
              <a:lnSpc>
                <a:spcPct val="100000"/>
              </a:lnSpc>
              <a:spcBef>
                <a:spcPts val="800"/>
              </a:spcBef>
              <a:buNone/>
              <a:defRPr lang="en-US" sz="1600" b="1" kern="1200" dirty="0">
                <a:solidFill>
                  <a:schemeClr val="bg1"/>
                </a:solidFill>
                <a:latin typeface="+mj-lt"/>
                <a:ea typeface="+mn-ea"/>
                <a:cs typeface="+mn-cs"/>
              </a:defRPr>
            </a:lvl1pPr>
            <a:lvl2pPr marL="457189" indent="0">
              <a:buNone/>
              <a:defRPr/>
            </a:lvl2pPr>
            <a:lvl3pPr marL="914377" indent="0">
              <a:buNone/>
              <a:defRPr/>
            </a:lvl3pPr>
            <a:lvl4pPr marL="1371566" indent="0">
              <a:buNone/>
              <a:defRPr/>
            </a:lvl4pPr>
            <a:lvl5pPr marL="1828754" indent="0">
              <a:buNone/>
              <a:defRPr/>
            </a:lvl5pPr>
          </a:lstStyle>
          <a:p>
            <a:r>
              <a:rPr lang="en-US" dirty="0"/>
              <a:t>Click to add Title</a:t>
            </a:r>
          </a:p>
        </p:txBody>
      </p:sp>
      <p:sp>
        <p:nvSpPr>
          <p:cNvPr id="58" name="Text Placeholder 2"/>
          <p:cNvSpPr>
            <a:spLocks noGrp="1"/>
          </p:cNvSpPr>
          <p:nvPr>
            <p:ph type="body" sz="quarter" idx="34" hasCustomPrompt="1"/>
          </p:nvPr>
        </p:nvSpPr>
        <p:spPr>
          <a:xfrm>
            <a:off x="8172601" y="2335819"/>
            <a:ext cx="3507923" cy="432000"/>
          </a:xfrm>
          <a:prstGeom prst="rect">
            <a:avLst/>
          </a:prstGeom>
          <a:solidFill>
            <a:schemeClr val="tx2"/>
          </a:solidFill>
        </p:spPr>
        <p:txBody>
          <a:bodyPr lIns="108000" tIns="0" rIns="72000" bIns="0" anchor="ctr">
            <a:noAutofit/>
          </a:bodyPr>
          <a:lstStyle>
            <a:lvl1pPr marL="0" indent="0" algn="l">
              <a:lnSpc>
                <a:spcPct val="100000"/>
              </a:lnSpc>
              <a:spcBef>
                <a:spcPts val="800"/>
              </a:spcBef>
              <a:buNone/>
              <a:defRPr lang="en-US" sz="1600" b="1" kern="1200" dirty="0">
                <a:solidFill>
                  <a:schemeClr val="bg1"/>
                </a:solidFill>
                <a:latin typeface="+mj-lt"/>
                <a:ea typeface="+mn-ea"/>
                <a:cs typeface="+mn-cs"/>
              </a:defRPr>
            </a:lvl1pPr>
            <a:lvl2pPr marL="457189" indent="0">
              <a:buNone/>
              <a:defRPr/>
            </a:lvl2pPr>
            <a:lvl3pPr marL="914377" indent="0">
              <a:buNone/>
              <a:defRPr/>
            </a:lvl3pPr>
            <a:lvl4pPr marL="1371566" indent="0">
              <a:buNone/>
              <a:defRPr/>
            </a:lvl4pPr>
            <a:lvl5pPr marL="1828754" indent="0">
              <a:buNone/>
              <a:defRPr/>
            </a:lvl5pPr>
          </a:lstStyle>
          <a:p>
            <a:r>
              <a:rPr lang="en-US" dirty="0"/>
              <a:t>Click to add Title</a:t>
            </a:r>
          </a:p>
        </p:txBody>
      </p:sp>
      <p:sp>
        <p:nvSpPr>
          <p:cNvPr id="71" name="Content Placeholder 2">
            <a:extLst>
              <a:ext uri="{FF2B5EF4-FFF2-40B4-BE49-F238E27FC236}">
                <a16:creationId xmlns:a16="http://schemas.microsoft.com/office/drawing/2014/main" id="{1D312E8C-BE32-5F45-A5AB-57FDA3272178}"/>
              </a:ext>
            </a:extLst>
          </p:cNvPr>
          <p:cNvSpPr>
            <a:spLocks noGrp="1"/>
          </p:cNvSpPr>
          <p:nvPr>
            <p:ph sz="quarter" idx="35" hasCustomPrompt="1"/>
          </p:nvPr>
        </p:nvSpPr>
        <p:spPr>
          <a:xfrm>
            <a:off x="511476" y="4295767"/>
            <a:ext cx="3507923" cy="1772717"/>
          </a:xfrm>
          <a:prstGeom prst="rect">
            <a:avLst/>
          </a:prstGeom>
          <a:ln w="6350">
            <a:solidFill>
              <a:schemeClr val="tx2"/>
            </a:solidFill>
          </a:ln>
        </p:spPr>
        <p:txBody>
          <a:bodyPr lIns="108000" tIns="432000" rIns="108000" bIns="108000">
            <a:noAutofit/>
          </a:bodyPr>
          <a:lstStyle>
            <a:lvl1pPr marL="191995" indent="-191995">
              <a:lnSpc>
                <a:spcPct val="100000"/>
              </a:lnSpc>
              <a:spcBef>
                <a:spcPts val="800"/>
              </a:spcBef>
              <a:buFont typeface="Wingdings" panose="05000000000000000000" pitchFamily="2" charset="2"/>
              <a:buChar char="§"/>
              <a:defRPr sz="1600">
                <a:solidFill>
                  <a:schemeClr val="accent3"/>
                </a:solidFill>
                <a:latin typeface="+mn-lt"/>
              </a:defRPr>
            </a:lvl1pPr>
            <a:lvl2pPr marL="383990" indent="-191995">
              <a:lnSpc>
                <a:spcPct val="100000"/>
              </a:lnSpc>
              <a:spcBef>
                <a:spcPts val="800"/>
              </a:spcBef>
              <a:buSzPct val="90000"/>
              <a:buFont typeface="Wingdings" panose="05000000000000000000" pitchFamily="2" charset="2"/>
              <a:buChar char="§"/>
              <a:defRPr sz="1600">
                <a:solidFill>
                  <a:schemeClr val="bg2"/>
                </a:solidFill>
                <a:latin typeface="+mj-lt"/>
              </a:defRPr>
            </a:lvl2pPr>
            <a:lvl3pPr marL="671983" indent="-287993">
              <a:lnSpc>
                <a:spcPct val="100000"/>
              </a:lnSpc>
              <a:spcBef>
                <a:spcPts val="800"/>
              </a:spcBef>
              <a:buFont typeface="+mj-lt"/>
              <a:buAutoNum type="alphaLcParenR"/>
              <a:defRPr sz="1600">
                <a:solidFill>
                  <a:schemeClr val="bg2"/>
                </a:solidFill>
                <a:latin typeface="+mj-lt"/>
              </a:defRPr>
            </a:lvl3pPr>
            <a:lvl4pPr marL="863978" indent="-191995">
              <a:lnSpc>
                <a:spcPct val="100000"/>
              </a:lnSpc>
              <a:spcBef>
                <a:spcPts val="800"/>
              </a:spcBef>
              <a:buSzPct val="90000"/>
              <a:buFont typeface="+mj-lt"/>
              <a:buAutoNum type="romanLcPeriod"/>
              <a:defRPr sz="1600">
                <a:solidFill>
                  <a:schemeClr val="bg2"/>
                </a:solidFill>
                <a:latin typeface="+mj-lt"/>
              </a:defRPr>
            </a:lvl4pPr>
            <a:lvl5pPr marL="1055974" indent="-191995">
              <a:lnSpc>
                <a:spcPct val="100000"/>
              </a:lnSpc>
              <a:spcBef>
                <a:spcPts val="800"/>
              </a:spcBef>
              <a:defRPr sz="1600">
                <a:solidFill>
                  <a:schemeClr val="bg2"/>
                </a:solidFill>
                <a:latin typeface="+mj-lt"/>
              </a:defRPr>
            </a:lvl5pPr>
            <a:lvl6pPr marL="2285943" indent="0">
              <a:buNone/>
              <a:defRPr sz="1600">
                <a:solidFill>
                  <a:schemeClr val="bg2"/>
                </a:solidFill>
              </a:defRPr>
            </a:lvl6pPr>
          </a:lstStyle>
          <a:p>
            <a:pPr lvl="0"/>
            <a:r>
              <a:rPr lang="en-GB" dirty="0"/>
              <a:t>Click to start texting</a:t>
            </a:r>
            <a:endParaRPr lang="en-US" dirty="0"/>
          </a:p>
        </p:txBody>
      </p:sp>
      <p:sp>
        <p:nvSpPr>
          <p:cNvPr id="72" name="Content Placeholder 2">
            <a:extLst>
              <a:ext uri="{FF2B5EF4-FFF2-40B4-BE49-F238E27FC236}">
                <a16:creationId xmlns:a16="http://schemas.microsoft.com/office/drawing/2014/main" id="{1D312E8C-BE32-5F45-A5AB-57FDA3272178}"/>
              </a:ext>
            </a:extLst>
          </p:cNvPr>
          <p:cNvSpPr>
            <a:spLocks noGrp="1"/>
          </p:cNvSpPr>
          <p:nvPr>
            <p:ph sz="quarter" idx="36" hasCustomPrompt="1"/>
          </p:nvPr>
        </p:nvSpPr>
        <p:spPr>
          <a:xfrm>
            <a:off x="4342039" y="4295767"/>
            <a:ext cx="3507923" cy="1772717"/>
          </a:xfrm>
          <a:prstGeom prst="rect">
            <a:avLst/>
          </a:prstGeom>
          <a:ln w="6350">
            <a:solidFill>
              <a:schemeClr val="tx2"/>
            </a:solidFill>
          </a:ln>
        </p:spPr>
        <p:txBody>
          <a:bodyPr lIns="108000" tIns="432000" rIns="108000" bIns="108000">
            <a:noAutofit/>
          </a:bodyPr>
          <a:lstStyle>
            <a:lvl1pPr marL="191995" indent="-191995">
              <a:lnSpc>
                <a:spcPct val="100000"/>
              </a:lnSpc>
              <a:spcBef>
                <a:spcPts val="800"/>
              </a:spcBef>
              <a:buFont typeface="Wingdings" panose="05000000000000000000" pitchFamily="2" charset="2"/>
              <a:buChar char="§"/>
              <a:defRPr sz="1600">
                <a:solidFill>
                  <a:schemeClr val="accent3"/>
                </a:solidFill>
                <a:latin typeface="+mn-lt"/>
              </a:defRPr>
            </a:lvl1pPr>
            <a:lvl2pPr marL="383990" indent="-191995">
              <a:lnSpc>
                <a:spcPct val="100000"/>
              </a:lnSpc>
              <a:spcBef>
                <a:spcPts val="800"/>
              </a:spcBef>
              <a:buSzPct val="90000"/>
              <a:buFont typeface="Wingdings" panose="05000000000000000000" pitchFamily="2" charset="2"/>
              <a:buChar char="§"/>
              <a:defRPr sz="1600">
                <a:solidFill>
                  <a:schemeClr val="bg2"/>
                </a:solidFill>
                <a:latin typeface="+mj-lt"/>
              </a:defRPr>
            </a:lvl2pPr>
            <a:lvl3pPr marL="671983" indent="-287993">
              <a:lnSpc>
                <a:spcPct val="100000"/>
              </a:lnSpc>
              <a:spcBef>
                <a:spcPts val="800"/>
              </a:spcBef>
              <a:buFont typeface="+mj-lt"/>
              <a:buAutoNum type="alphaLcParenR"/>
              <a:defRPr sz="1600">
                <a:solidFill>
                  <a:schemeClr val="bg2"/>
                </a:solidFill>
                <a:latin typeface="+mj-lt"/>
              </a:defRPr>
            </a:lvl3pPr>
            <a:lvl4pPr marL="863978" indent="-191995">
              <a:lnSpc>
                <a:spcPct val="100000"/>
              </a:lnSpc>
              <a:spcBef>
                <a:spcPts val="800"/>
              </a:spcBef>
              <a:buSzPct val="90000"/>
              <a:buFont typeface="+mj-lt"/>
              <a:buAutoNum type="romanLcPeriod"/>
              <a:defRPr sz="1600">
                <a:solidFill>
                  <a:schemeClr val="bg2"/>
                </a:solidFill>
                <a:latin typeface="+mj-lt"/>
              </a:defRPr>
            </a:lvl4pPr>
            <a:lvl5pPr marL="1055974" indent="-191995">
              <a:lnSpc>
                <a:spcPct val="100000"/>
              </a:lnSpc>
              <a:spcBef>
                <a:spcPts val="800"/>
              </a:spcBef>
              <a:defRPr sz="1600">
                <a:solidFill>
                  <a:schemeClr val="bg2"/>
                </a:solidFill>
                <a:latin typeface="+mj-lt"/>
              </a:defRPr>
            </a:lvl5pPr>
            <a:lvl6pPr marL="2285943" indent="0">
              <a:buNone/>
              <a:defRPr sz="1600">
                <a:solidFill>
                  <a:schemeClr val="bg2"/>
                </a:solidFill>
              </a:defRPr>
            </a:lvl6pPr>
          </a:lstStyle>
          <a:p>
            <a:pPr lvl="0"/>
            <a:r>
              <a:rPr lang="en-GB" dirty="0"/>
              <a:t>Click to start texting</a:t>
            </a:r>
            <a:endParaRPr lang="en-US" dirty="0"/>
          </a:p>
        </p:txBody>
      </p:sp>
      <p:sp>
        <p:nvSpPr>
          <p:cNvPr id="73" name="Content Placeholder 2">
            <a:extLst>
              <a:ext uri="{FF2B5EF4-FFF2-40B4-BE49-F238E27FC236}">
                <a16:creationId xmlns:a16="http://schemas.microsoft.com/office/drawing/2014/main" id="{1D312E8C-BE32-5F45-A5AB-57FDA3272178}"/>
              </a:ext>
            </a:extLst>
          </p:cNvPr>
          <p:cNvSpPr>
            <a:spLocks noGrp="1"/>
          </p:cNvSpPr>
          <p:nvPr>
            <p:ph sz="quarter" idx="37" hasCustomPrompt="1"/>
          </p:nvPr>
        </p:nvSpPr>
        <p:spPr>
          <a:xfrm>
            <a:off x="8172601" y="4295767"/>
            <a:ext cx="3507923" cy="1772717"/>
          </a:xfrm>
          <a:prstGeom prst="rect">
            <a:avLst/>
          </a:prstGeom>
          <a:ln w="6350">
            <a:solidFill>
              <a:schemeClr val="tx2"/>
            </a:solidFill>
          </a:ln>
        </p:spPr>
        <p:txBody>
          <a:bodyPr lIns="108000" tIns="432000" rIns="108000" bIns="108000">
            <a:noAutofit/>
          </a:bodyPr>
          <a:lstStyle>
            <a:lvl1pPr marL="191995" indent="-191995">
              <a:lnSpc>
                <a:spcPct val="100000"/>
              </a:lnSpc>
              <a:spcBef>
                <a:spcPts val="800"/>
              </a:spcBef>
              <a:buFont typeface="Wingdings" panose="05000000000000000000" pitchFamily="2" charset="2"/>
              <a:buChar char="§"/>
              <a:defRPr sz="1600">
                <a:solidFill>
                  <a:schemeClr val="accent3"/>
                </a:solidFill>
                <a:latin typeface="+mn-lt"/>
              </a:defRPr>
            </a:lvl1pPr>
            <a:lvl2pPr marL="383990" indent="-191995">
              <a:lnSpc>
                <a:spcPct val="100000"/>
              </a:lnSpc>
              <a:spcBef>
                <a:spcPts val="800"/>
              </a:spcBef>
              <a:buSzPct val="90000"/>
              <a:buFont typeface="Wingdings" panose="05000000000000000000" pitchFamily="2" charset="2"/>
              <a:buChar char="§"/>
              <a:defRPr sz="1600">
                <a:solidFill>
                  <a:schemeClr val="bg2"/>
                </a:solidFill>
                <a:latin typeface="+mj-lt"/>
              </a:defRPr>
            </a:lvl2pPr>
            <a:lvl3pPr marL="671983" indent="-287993">
              <a:lnSpc>
                <a:spcPct val="100000"/>
              </a:lnSpc>
              <a:spcBef>
                <a:spcPts val="800"/>
              </a:spcBef>
              <a:buFont typeface="+mj-lt"/>
              <a:buAutoNum type="alphaLcParenR"/>
              <a:defRPr sz="1600">
                <a:solidFill>
                  <a:schemeClr val="bg2"/>
                </a:solidFill>
                <a:latin typeface="+mj-lt"/>
              </a:defRPr>
            </a:lvl3pPr>
            <a:lvl4pPr marL="863978" indent="-191995">
              <a:lnSpc>
                <a:spcPct val="100000"/>
              </a:lnSpc>
              <a:spcBef>
                <a:spcPts val="800"/>
              </a:spcBef>
              <a:buSzPct val="90000"/>
              <a:buFont typeface="+mj-lt"/>
              <a:buAutoNum type="romanLcPeriod"/>
              <a:defRPr sz="1600">
                <a:solidFill>
                  <a:schemeClr val="bg2"/>
                </a:solidFill>
                <a:latin typeface="+mj-lt"/>
              </a:defRPr>
            </a:lvl4pPr>
            <a:lvl5pPr marL="1055974" indent="-191995">
              <a:lnSpc>
                <a:spcPct val="100000"/>
              </a:lnSpc>
              <a:spcBef>
                <a:spcPts val="800"/>
              </a:spcBef>
              <a:defRPr sz="1600">
                <a:solidFill>
                  <a:schemeClr val="bg2"/>
                </a:solidFill>
                <a:latin typeface="+mj-lt"/>
              </a:defRPr>
            </a:lvl5pPr>
            <a:lvl6pPr marL="2285943" indent="0">
              <a:buNone/>
              <a:defRPr sz="1600">
                <a:solidFill>
                  <a:schemeClr val="bg2"/>
                </a:solidFill>
              </a:defRPr>
            </a:lvl6pPr>
          </a:lstStyle>
          <a:p>
            <a:pPr lvl="0"/>
            <a:r>
              <a:rPr lang="en-GB" dirty="0"/>
              <a:t>Click to start texting</a:t>
            </a:r>
            <a:endParaRPr lang="en-US" dirty="0"/>
          </a:p>
        </p:txBody>
      </p:sp>
      <p:sp>
        <p:nvSpPr>
          <p:cNvPr id="74" name="Text Placeholder 2"/>
          <p:cNvSpPr>
            <a:spLocks noGrp="1"/>
          </p:cNvSpPr>
          <p:nvPr>
            <p:ph type="body" sz="quarter" idx="38" hasCustomPrompt="1"/>
          </p:nvPr>
        </p:nvSpPr>
        <p:spPr>
          <a:xfrm>
            <a:off x="511476" y="4295765"/>
            <a:ext cx="3507923" cy="432000"/>
          </a:xfrm>
          <a:prstGeom prst="rect">
            <a:avLst/>
          </a:prstGeom>
          <a:solidFill>
            <a:schemeClr val="tx2"/>
          </a:solidFill>
        </p:spPr>
        <p:txBody>
          <a:bodyPr lIns="108000" tIns="0" rIns="72000" bIns="0" anchor="ctr">
            <a:noAutofit/>
          </a:bodyPr>
          <a:lstStyle>
            <a:lvl1pPr marL="0" indent="0" algn="l">
              <a:lnSpc>
                <a:spcPct val="100000"/>
              </a:lnSpc>
              <a:spcBef>
                <a:spcPts val="800"/>
              </a:spcBef>
              <a:buNone/>
              <a:defRPr lang="en-US" sz="1600" b="1" kern="1200" dirty="0">
                <a:solidFill>
                  <a:schemeClr val="bg1"/>
                </a:solidFill>
                <a:latin typeface="+mj-lt"/>
                <a:ea typeface="+mn-ea"/>
                <a:cs typeface="+mn-cs"/>
              </a:defRPr>
            </a:lvl1pPr>
            <a:lvl2pPr marL="457189" indent="0">
              <a:buNone/>
              <a:defRPr/>
            </a:lvl2pPr>
            <a:lvl3pPr marL="914377" indent="0">
              <a:buNone/>
              <a:defRPr/>
            </a:lvl3pPr>
            <a:lvl4pPr marL="1371566" indent="0">
              <a:buNone/>
              <a:defRPr/>
            </a:lvl4pPr>
            <a:lvl5pPr marL="1828754" indent="0">
              <a:buNone/>
              <a:defRPr/>
            </a:lvl5pPr>
          </a:lstStyle>
          <a:p>
            <a:r>
              <a:rPr lang="en-US" dirty="0"/>
              <a:t>Click to add Title</a:t>
            </a:r>
          </a:p>
        </p:txBody>
      </p:sp>
      <p:sp>
        <p:nvSpPr>
          <p:cNvPr id="75" name="Text Placeholder 2"/>
          <p:cNvSpPr>
            <a:spLocks noGrp="1"/>
          </p:cNvSpPr>
          <p:nvPr>
            <p:ph type="body" sz="quarter" idx="39" hasCustomPrompt="1"/>
          </p:nvPr>
        </p:nvSpPr>
        <p:spPr>
          <a:xfrm>
            <a:off x="4342039" y="4295765"/>
            <a:ext cx="3507923" cy="432000"/>
          </a:xfrm>
          <a:prstGeom prst="rect">
            <a:avLst/>
          </a:prstGeom>
          <a:solidFill>
            <a:schemeClr val="tx2"/>
          </a:solidFill>
        </p:spPr>
        <p:txBody>
          <a:bodyPr lIns="108000" tIns="0" rIns="72000" bIns="0" anchor="ctr">
            <a:noAutofit/>
          </a:bodyPr>
          <a:lstStyle>
            <a:lvl1pPr marL="0" indent="0" algn="l">
              <a:lnSpc>
                <a:spcPct val="100000"/>
              </a:lnSpc>
              <a:spcBef>
                <a:spcPts val="800"/>
              </a:spcBef>
              <a:buNone/>
              <a:defRPr lang="en-US" sz="1600" b="1" kern="1200" dirty="0">
                <a:solidFill>
                  <a:schemeClr val="bg1"/>
                </a:solidFill>
                <a:latin typeface="+mj-lt"/>
                <a:ea typeface="+mn-ea"/>
                <a:cs typeface="+mn-cs"/>
              </a:defRPr>
            </a:lvl1pPr>
            <a:lvl2pPr marL="457189" indent="0">
              <a:buNone/>
              <a:defRPr/>
            </a:lvl2pPr>
            <a:lvl3pPr marL="914377" indent="0">
              <a:buNone/>
              <a:defRPr/>
            </a:lvl3pPr>
            <a:lvl4pPr marL="1371566" indent="0">
              <a:buNone/>
              <a:defRPr/>
            </a:lvl4pPr>
            <a:lvl5pPr marL="1828754" indent="0">
              <a:buNone/>
              <a:defRPr/>
            </a:lvl5pPr>
          </a:lstStyle>
          <a:p>
            <a:r>
              <a:rPr lang="en-US" dirty="0"/>
              <a:t>Click to add Title</a:t>
            </a:r>
          </a:p>
        </p:txBody>
      </p:sp>
      <p:sp>
        <p:nvSpPr>
          <p:cNvPr id="76" name="Text Placeholder 2"/>
          <p:cNvSpPr>
            <a:spLocks noGrp="1"/>
          </p:cNvSpPr>
          <p:nvPr>
            <p:ph type="body" sz="quarter" idx="40" hasCustomPrompt="1"/>
          </p:nvPr>
        </p:nvSpPr>
        <p:spPr>
          <a:xfrm>
            <a:off x="8172601" y="4295765"/>
            <a:ext cx="3507923" cy="432000"/>
          </a:xfrm>
          <a:prstGeom prst="rect">
            <a:avLst/>
          </a:prstGeom>
          <a:solidFill>
            <a:schemeClr val="tx2"/>
          </a:solidFill>
        </p:spPr>
        <p:txBody>
          <a:bodyPr lIns="108000" tIns="0" rIns="72000" bIns="0" anchor="ctr">
            <a:noAutofit/>
          </a:bodyPr>
          <a:lstStyle>
            <a:lvl1pPr marL="0" indent="0" algn="l">
              <a:lnSpc>
                <a:spcPct val="100000"/>
              </a:lnSpc>
              <a:spcBef>
                <a:spcPts val="800"/>
              </a:spcBef>
              <a:buNone/>
              <a:defRPr lang="en-US" sz="1600" b="1" kern="1200" dirty="0">
                <a:solidFill>
                  <a:schemeClr val="bg1"/>
                </a:solidFill>
                <a:latin typeface="+mj-lt"/>
                <a:ea typeface="+mn-ea"/>
                <a:cs typeface="+mn-cs"/>
              </a:defRPr>
            </a:lvl1pPr>
            <a:lvl2pPr marL="457189" indent="0">
              <a:buNone/>
              <a:defRPr/>
            </a:lvl2pPr>
            <a:lvl3pPr marL="914377" indent="0">
              <a:buNone/>
              <a:defRPr/>
            </a:lvl3pPr>
            <a:lvl4pPr marL="1371566" indent="0">
              <a:buNone/>
              <a:defRPr/>
            </a:lvl4pPr>
            <a:lvl5pPr marL="1828754" indent="0">
              <a:buNone/>
              <a:defRPr/>
            </a:lvl5pPr>
          </a:lstStyle>
          <a:p>
            <a:r>
              <a:rPr lang="en-US" dirty="0"/>
              <a:t>Click to add Title</a:t>
            </a:r>
          </a:p>
        </p:txBody>
      </p:sp>
      <p:sp>
        <p:nvSpPr>
          <p:cNvPr id="34" name="Text Placeholder 4"/>
          <p:cNvSpPr>
            <a:spLocks noGrp="1"/>
          </p:cNvSpPr>
          <p:nvPr>
            <p:ph type="body" sz="quarter" idx="27" hasCustomPrompt="1"/>
          </p:nvPr>
        </p:nvSpPr>
        <p:spPr>
          <a:xfrm>
            <a:off x="511476" y="980017"/>
            <a:ext cx="11153475" cy="287867"/>
          </a:xfrm>
          <a:prstGeom prst="rect">
            <a:avLst/>
          </a:prstGeom>
        </p:spPr>
        <p:txBody>
          <a:bodyPr lIns="0" tIns="0" rIns="0" bIns="0">
            <a:noAutofit/>
          </a:bodyPr>
          <a:lstStyle>
            <a:lvl1pPr marL="0" indent="0" algn="l">
              <a:lnSpc>
                <a:spcPct val="100000"/>
              </a:lnSpc>
              <a:spcBef>
                <a:spcPts val="800"/>
              </a:spcBef>
              <a:buNone/>
              <a:defRPr lang="en-US" sz="2400" b="0" kern="1200" dirty="0">
                <a:solidFill>
                  <a:schemeClr val="accent2"/>
                </a:solidFill>
                <a:latin typeface="+mn-lt"/>
                <a:ea typeface="+mn-ea"/>
                <a:cs typeface="+mn-cs"/>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Click to add a subtitle or delete this placeholder if not needed</a:t>
            </a:r>
          </a:p>
        </p:txBody>
      </p:sp>
      <p:sp>
        <p:nvSpPr>
          <p:cNvPr id="24" name="Text Placeholder 23">
            <a:extLst>
              <a:ext uri="{FF2B5EF4-FFF2-40B4-BE49-F238E27FC236}">
                <a16:creationId xmlns:a16="http://schemas.microsoft.com/office/drawing/2014/main" id="{FC654AAF-0489-4229-AB47-78ED770C3D26}"/>
              </a:ext>
            </a:extLst>
          </p:cNvPr>
          <p:cNvSpPr>
            <a:spLocks noGrp="1"/>
          </p:cNvSpPr>
          <p:nvPr>
            <p:ph type="body" sz="quarter" idx="12" hasCustomPrompt="1"/>
          </p:nvPr>
        </p:nvSpPr>
        <p:spPr>
          <a:xfrm>
            <a:off x="131233" y="-1085145"/>
            <a:ext cx="1680000" cy="624000"/>
          </a:xfrm>
          <a:prstGeom prst="rect">
            <a:avLst/>
          </a:prstGeom>
          <a:solidFill>
            <a:srgbClr val="FFFFFF"/>
          </a:solidFill>
          <a:ln>
            <a:noFill/>
          </a:ln>
        </p:spPr>
        <p:txBody>
          <a:bodyPr anchor="ctr"/>
          <a:lstStyle>
            <a:lvl1pPr marL="0" indent="0" algn="ctr">
              <a:buNone/>
              <a:defRPr sz="3733" b="1">
                <a:solidFill>
                  <a:schemeClr val="accent3"/>
                </a:solidFill>
                <a:latin typeface="+mj-lt"/>
              </a:defRPr>
            </a:lvl1pPr>
            <a:lvl2pPr marL="457189" indent="0">
              <a:buNone/>
              <a:defRPr sz="3733" b="1">
                <a:solidFill>
                  <a:schemeClr val="bg2"/>
                </a:solidFill>
              </a:defRPr>
            </a:lvl2pPr>
            <a:lvl3pPr marL="914377" indent="0">
              <a:buNone/>
              <a:defRPr sz="3733" b="1">
                <a:solidFill>
                  <a:schemeClr val="bg2"/>
                </a:solidFill>
              </a:defRPr>
            </a:lvl3pPr>
            <a:lvl4pPr marL="1371566" indent="0">
              <a:buNone/>
              <a:defRPr sz="3733" b="1">
                <a:solidFill>
                  <a:schemeClr val="bg2"/>
                </a:solidFill>
              </a:defRPr>
            </a:lvl4pPr>
            <a:lvl5pPr marL="1828754" indent="0">
              <a:buNone/>
              <a:defRPr sz="3733" b="1">
                <a:solidFill>
                  <a:schemeClr val="bg2"/>
                </a:solidFill>
              </a:defRPr>
            </a:lvl5pPr>
          </a:lstStyle>
          <a:p>
            <a:pPr lvl="0"/>
            <a:r>
              <a:rPr lang="en-US" dirty="0"/>
              <a:t>Title</a:t>
            </a:r>
          </a:p>
        </p:txBody>
      </p:sp>
      <p:sp>
        <p:nvSpPr>
          <p:cNvPr id="25" name="Text Placeholder 26">
            <a:extLst>
              <a:ext uri="{FF2B5EF4-FFF2-40B4-BE49-F238E27FC236}">
                <a16:creationId xmlns:a16="http://schemas.microsoft.com/office/drawing/2014/main" id="{A85627B8-FC4A-42DD-9936-0CF499B9378C}"/>
              </a:ext>
            </a:extLst>
          </p:cNvPr>
          <p:cNvSpPr>
            <a:spLocks noGrp="1"/>
          </p:cNvSpPr>
          <p:nvPr>
            <p:ph type="body" sz="quarter" idx="13" hasCustomPrompt="1"/>
          </p:nvPr>
        </p:nvSpPr>
        <p:spPr>
          <a:xfrm>
            <a:off x="1839856" y="-1085145"/>
            <a:ext cx="1680000" cy="624000"/>
          </a:xfrm>
          <a:prstGeom prst="rect">
            <a:avLst/>
          </a:prstGeom>
          <a:solidFill>
            <a:srgbClr val="FFFFFF"/>
          </a:solidFill>
          <a:ln>
            <a:noFill/>
          </a:ln>
        </p:spPr>
        <p:txBody>
          <a:bodyPr anchor="ctr"/>
          <a:lstStyle>
            <a:lvl1pPr marL="0" indent="0" algn="ctr">
              <a:buNone/>
              <a:defRPr sz="2400" b="0">
                <a:solidFill>
                  <a:schemeClr val="accent2"/>
                </a:solidFill>
                <a:latin typeface="+mj-lt"/>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Subtitle</a:t>
            </a:r>
          </a:p>
        </p:txBody>
      </p:sp>
      <p:sp>
        <p:nvSpPr>
          <p:cNvPr id="26" name="Text Placeholder 26">
            <a:extLst>
              <a:ext uri="{FF2B5EF4-FFF2-40B4-BE49-F238E27FC236}">
                <a16:creationId xmlns:a16="http://schemas.microsoft.com/office/drawing/2014/main" id="{571FE635-354B-4162-A623-F1E5AAB41A6E}"/>
              </a:ext>
            </a:extLst>
          </p:cNvPr>
          <p:cNvSpPr>
            <a:spLocks noGrp="1"/>
          </p:cNvSpPr>
          <p:nvPr>
            <p:ph type="body" sz="quarter" idx="14" hasCustomPrompt="1"/>
          </p:nvPr>
        </p:nvSpPr>
        <p:spPr>
          <a:xfrm>
            <a:off x="3548479" y="-1085145"/>
            <a:ext cx="1680000" cy="624000"/>
          </a:xfrm>
          <a:prstGeom prst="rect">
            <a:avLst/>
          </a:prstGeom>
          <a:solidFill>
            <a:srgbClr val="FFFFFF"/>
          </a:solidFill>
          <a:ln>
            <a:noFill/>
          </a:ln>
        </p:spPr>
        <p:txBody>
          <a:bodyPr anchor="ctr"/>
          <a:lstStyle>
            <a:lvl1pPr marL="0" indent="0" algn="ctr">
              <a:buNone/>
              <a:defRPr sz="1867" b="0">
                <a:solidFill>
                  <a:schemeClr val="accent2"/>
                </a:solidFill>
                <a:latin typeface="+mj-lt"/>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Lead</a:t>
            </a:r>
          </a:p>
        </p:txBody>
      </p:sp>
      <p:sp>
        <p:nvSpPr>
          <p:cNvPr id="27" name="Text Placeholder 26">
            <a:extLst>
              <a:ext uri="{FF2B5EF4-FFF2-40B4-BE49-F238E27FC236}">
                <a16:creationId xmlns:a16="http://schemas.microsoft.com/office/drawing/2014/main" id="{78413658-B7A1-403C-AEBC-0EF32CCB04DC}"/>
              </a:ext>
            </a:extLst>
          </p:cNvPr>
          <p:cNvSpPr>
            <a:spLocks noGrp="1"/>
          </p:cNvSpPr>
          <p:nvPr>
            <p:ph type="body" sz="quarter" idx="15" hasCustomPrompt="1"/>
          </p:nvPr>
        </p:nvSpPr>
        <p:spPr>
          <a:xfrm>
            <a:off x="5257101" y="-1085145"/>
            <a:ext cx="1680000" cy="624000"/>
          </a:xfrm>
          <a:prstGeom prst="rect">
            <a:avLst/>
          </a:prstGeom>
          <a:solidFill>
            <a:srgbClr val="FFFFFF"/>
          </a:solidFill>
          <a:ln>
            <a:noFill/>
          </a:ln>
        </p:spPr>
        <p:txBody>
          <a:bodyPr anchor="ctr"/>
          <a:lstStyle>
            <a:lvl1pPr marL="0" indent="0" algn="ctr">
              <a:buNone/>
              <a:defRPr sz="2133" b="1">
                <a:solidFill>
                  <a:schemeClr val="accent3"/>
                </a:solidFill>
                <a:latin typeface="+mj-lt"/>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Text title 1</a:t>
            </a:r>
          </a:p>
        </p:txBody>
      </p:sp>
      <p:sp>
        <p:nvSpPr>
          <p:cNvPr id="28" name="Text Placeholder 26">
            <a:extLst>
              <a:ext uri="{FF2B5EF4-FFF2-40B4-BE49-F238E27FC236}">
                <a16:creationId xmlns:a16="http://schemas.microsoft.com/office/drawing/2014/main" id="{4D27870F-8406-410A-A5BF-FE066C9D5A1A}"/>
              </a:ext>
            </a:extLst>
          </p:cNvPr>
          <p:cNvSpPr>
            <a:spLocks noGrp="1"/>
          </p:cNvSpPr>
          <p:nvPr>
            <p:ph type="body" sz="quarter" idx="16" hasCustomPrompt="1"/>
          </p:nvPr>
        </p:nvSpPr>
        <p:spPr>
          <a:xfrm>
            <a:off x="8674347" y="-1085145"/>
            <a:ext cx="1680000" cy="624000"/>
          </a:xfrm>
          <a:prstGeom prst="rect">
            <a:avLst/>
          </a:prstGeom>
          <a:solidFill>
            <a:srgbClr val="FFFFFF"/>
          </a:solidFill>
          <a:ln>
            <a:noFill/>
          </a:ln>
        </p:spPr>
        <p:txBody>
          <a:bodyPr anchor="ctr"/>
          <a:lstStyle>
            <a:lvl1pPr marL="0" indent="0" algn="ctr">
              <a:buNone/>
              <a:defRPr sz="1600" b="0">
                <a:solidFill>
                  <a:schemeClr val="accent3"/>
                </a:solidFill>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Text</a:t>
            </a:r>
          </a:p>
        </p:txBody>
      </p:sp>
      <p:sp>
        <p:nvSpPr>
          <p:cNvPr id="29" name="Text Placeholder 26">
            <a:extLst>
              <a:ext uri="{FF2B5EF4-FFF2-40B4-BE49-F238E27FC236}">
                <a16:creationId xmlns:a16="http://schemas.microsoft.com/office/drawing/2014/main" id="{E7BD4A51-B173-498E-A334-006D7BED26C8}"/>
              </a:ext>
            </a:extLst>
          </p:cNvPr>
          <p:cNvSpPr>
            <a:spLocks noGrp="1"/>
          </p:cNvSpPr>
          <p:nvPr>
            <p:ph type="body" sz="quarter" idx="17" hasCustomPrompt="1"/>
          </p:nvPr>
        </p:nvSpPr>
        <p:spPr>
          <a:xfrm>
            <a:off x="10382973" y="-1085145"/>
            <a:ext cx="1680000" cy="624000"/>
          </a:xfrm>
          <a:prstGeom prst="rect">
            <a:avLst/>
          </a:prstGeom>
          <a:solidFill>
            <a:srgbClr val="FFFFFF"/>
          </a:solidFill>
          <a:ln>
            <a:noFill/>
          </a:ln>
        </p:spPr>
        <p:txBody>
          <a:bodyPr anchor="ctr"/>
          <a:lstStyle>
            <a:lvl1pPr marL="0" indent="0" algn="ctr">
              <a:buNone/>
              <a:defRPr sz="1067" b="0">
                <a:solidFill>
                  <a:schemeClr val="accent3"/>
                </a:solidFill>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Caption</a:t>
            </a:r>
          </a:p>
        </p:txBody>
      </p:sp>
      <p:sp>
        <p:nvSpPr>
          <p:cNvPr id="30" name="Text Placeholder 26">
            <a:extLst>
              <a:ext uri="{FF2B5EF4-FFF2-40B4-BE49-F238E27FC236}">
                <a16:creationId xmlns:a16="http://schemas.microsoft.com/office/drawing/2014/main" id="{57B7E22F-2AA4-4A70-8168-1776B5466CE4}"/>
              </a:ext>
            </a:extLst>
          </p:cNvPr>
          <p:cNvSpPr>
            <a:spLocks noGrp="1"/>
          </p:cNvSpPr>
          <p:nvPr>
            <p:ph type="body" sz="quarter" idx="18" hasCustomPrompt="1"/>
          </p:nvPr>
        </p:nvSpPr>
        <p:spPr>
          <a:xfrm>
            <a:off x="6965724" y="-1085145"/>
            <a:ext cx="1680000" cy="624000"/>
          </a:xfrm>
          <a:prstGeom prst="rect">
            <a:avLst/>
          </a:prstGeom>
          <a:solidFill>
            <a:srgbClr val="FFFFFF"/>
          </a:solidFill>
          <a:ln>
            <a:noFill/>
          </a:ln>
        </p:spPr>
        <p:txBody>
          <a:bodyPr anchor="ctr"/>
          <a:lstStyle>
            <a:lvl1pPr marL="0" indent="0" algn="ctr">
              <a:buNone/>
              <a:defRPr sz="1867" b="1">
                <a:solidFill>
                  <a:schemeClr val="accent3"/>
                </a:solidFill>
                <a:latin typeface="+mj-lt"/>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Text title 2</a:t>
            </a:r>
          </a:p>
        </p:txBody>
      </p:sp>
    </p:spTree>
    <p:extLst>
      <p:ext uri="{BB962C8B-B14F-4D97-AF65-F5344CB8AC3E}">
        <p14:creationId xmlns:p14="http://schemas.microsoft.com/office/powerpoint/2010/main" val="271663556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 in a row (6)">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C495203F-FA6E-0C44-BB69-AF955CA6C5D3}"/>
              </a:ext>
            </a:extLst>
          </p:cNvPr>
          <p:cNvSpPr>
            <a:spLocks noGrp="1"/>
          </p:cNvSpPr>
          <p:nvPr>
            <p:ph type="title" hasCustomPrompt="1"/>
          </p:nvPr>
        </p:nvSpPr>
        <p:spPr>
          <a:xfrm>
            <a:off x="511476" y="316422"/>
            <a:ext cx="11153475" cy="951463"/>
          </a:xfrm>
          <a:prstGeom prst="rect">
            <a:avLst/>
          </a:prstGeom>
        </p:spPr>
        <p:txBody>
          <a:bodyPr vert="horz" lIns="0" tIns="0" rIns="0" bIns="0" rtlCol="0" anchor="t" anchorCtr="0">
            <a:noAutofit/>
          </a:bodyPr>
          <a:lstStyle>
            <a:lvl1pPr algn="l">
              <a:defRPr>
                <a:solidFill>
                  <a:schemeClr val="accent3"/>
                </a:solidFill>
                <a:latin typeface="+mj-lt"/>
              </a:defRPr>
            </a:lvl1pPr>
          </a:lstStyle>
          <a:p>
            <a:r>
              <a:rPr lang="en-US" dirty="0"/>
              <a:t>Click to add a title</a:t>
            </a:r>
          </a:p>
        </p:txBody>
      </p:sp>
      <p:sp>
        <p:nvSpPr>
          <p:cNvPr id="21" name="Content Placeholder 2">
            <a:extLst>
              <a:ext uri="{FF2B5EF4-FFF2-40B4-BE49-F238E27FC236}">
                <a16:creationId xmlns:a16="http://schemas.microsoft.com/office/drawing/2014/main" id="{1D312E8C-BE32-5F45-A5AB-57FDA3272178}"/>
              </a:ext>
            </a:extLst>
          </p:cNvPr>
          <p:cNvSpPr>
            <a:spLocks noGrp="1"/>
          </p:cNvSpPr>
          <p:nvPr>
            <p:ph sz="quarter" idx="10" hasCustomPrompt="1"/>
          </p:nvPr>
        </p:nvSpPr>
        <p:spPr>
          <a:xfrm>
            <a:off x="1870967" y="1931481"/>
            <a:ext cx="6012080" cy="1016312"/>
          </a:xfrm>
          <a:prstGeom prst="rect">
            <a:avLst/>
          </a:prstGeom>
        </p:spPr>
        <p:txBody>
          <a:bodyPr lIns="0" tIns="0" rIns="0" bIns="0">
            <a:noAutofit/>
          </a:bodyPr>
          <a:lstStyle>
            <a:lvl1pPr marL="0" marR="0" indent="0" algn="l" defTabSz="914377" rtl="0" eaLnBrk="1" fontAlgn="auto" latinLnBrk="0" hangingPunct="1">
              <a:lnSpc>
                <a:spcPct val="100000"/>
              </a:lnSpc>
              <a:spcBef>
                <a:spcPts val="800"/>
              </a:spcBef>
              <a:spcAft>
                <a:spcPts val="0"/>
              </a:spcAft>
              <a:buClrTx/>
              <a:buSzTx/>
              <a:buFont typeface="Arial" panose="020B0604020202020204" pitchFamily="34" charset="0"/>
              <a:buNone/>
              <a:tabLst/>
              <a:defRPr sz="1600">
                <a:solidFill>
                  <a:schemeClr val="accent3"/>
                </a:solidFill>
                <a:latin typeface="+mn-lt"/>
              </a:defRPr>
            </a:lvl1pPr>
            <a:lvl2pPr marL="191995" indent="0">
              <a:lnSpc>
                <a:spcPct val="100000"/>
              </a:lnSpc>
              <a:spcBef>
                <a:spcPts val="800"/>
              </a:spcBef>
              <a:buSzPct val="90000"/>
              <a:buFont typeface="Wingdings" panose="05000000000000000000" pitchFamily="2" charset="2"/>
              <a:buNone/>
              <a:defRPr sz="1600">
                <a:solidFill>
                  <a:schemeClr val="bg2"/>
                </a:solidFill>
                <a:latin typeface="+mj-lt"/>
              </a:defRPr>
            </a:lvl2pPr>
            <a:lvl3pPr marL="383990" indent="0">
              <a:lnSpc>
                <a:spcPct val="100000"/>
              </a:lnSpc>
              <a:spcBef>
                <a:spcPts val="800"/>
              </a:spcBef>
              <a:buFont typeface="Arial" panose="020B0604020202020204" pitchFamily="34" charset="0"/>
              <a:buNone/>
              <a:defRPr sz="1600">
                <a:solidFill>
                  <a:schemeClr val="bg2"/>
                </a:solidFill>
                <a:latin typeface="+mj-lt"/>
              </a:defRPr>
            </a:lvl3pPr>
            <a:lvl4pPr marL="671983" indent="0">
              <a:lnSpc>
                <a:spcPct val="100000"/>
              </a:lnSpc>
              <a:spcBef>
                <a:spcPts val="800"/>
              </a:spcBef>
              <a:buSzPct val="90000"/>
              <a:buFont typeface="Arial" panose="020B0604020202020204" pitchFamily="34" charset="0"/>
              <a:buNone/>
              <a:defRPr sz="1600">
                <a:solidFill>
                  <a:schemeClr val="bg2"/>
                </a:solidFill>
                <a:latin typeface="+mj-lt"/>
              </a:defRPr>
            </a:lvl4pPr>
            <a:lvl5pPr marL="863978" indent="0">
              <a:lnSpc>
                <a:spcPct val="100000"/>
              </a:lnSpc>
              <a:spcBef>
                <a:spcPts val="800"/>
              </a:spcBef>
              <a:buNone/>
              <a:defRPr sz="1600">
                <a:solidFill>
                  <a:schemeClr val="bg2"/>
                </a:solidFill>
                <a:latin typeface="+mj-lt"/>
              </a:defRPr>
            </a:lvl5pPr>
            <a:lvl6pPr marL="2285943" indent="0">
              <a:buNone/>
              <a:defRPr sz="1600">
                <a:solidFill>
                  <a:schemeClr val="bg2"/>
                </a:solidFill>
              </a:defRPr>
            </a:lvl6pPr>
          </a:lstStyle>
          <a:p>
            <a:pPr marL="0" marR="0" lvl="0" indent="0" algn="l" defTabSz="914377" rtl="0" eaLnBrk="1" fontAlgn="auto" latinLnBrk="0" hangingPunct="1">
              <a:lnSpc>
                <a:spcPct val="100000"/>
              </a:lnSpc>
              <a:spcBef>
                <a:spcPts val="800"/>
              </a:spcBef>
              <a:spcAft>
                <a:spcPts val="0"/>
              </a:spcAft>
              <a:buClrTx/>
              <a:buSzTx/>
              <a:buFont typeface="Arial" panose="020B0604020202020204" pitchFamily="34" charset="0"/>
              <a:buNone/>
              <a:tabLst/>
              <a:defRPr/>
            </a:pPr>
            <a:r>
              <a:rPr lang="en-GB" dirty="0"/>
              <a:t>Click to start texting</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volutpat</a:t>
            </a:r>
            <a:r>
              <a:rPr lang="en-US" dirty="0"/>
              <a:t>. </a:t>
            </a:r>
            <a:r>
              <a:rPr lang="en-US" dirty="0" err="1"/>
              <a:t>Ut</a:t>
            </a:r>
            <a:r>
              <a:rPr lang="en-US" dirty="0"/>
              <a:t> </a:t>
            </a:r>
            <a:r>
              <a:rPr lang="en-US" dirty="0" err="1"/>
              <a:t>wisi</a:t>
            </a:r>
            <a:r>
              <a:rPr lang="en-US" dirty="0"/>
              <a:t> </a:t>
            </a:r>
            <a:r>
              <a:rPr lang="en-US" dirty="0" err="1"/>
              <a:t>enim</a:t>
            </a:r>
            <a:r>
              <a:rPr lang="en-US" dirty="0"/>
              <a:t> ad minim </a:t>
            </a:r>
            <a:r>
              <a:rPr lang="en-US" dirty="0" err="1"/>
              <a:t>veniam</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volutpat</a:t>
            </a:r>
            <a:r>
              <a:rPr lang="en-US" dirty="0"/>
              <a:t>. </a:t>
            </a:r>
            <a:r>
              <a:rPr lang="en-US" dirty="0" err="1"/>
              <a:t>Ut</a:t>
            </a:r>
            <a:r>
              <a:rPr lang="en-US" dirty="0"/>
              <a:t> </a:t>
            </a:r>
            <a:r>
              <a:rPr lang="en-US" dirty="0" err="1"/>
              <a:t>wisi</a:t>
            </a:r>
            <a:r>
              <a:rPr lang="en-US" dirty="0"/>
              <a:t> </a:t>
            </a:r>
            <a:r>
              <a:rPr lang="en-US" dirty="0" err="1"/>
              <a:t>enim</a:t>
            </a:r>
            <a:r>
              <a:rPr lang="en-US" dirty="0"/>
              <a:t> ad minim </a:t>
            </a:r>
            <a:r>
              <a:rPr lang="en-US" dirty="0" err="1"/>
              <a:t>veniam</a:t>
            </a:r>
            <a:r>
              <a:rPr lang="en-US" dirty="0"/>
              <a:t>.</a:t>
            </a:r>
          </a:p>
        </p:txBody>
      </p:sp>
      <p:sp>
        <p:nvSpPr>
          <p:cNvPr id="22" name="Text Placeholder 2"/>
          <p:cNvSpPr>
            <a:spLocks noGrp="1"/>
          </p:cNvSpPr>
          <p:nvPr>
            <p:ph type="body" sz="quarter" idx="22" hasCustomPrompt="1"/>
          </p:nvPr>
        </p:nvSpPr>
        <p:spPr>
          <a:xfrm>
            <a:off x="1870967" y="1561296"/>
            <a:ext cx="6012080" cy="370185"/>
          </a:xfrm>
          <a:prstGeom prst="rect">
            <a:avLst/>
          </a:prstGeom>
        </p:spPr>
        <p:txBody>
          <a:bodyPr lIns="0" tIns="0" rIns="0" bIns="0">
            <a:noAutofit/>
          </a:bodyPr>
          <a:lstStyle>
            <a:lvl1pPr marL="0" indent="0" algn="l">
              <a:lnSpc>
                <a:spcPct val="100000"/>
              </a:lnSpc>
              <a:spcBef>
                <a:spcPts val="800"/>
              </a:spcBef>
              <a:buNone/>
              <a:defRPr lang="en-US" sz="1867" b="1" kern="1200" dirty="0">
                <a:solidFill>
                  <a:schemeClr val="accent3"/>
                </a:solidFill>
                <a:latin typeface="+mn-lt"/>
                <a:ea typeface="+mn-ea"/>
                <a:cs typeface="+mn-cs"/>
              </a:defRPr>
            </a:lvl1pPr>
            <a:lvl2pPr marL="457189" indent="0">
              <a:buNone/>
              <a:defRPr/>
            </a:lvl2pPr>
            <a:lvl3pPr marL="914377" indent="0">
              <a:buNone/>
              <a:defRPr/>
            </a:lvl3pPr>
            <a:lvl4pPr marL="1371566" indent="0">
              <a:buNone/>
              <a:defRPr/>
            </a:lvl4pPr>
            <a:lvl5pPr marL="1828754" indent="0">
              <a:buNone/>
              <a:defRPr/>
            </a:lvl5pPr>
          </a:lstStyle>
          <a:p>
            <a:r>
              <a:rPr lang="en-US" dirty="0"/>
              <a:t>Click to add a subtitle</a:t>
            </a:r>
          </a:p>
        </p:txBody>
      </p:sp>
      <p:sp>
        <p:nvSpPr>
          <p:cNvPr id="32" name="Picture Placeholder 6"/>
          <p:cNvSpPr>
            <a:spLocks noGrp="1"/>
          </p:cNvSpPr>
          <p:nvPr>
            <p:ph type="pic" sz="quarter" idx="21" hasCustomPrompt="1"/>
          </p:nvPr>
        </p:nvSpPr>
        <p:spPr>
          <a:xfrm>
            <a:off x="499532" y="1555751"/>
            <a:ext cx="1104000" cy="1104000"/>
          </a:xfrm>
          <a:prstGeom prst="ellipse">
            <a:avLst/>
          </a:prstGeom>
          <a:solidFill>
            <a:schemeClr val="tx1">
              <a:lumMod val="10000"/>
              <a:lumOff val="90000"/>
            </a:schemeClr>
          </a:solidFill>
        </p:spPr>
        <p:txBody>
          <a:bodyPr lIns="0" tIns="0" rIns="0" bIns="0" anchor="ctr">
            <a:noAutofit/>
          </a:bodyPr>
          <a:lstStyle>
            <a:lvl1pPr marL="0" indent="0" algn="ctr">
              <a:buNone/>
              <a:defRPr sz="1067">
                <a:solidFill>
                  <a:schemeClr val="accent3"/>
                </a:solidFill>
              </a:defRPr>
            </a:lvl1pPr>
          </a:lstStyle>
          <a:p>
            <a:r>
              <a:rPr lang="en-US" dirty="0"/>
              <a:t>Click to add a picture</a:t>
            </a:r>
          </a:p>
        </p:txBody>
      </p:sp>
      <p:sp>
        <p:nvSpPr>
          <p:cNvPr id="33" name="Content Placeholder 2">
            <a:extLst>
              <a:ext uri="{FF2B5EF4-FFF2-40B4-BE49-F238E27FC236}">
                <a16:creationId xmlns:a16="http://schemas.microsoft.com/office/drawing/2014/main" id="{1D312E8C-BE32-5F45-A5AB-57FDA3272178}"/>
              </a:ext>
            </a:extLst>
          </p:cNvPr>
          <p:cNvSpPr>
            <a:spLocks noGrp="1"/>
          </p:cNvSpPr>
          <p:nvPr>
            <p:ph sz="quarter" idx="28" hasCustomPrompt="1"/>
          </p:nvPr>
        </p:nvSpPr>
        <p:spPr>
          <a:xfrm>
            <a:off x="1870967" y="3614094"/>
            <a:ext cx="6012080" cy="728269"/>
          </a:xfrm>
          <a:prstGeom prst="rect">
            <a:avLst/>
          </a:prstGeom>
        </p:spPr>
        <p:txBody>
          <a:bodyPr lIns="0" tIns="0" rIns="0" bIns="0">
            <a:noAutofit/>
          </a:bodyPr>
          <a:lstStyle>
            <a:lvl1pPr marL="0" marR="0" indent="0" algn="l" defTabSz="914377" rtl="0" eaLnBrk="1" fontAlgn="auto" latinLnBrk="0" hangingPunct="1">
              <a:lnSpc>
                <a:spcPct val="100000"/>
              </a:lnSpc>
              <a:spcBef>
                <a:spcPts val="800"/>
              </a:spcBef>
              <a:spcAft>
                <a:spcPts val="0"/>
              </a:spcAft>
              <a:buClrTx/>
              <a:buSzTx/>
              <a:buFont typeface="Arial" panose="020B0604020202020204" pitchFamily="34" charset="0"/>
              <a:buNone/>
              <a:tabLst/>
              <a:defRPr sz="1600">
                <a:solidFill>
                  <a:schemeClr val="accent3"/>
                </a:solidFill>
                <a:latin typeface="+mn-lt"/>
              </a:defRPr>
            </a:lvl1pPr>
            <a:lvl2pPr marL="191995" indent="0">
              <a:lnSpc>
                <a:spcPct val="100000"/>
              </a:lnSpc>
              <a:spcBef>
                <a:spcPts val="800"/>
              </a:spcBef>
              <a:buSzPct val="90000"/>
              <a:buFont typeface="Wingdings" panose="05000000000000000000" pitchFamily="2" charset="2"/>
              <a:buNone/>
              <a:defRPr sz="1600">
                <a:solidFill>
                  <a:schemeClr val="bg2"/>
                </a:solidFill>
                <a:latin typeface="+mj-lt"/>
              </a:defRPr>
            </a:lvl2pPr>
            <a:lvl3pPr marL="383990" indent="0">
              <a:lnSpc>
                <a:spcPct val="100000"/>
              </a:lnSpc>
              <a:spcBef>
                <a:spcPts val="800"/>
              </a:spcBef>
              <a:buFont typeface="Arial" panose="020B0604020202020204" pitchFamily="34" charset="0"/>
              <a:buNone/>
              <a:defRPr sz="1600">
                <a:solidFill>
                  <a:schemeClr val="bg2"/>
                </a:solidFill>
                <a:latin typeface="+mj-lt"/>
              </a:defRPr>
            </a:lvl3pPr>
            <a:lvl4pPr marL="671983" indent="0">
              <a:lnSpc>
                <a:spcPct val="100000"/>
              </a:lnSpc>
              <a:spcBef>
                <a:spcPts val="800"/>
              </a:spcBef>
              <a:buSzPct val="90000"/>
              <a:buFont typeface="Arial" panose="020B0604020202020204" pitchFamily="34" charset="0"/>
              <a:buNone/>
              <a:defRPr sz="1600">
                <a:solidFill>
                  <a:schemeClr val="bg2"/>
                </a:solidFill>
                <a:latin typeface="+mj-lt"/>
              </a:defRPr>
            </a:lvl4pPr>
            <a:lvl5pPr marL="863978" indent="0">
              <a:lnSpc>
                <a:spcPct val="100000"/>
              </a:lnSpc>
              <a:spcBef>
                <a:spcPts val="800"/>
              </a:spcBef>
              <a:buNone/>
              <a:defRPr sz="1600">
                <a:solidFill>
                  <a:schemeClr val="bg2"/>
                </a:solidFill>
                <a:latin typeface="+mj-lt"/>
              </a:defRPr>
            </a:lvl5pPr>
            <a:lvl6pPr marL="2285943" indent="0">
              <a:buNone/>
              <a:defRPr sz="1600">
                <a:solidFill>
                  <a:schemeClr val="bg2"/>
                </a:solidFill>
              </a:defRPr>
            </a:lvl6pPr>
          </a:lstStyle>
          <a:p>
            <a:pPr marL="0" marR="0" lvl="0" indent="0" algn="l" defTabSz="914377" rtl="0" eaLnBrk="1" fontAlgn="auto" latinLnBrk="0" hangingPunct="1">
              <a:lnSpc>
                <a:spcPct val="100000"/>
              </a:lnSpc>
              <a:spcBef>
                <a:spcPts val="800"/>
              </a:spcBef>
              <a:spcAft>
                <a:spcPts val="0"/>
              </a:spcAft>
              <a:buClrTx/>
              <a:buSzTx/>
              <a:buFont typeface="Arial" panose="020B0604020202020204" pitchFamily="34" charset="0"/>
              <a:buNone/>
              <a:tabLst/>
              <a:defRPr/>
            </a:pPr>
            <a:r>
              <a:rPr lang="en-GB" dirty="0"/>
              <a:t>Click to start texting</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volutpat</a:t>
            </a:r>
            <a:r>
              <a:rPr lang="en-US" dirty="0"/>
              <a:t>. </a:t>
            </a:r>
            <a:r>
              <a:rPr lang="en-US" dirty="0" err="1"/>
              <a:t>Ut</a:t>
            </a:r>
            <a:r>
              <a:rPr lang="en-US" dirty="0"/>
              <a:t> </a:t>
            </a:r>
            <a:r>
              <a:rPr lang="en-US" dirty="0" err="1"/>
              <a:t>wisi</a:t>
            </a:r>
            <a:r>
              <a:rPr lang="en-US" dirty="0"/>
              <a:t> </a:t>
            </a:r>
            <a:r>
              <a:rPr lang="en-US" dirty="0" err="1"/>
              <a:t>enim</a:t>
            </a:r>
            <a:r>
              <a:rPr lang="en-US" dirty="0"/>
              <a:t> ad minim </a:t>
            </a:r>
            <a:r>
              <a:rPr lang="en-US" dirty="0" err="1"/>
              <a:t>veniam</a:t>
            </a:r>
            <a:r>
              <a:rPr lang="en-US" dirty="0"/>
              <a:t>. </a:t>
            </a:r>
            <a:r>
              <a:rPr lang="en-US" dirty="0" err="1"/>
              <a:t>Euismod</a:t>
            </a:r>
            <a:r>
              <a:rPr lang="en-US" dirty="0"/>
              <a:t> </a:t>
            </a:r>
            <a:r>
              <a:rPr lang="en-US" dirty="0" err="1"/>
              <a:t>tincidunt</a:t>
            </a:r>
            <a:r>
              <a:rPr lang="en-US" dirty="0"/>
              <a:t> </a:t>
            </a:r>
            <a:r>
              <a:rPr lang="en-US" dirty="0" err="1"/>
              <a:t>ut.</a:t>
            </a:r>
            <a:endParaRPr lang="en-US" dirty="0"/>
          </a:p>
        </p:txBody>
      </p:sp>
      <p:sp>
        <p:nvSpPr>
          <p:cNvPr id="36" name="Text Placeholder 2"/>
          <p:cNvSpPr>
            <a:spLocks noGrp="1"/>
          </p:cNvSpPr>
          <p:nvPr>
            <p:ph type="body" sz="quarter" idx="29" hasCustomPrompt="1"/>
          </p:nvPr>
        </p:nvSpPr>
        <p:spPr>
          <a:xfrm>
            <a:off x="1870967" y="3243908"/>
            <a:ext cx="6012080" cy="370185"/>
          </a:xfrm>
          <a:prstGeom prst="rect">
            <a:avLst/>
          </a:prstGeom>
        </p:spPr>
        <p:txBody>
          <a:bodyPr lIns="0" tIns="0" rIns="0" bIns="0">
            <a:noAutofit/>
          </a:bodyPr>
          <a:lstStyle>
            <a:lvl1pPr marL="0" indent="0" algn="l">
              <a:lnSpc>
                <a:spcPct val="100000"/>
              </a:lnSpc>
              <a:spcBef>
                <a:spcPts val="800"/>
              </a:spcBef>
              <a:buNone/>
              <a:defRPr lang="en-US" sz="1867" b="1" kern="1200" dirty="0">
                <a:solidFill>
                  <a:schemeClr val="accent3"/>
                </a:solidFill>
                <a:latin typeface="+mn-lt"/>
                <a:ea typeface="+mn-ea"/>
                <a:cs typeface="+mn-cs"/>
              </a:defRPr>
            </a:lvl1pPr>
            <a:lvl2pPr marL="457189" indent="0">
              <a:buNone/>
              <a:defRPr/>
            </a:lvl2pPr>
            <a:lvl3pPr marL="914377" indent="0">
              <a:buNone/>
              <a:defRPr/>
            </a:lvl3pPr>
            <a:lvl4pPr marL="1371566" indent="0">
              <a:buNone/>
              <a:defRPr/>
            </a:lvl4pPr>
            <a:lvl5pPr marL="1828754" indent="0">
              <a:buNone/>
              <a:defRPr/>
            </a:lvl5pPr>
          </a:lstStyle>
          <a:p>
            <a:r>
              <a:rPr lang="en-US" dirty="0"/>
              <a:t>Click to add a subtitle</a:t>
            </a:r>
          </a:p>
        </p:txBody>
      </p:sp>
      <p:sp>
        <p:nvSpPr>
          <p:cNvPr id="37" name="Picture Placeholder 6"/>
          <p:cNvSpPr>
            <a:spLocks noGrp="1"/>
          </p:cNvSpPr>
          <p:nvPr>
            <p:ph type="pic" sz="quarter" idx="30" hasCustomPrompt="1"/>
          </p:nvPr>
        </p:nvSpPr>
        <p:spPr>
          <a:xfrm>
            <a:off x="499532" y="3238363"/>
            <a:ext cx="1104000" cy="1104000"/>
          </a:xfrm>
          <a:prstGeom prst="ellipse">
            <a:avLst/>
          </a:prstGeom>
          <a:solidFill>
            <a:schemeClr val="tx1">
              <a:lumMod val="10000"/>
              <a:lumOff val="90000"/>
            </a:schemeClr>
          </a:solidFill>
        </p:spPr>
        <p:txBody>
          <a:bodyPr lIns="0" tIns="0" rIns="0" bIns="0" anchor="ctr">
            <a:noAutofit/>
          </a:bodyPr>
          <a:lstStyle>
            <a:lvl1pPr marL="0" indent="0" algn="ctr">
              <a:buNone/>
              <a:defRPr sz="1067">
                <a:solidFill>
                  <a:schemeClr val="accent3"/>
                </a:solidFill>
              </a:defRPr>
            </a:lvl1pPr>
          </a:lstStyle>
          <a:p>
            <a:r>
              <a:rPr lang="en-US" dirty="0"/>
              <a:t>Click to add a picture</a:t>
            </a:r>
          </a:p>
        </p:txBody>
      </p:sp>
      <p:sp>
        <p:nvSpPr>
          <p:cNvPr id="38" name="Content Placeholder 2">
            <a:extLst>
              <a:ext uri="{FF2B5EF4-FFF2-40B4-BE49-F238E27FC236}">
                <a16:creationId xmlns:a16="http://schemas.microsoft.com/office/drawing/2014/main" id="{1D312E8C-BE32-5F45-A5AB-57FDA3272178}"/>
              </a:ext>
            </a:extLst>
          </p:cNvPr>
          <p:cNvSpPr>
            <a:spLocks noGrp="1"/>
          </p:cNvSpPr>
          <p:nvPr>
            <p:ph sz="quarter" idx="31" hasCustomPrompt="1"/>
          </p:nvPr>
        </p:nvSpPr>
        <p:spPr>
          <a:xfrm>
            <a:off x="1870967" y="5052172"/>
            <a:ext cx="6012080" cy="1016312"/>
          </a:xfrm>
          <a:prstGeom prst="rect">
            <a:avLst/>
          </a:prstGeom>
        </p:spPr>
        <p:txBody>
          <a:bodyPr lIns="0" tIns="0" rIns="0" bIns="0">
            <a:noAutofit/>
          </a:bodyPr>
          <a:lstStyle>
            <a:lvl1pPr marL="0" marR="0" indent="0" algn="l" defTabSz="914377" rtl="0" eaLnBrk="1" fontAlgn="auto" latinLnBrk="0" hangingPunct="1">
              <a:lnSpc>
                <a:spcPct val="100000"/>
              </a:lnSpc>
              <a:spcBef>
                <a:spcPts val="800"/>
              </a:spcBef>
              <a:spcAft>
                <a:spcPts val="0"/>
              </a:spcAft>
              <a:buClrTx/>
              <a:buSzTx/>
              <a:buFont typeface="Arial" panose="020B0604020202020204" pitchFamily="34" charset="0"/>
              <a:buNone/>
              <a:tabLst/>
              <a:defRPr sz="1600">
                <a:solidFill>
                  <a:schemeClr val="accent3"/>
                </a:solidFill>
                <a:latin typeface="+mn-lt"/>
              </a:defRPr>
            </a:lvl1pPr>
            <a:lvl2pPr marL="191995" indent="0">
              <a:lnSpc>
                <a:spcPct val="100000"/>
              </a:lnSpc>
              <a:spcBef>
                <a:spcPts val="800"/>
              </a:spcBef>
              <a:buSzPct val="90000"/>
              <a:buFont typeface="Wingdings" panose="05000000000000000000" pitchFamily="2" charset="2"/>
              <a:buNone/>
              <a:defRPr sz="1600">
                <a:solidFill>
                  <a:schemeClr val="bg2"/>
                </a:solidFill>
                <a:latin typeface="+mj-lt"/>
              </a:defRPr>
            </a:lvl2pPr>
            <a:lvl3pPr marL="383990" indent="0">
              <a:lnSpc>
                <a:spcPct val="100000"/>
              </a:lnSpc>
              <a:spcBef>
                <a:spcPts val="800"/>
              </a:spcBef>
              <a:buFont typeface="Arial" panose="020B0604020202020204" pitchFamily="34" charset="0"/>
              <a:buNone/>
              <a:defRPr sz="1600">
                <a:solidFill>
                  <a:schemeClr val="bg2"/>
                </a:solidFill>
                <a:latin typeface="+mj-lt"/>
              </a:defRPr>
            </a:lvl3pPr>
            <a:lvl4pPr marL="671983" indent="0">
              <a:lnSpc>
                <a:spcPct val="100000"/>
              </a:lnSpc>
              <a:spcBef>
                <a:spcPts val="800"/>
              </a:spcBef>
              <a:buSzPct val="90000"/>
              <a:buFont typeface="Arial" panose="020B0604020202020204" pitchFamily="34" charset="0"/>
              <a:buNone/>
              <a:defRPr sz="1600">
                <a:solidFill>
                  <a:schemeClr val="bg2"/>
                </a:solidFill>
                <a:latin typeface="+mj-lt"/>
              </a:defRPr>
            </a:lvl4pPr>
            <a:lvl5pPr marL="863978" indent="0">
              <a:lnSpc>
                <a:spcPct val="100000"/>
              </a:lnSpc>
              <a:spcBef>
                <a:spcPts val="800"/>
              </a:spcBef>
              <a:buNone/>
              <a:defRPr sz="1600">
                <a:solidFill>
                  <a:schemeClr val="bg2"/>
                </a:solidFill>
                <a:latin typeface="+mj-lt"/>
              </a:defRPr>
            </a:lvl5pPr>
            <a:lvl6pPr marL="2285943" indent="0">
              <a:buNone/>
              <a:defRPr sz="1600">
                <a:solidFill>
                  <a:schemeClr val="bg2"/>
                </a:solidFill>
              </a:defRPr>
            </a:lvl6pPr>
          </a:lstStyle>
          <a:p>
            <a:pPr marL="0" marR="0" lvl="0" indent="0" algn="l" defTabSz="914377" rtl="0" eaLnBrk="1" fontAlgn="auto" latinLnBrk="0" hangingPunct="1">
              <a:lnSpc>
                <a:spcPct val="100000"/>
              </a:lnSpc>
              <a:spcBef>
                <a:spcPts val="800"/>
              </a:spcBef>
              <a:spcAft>
                <a:spcPts val="0"/>
              </a:spcAft>
              <a:buClrTx/>
              <a:buSzTx/>
              <a:buFont typeface="Arial" panose="020B0604020202020204" pitchFamily="34" charset="0"/>
              <a:buNone/>
              <a:tabLst/>
              <a:defRPr/>
            </a:pPr>
            <a:r>
              <a:rPr lang="en-GB" dirty="0"/>
              <a:t>Click to start texting</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volutpat</a:t>
            </a:r>
            <a:r>
              <a:rPr lang="en-US" dirty="0"/>
              <a:t>. </a:t>
            </a:r>
            <a:r>
              <a:rPr lang="en-US" dirty="0" err="1"/>
              <a:t>Ut</a:t>
            </a:r>
            <a:r>
              <a:rPr lang="en-US" dirty="0"/>
              <a:t> </a:t>
            </a:r>
            <a:r>
              <a:rPr lang="en-US" dirty="0" err="1"/>
              <a:t>wisi</a:t>
            </a:r>
            <a:r>
              <a:rPr lang="en-US" dirty="0"/>
              <a:t> </a:t>
            </a:r>
            <a:r>
              <a:rPr lang="en-US" dirty="0" err="1"/>
              <a:t>enim</a:t>
            </a:r>
            <a:r>
              <a:rPr lang="en-US" dirty="0"/>
              <a:t> ad minim </a:t>
            </a:r>
            <a:r>
              <a:rPr lang="en-US" dirty="0" err="1"/>
              <a:t>veniam</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volutpat</a:t>
            </a:r>
            <a:r>
              <a:rPr lang="en-US" dirty="0"/>
              <a:t>. </a:t>
            </a:r>
            <a:r>
              <a:rPr lang="en-US" dirty="0" err="1"/>
              <a:t>Ut</a:t>
            </a:r>
            <a:r>
              <a:rPr lang="en-US" dirty="0"/>
              <a:t> </a:t>
            </a:r>
            <a:r>
              <a:rPr lang="en-US" dirty="0" err="1"/>
              <a:t>wisi</a:t>
            </a:r>
            <a:r>
              <a:rPr lang="en-US" dirty="0"/>
              <a:t> </a:t>
            </a:r>
            <a:r>
              <a:rPr lang="en-US" dirty="0" err="1"/>
              <a:t>enim</a:t>
            </a:r>
            <a:r>
              <a:rPr lang="en-US" dirty="0"/>
              <a:t> ad minim </a:t>
            </a:r>
            <a:r>
              <a:rPr lang="en-US" dirty="0" err="1"/>
              <a:t>veniam</a:t>
            </a:r>
            <a:r>
              <a:rPr lang="en-US" dirty="0"/>
              <a:t>.</a:t>
            </a:r>
          </a:p>
        </p:txBody>
      </p:sp>
      <p:sp>
        <p:nvSpPr>
          <p:cNvPr id="39" name="Text Placeholder 2"/>
          <p:cNvSpPr>
            <a:spLocks noGrp="1"/>
          </p:cNvSpPr>
          <p:nvPr>
            <p:ph type="body" sz="quarter" idx="32" hasCustomPrompt="1"/>
          </p:nvPr>
        </p:nvSpPr>
        <p:spPr>
          <a:xfrm>
            <a:off x="1870967" y="4681986"/>
            <a:ext cx="6012080" cy="370185"/>
          </a:xfrm>
          <a:prstGeom prst="rect">
            <a:avLst/>
          </a:prstGeom>
        </p:spPr>
        <p:txBody>
          <a:bodyPr lIns="0" tIns="0" rIns="0" bIns="0">
            <a:noAutofit/>
          </a:bodyPr>
          <a:lstStyle>
            <a:lvl1pPr marL="0" indent="0" algn="l">
              <a:lnSpc>
                <a:spcPct val="100000"/>
              </a:lnSpc>
              <a:spcBef>
                <a:spcPts val="800"/>
              </a:spcBef>
              <a:buNone/>
              <a:defRPr lang="en-US" sz="1867" b="1" kern="1200" dirty="0">
                <a:solidFill>
                  <a:schemeClr val="accent3"/>
                </a:solidFill>
                <a:latin typeface="+mn-lt"/>
                <a:ea typeface="+mn-ea"/>
                <a:cs typeface="+mn-cs"/>
              </a:defRPr>
            </a:lvl1pPr>
            <a:lvl2pPr marL="457189" indent="0">
              <a:buNone/>
              <a:defRPr/>
            </a:lvl2pPr>
            <a:lvl3pPr marL="914377" indent="0">
              <a:buNone/>
              <a:defRPr/>
            </a:lvl3pPr>
            <a:lvl4pPr marL="1371566" indent="0">
              <a:buNone/>
              <a:defRPr/>
            </a:lvl4pPr>
            <a:lvl5pPr marL="1828754" indent="0">
              <a:buNone/>
              <a:defRPr/>
            </a:lvl5pPr>
          </a:lstStyle>
          <a:p>
            <a:r>
              <a:rPr lang="en-US" dirty="0"/>
              <a:t>Click to add a subtitle</a:t>
            </a:r>
          </a:p>
        </p:txBody>
      </p:sp>
      <p:sp>
        <p:nvSpPr>
          <p:cNvPr id="40" name="Picture Placeholder 6"/>
          <p:cNvSpPr>
            <a:spLocks noGrp="1"/>
          </p:cNvSpPr>
          <p:nvPr>
            <p:ph type="pic" sz="quarter" idx="33" hasCustomPrompt="1"/>
          </p:nvPr>
        </p:nvSpPr>
        <p:spPr>
          <a:xfrm>
            <a:off x="499532" y="4676441"/>
            <a:ext cx="1104000" cy="1104000"/>
          </a:xfrm>
          <a:prstGeom prst="ellipse">
            <a:avLst/>
          </a:prstGeom>
          <a:solidFill>
            <a:schemeClr val="tx1">
              <a:lumMod val="10000"/>
              <a:lumOff val="90000"/>
            </a:schemeClr>
          </a:solidFill>
        </p:spPr>
        <p:txBody>
          <a:bodyPr lIns="0" tIns="0" rIns="0" bIns="0" anchor="ctr">
            <a:noAutofit/>
          </a:bodyPr>
          <a:lstStyle>
            <a:lvl1pPr marL="0" indent="0" algn="ctr">
              <a:buNone/>
              <a:defRPr sz="1067">
                <a:solidFill>
                  <a:schemeClr val="accent3"/>
                </a:solidFill>
              </a:defRPr>
            </a:lvl1pPr>
          </a:lstStyle>
          <a:p>
            <a:r>
              <a:rPr lang="en-US" dirty="0"/>
              <a:t>Click to add a picture</a:t>
            </a:r>
          </a:p>
        </p:txBody>
      </p:sp>
      <p:sp>
        <p:nvSpPr>
          <p:cNvPr id="41" name="Content Placeholder 2">
            <a:extLst>
              <a:ext uri="{FF2B5EF4-FFF2-40B4-BE49-F238E27FC236}">
                <a16:creationId xmlns:a16="http://schemas.microsoft.com/office/drawing/2014/main" id="{1D312E8C-BE32-5F45-A5AB-57FDA3272178}"/>
              </a:ext>
            </a:extLst>
          </p:cNvPr>
          <p:cNvSpPr>
            <a:spLocks noGrp="1"/>
          </p:cNvSpPr>
          <p:nvPr>
            <p:ph sz="quarter" idx="34" hasCustomPrompt="1"/>
          </p:nvPr>
        </p:nvSpPr>
        <p:spPr>
          <a:xfrm>
            <a:off x="8170495" y="2047952"/>
            <a:ext cx="3494456" cy="4020531"/>
          </a:xfrm>
          <a:prstGeom prst="rect">
            <a:avLst/>
          </a:prstGeom>
        </p:spPr>
        <p:txBody>
          <a:bodyPr lIns="0" tIns="0" rIns="0" bIns="0">
            <a:noAutofit/>
          </a:bodyPr>
          <a:lstStyle>
            <a:lvl1pPr marL="191995" indent="-191995">
              <a:lnSpc>
                <a:spcPct val="100000"/>
              </a:lnSpc>
              <a:spcBef>
                <a:spcPts val="800"/>
              </a:spcBef>
              <a:buFont typeface="Wingdings" panose="05000000000000000000" pitchFamily="2" charset="2"/>
              <a:buChar char="§"/>
              <a:defRPr sz="1600">
                <a:solidFill>
                  <a:schemeClr val="accent3"/>
                </a:solidFill>
                <a:latin typeface="+mn-lt"/>
              </a:defRPr>
            </a:lvl1pPr>
            <a:lvl2pPr marL="383990" indent="-191995">
              <a:lnSpc>
                <a:spcPct val="100000"/>
              </a:lnSpc>
              <a:spcBef>
                <a:spcPts val="800"/>
              </a:spcBef>
              <a:buSzPct val="100000"/>
              <a:buFont typeface="Arial" panose="020B0604020202020204" pitchFamily="34" charset="0"/>
              <a:buChar char="•"/>
              <a:defRPr sz="1467">
                <a:solidFill>
                  <a:schemeClr val="accent3"/>
                </a:solidFill>
                <a:latin typeface="+mn-lt"/>
              </a:defRPr>
            </a:lvl2pPr>
            <a:lvl3pPr marL="671983" indent="-287993">
              <a:lnSpc>
                <a:spcPct val="100000"/>
              </a:lnSpc>
              <a:spcBef>
                <a:spcPts val="800"/>
              </a:spcBef>
              <a:buFont typeface="+mj-lt"/>
              <a:buAutoNum type="alphaLcParenR"/>
              <a:defRPr sz="1333">
                <a:solidFill>
                  <a:schemeClr val="accent3"/>
                </a:solidFill>
                <a:latin typeface="+mn-lt"/>
              </a:defRPr>
            </a:lvl3pPr>
            <a:lvl4pPr marL="863978" indent="-191995">
              <a:lnSpc>
                <a:spcPct val="100000"/>
              </a:lnSpc>
              <a:spcBef>
                <a:spcPts val="800"/>
              </a:spcBef>
              <a:buSzPct val="90000"/>
              <a:buFont typeface="+mj-lt"/>
              <a:buAutoNum type="romanLcPeriod"/>
              <a:defRPr sz="1200">
                <a:solidFill>
                  <a:schemeClr val="accent3"/>
                </a:solidFill>
                <a:latin typeface="+mn-lt"/>
              </a:defRPr>
            </a:lvl4pPr>
            <a:lvl5pPr marL="1055974" indent="-191995">
              <a:lnSpc>
                <a:spcPct val="100000"/>
              </a:lnSpc>
              <a:spcBef>
                <a:spcPts val="800"/>
              </a:spcBef>
              <a:defRPr sz="933">
                <a:solidFill>
                  <a:schemeClr val="accent3"/>
                </a:solidFill>
                <a:latin typeface="+mn-lt"/>
              </a:defRPr>
            </a:lvl5pPr>
            <a:lvl6pPr marL="2285943" indent="0">
              <a:buNone/>
              <a:defRPr sz="1600">
                <a:solidFill>
                  <a:schemeClr val="tx2"/>
                </a:solidFill>
              </a:defRPr>
            </a:lvl6pPr>
          </a:lstStyle>
          <a:p>
            <a:pPr lvl="0"/>
            <a:r>
              <a:rPr lang="en-GB" dirty="0"/>
              <a:t>Click to start texting</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2" name="Text Placeholder 2"/>
          <p:cNvSpPr>
            <a:spLocks noGrp="1"/>
          </p:cNvSpPr>
          <p:nvPr>
            <p:ph type="body" sz="quarter" idx="35" hasCustomPrompt="1"/>
          </p:nvPr>
        </p:nvSpPr>
        <p:spPr>
          <a:xfrm>
            <a:off x="8170495" y="1555752"/>
            <a:ext cx="3494456" cy="370185"/>
          </a:xfrm>
          <a:prstGeom prst="rect">
            <a:avLst/>
          </a:prstGeom>
        </p:spPr>
        <p:txBody>
          <a:bodyPr lIns="0" tIns="0" rIns="0" bIns="0">
            <a:noAutofit/>
          </a:bodyPr>
          <a:lstStyle>
            <a:lvl1pPr marL="0" indent="0" algn="l">
              <a:lnSpc>
                <a:spcPct val="100000"/>
              </a:lnSpc>
              <a:spcBef>
                <a:spcPts val="800"/>
              </a:spcBef>
              <a:buNone/>
              <a:defRPr lang="en-US" sz="2133" b="1" kern="1200" dirty="0">
                <a:solidFill>
                  <a:schemeClr val="accent3"/>
                </a:solidFill>
                <a:latin typeface="+mj-lt"/>
                <a:ea typeface="+mn-ea"/>
                <a:cs typeface="+mn-cs"/>
              </a:defRPr>
            </a:lvl1pPr>
            <a:lvl2pPr marL="457189" indent="0">
              <a:buNone/>
              <a:defRPr/>
            </a:lvl2pPr>
            <a:lvl3pPr marL="914377" indent="0">
              <a:buNone/>
              <a:defRPr/>
            </a:lvl3pPr>
            <a:lvl4pPr marL="1371566" indent="0">
              <a:buNone/>
              <a:defRPr/>
            </a:lvl4pPr>
            <a:lvl5pPr marL="1828754" indent="0">
              <a:buNone/>
              <a:defRPr/>
            </a:lvl5pPr>
          </a:lstStyle>
          <a:p>
            <a:r>
              <a:rPr lang="en-US" dirty="0"/>
              <a:t>Click to add a title</a:t>
            </a:r>
          </a:p>
        </p:txBody>
      </p:sp>
      <p:sp>
        <p:nvSpPr>
          <p:cNvPr id="34" name="Text Placeholder 4"/>
          <p:cNvSpPr>
            <a:spLocks noGrp="1"/>
          </p:cNvSpPr>
          <p:nvPr>
            <p:ph type="body" sz="quarter" idx="27" hasCustomPrompt="1"/>
          </p:nvPr>
        </p:nvSpPr>
        <p:spPr>
          <a:xfrm>
            <a:off x="511476" y="980017"/>
            <a:ext cx="11153475" cy="287867"/>
          </a:xfrm>
          <a:prstGeom prst="rect">
            <a:avLst/>
          </a:prstGeom>
        </p:spPr>
        <p:txBody>
          <a:bodyPr lIns="0" tIns="0" rIns="0" bIns="0">
            <a:noAutofit/>
          </a:bodyPr>
          <a:lstStyle>
            <a:lvl1pPr marL="0" indent="0" algn="l">
              <a:lnSpc>
                <a:spcPct val="100000"/>
              </a:lnSpc>
              <a:spcBef>
                <a:spcPts val="800"/>
              </a:spcBef>
              <a:buNone/>
              <a:defRPr lang="en-US" sz="2400" b="0" kern="1200" dirty="0">
                <a:solidFill>
                  <a:schemeClr val="accent2"/>
                </a:solidFill>
                <a:latin typeface="+mn-lt"/>
                <a:ea typeface="+mn-ea"/>
                <a:cs typeface="+mn-cs"/>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Click to add a subtitle or delete this placeholder if not needed</a:t>
            </a:r>
          </a:p>
        </p:txBody>
      </p:sp>
      <p:sp>
        <p:nvSpPr>
          <p:cNvPr id="23" name="Text Placeholder 23">
            <a:extLst>
              <a:ext uri="{FF2B5EF4-FFF2-40B4-BE49-F238E27FC236}">
                <a16:creationId xmlns:a16="http://schemas.microsoft.com/office/drawing/2014/main" id="{D290F1EA-1535-4576-90DC-51139AC19B4E}"/>
              </a:ext>
            </a:extLst>
          </p:cNvPr>
          <p:cNvSpPr>
            <a:spLocks noGrp="1"/>
          </p:cNvSpPr>
          <p:nvPr>
            <p:ph type="body" sz="quarter" idx="12" hasCustomPrompt="1"/>
          </p:nvPr>
        </p:nvSpPr>
        <p:spPr>
          <a:xfrm>
            <a:off x="131233" y="-1085145"/>
            <a:ext cx="1680000" cy="624000"/>
          </a:xfrm>
          <a:prstGeom prst="rect">
            <a:avLst/>
          </a:prstGeom>
          <a:solidFill>
            <a:srgbClr val="FFFFFF"/>
          </a:solidFill>
          <a:ln>
            <a:noFill/>
          </a:ln>
        </p:spPr>
        <p:txBody>
          <a:bodyPr anchor="ctr"/>
          <a:lstStyle>
            <a:lvl1pPr marL="0" indent="0" algn="ctr">
              <a:buNone/>
              <a:defRPr sz="3733" b="1">
                <a:solidFill>
                  <a:schemeClr val="accent3"/>
                </a:solidFill>
                <a:latin typeface="+mj-lt"/>
              </a:defRPr>
            </a:lvl1pPr>
            <a:lvl2pPr marL="457189" indent="0">
              <a:buNone/>
              <a:defRPr sz="3733" b="1">
                <a:solidFill>
                  <a:schemeClr val="bg2"/>
                </a:solidFill>
              </a:defRPr>
            </a:lvl2pPr>
            <a:lvl3pPr marL="914377" indent="0">
              <a:buNone/>
              <a:defRPr sz="3733" b="1">
                <a:solidFill>
                  <a:schemeClr val="bg2"/>
                </a:solidFill>
              </a:defRPr>
            </a:lvl3pPr>
            <a:lvl4pPr marL="1371566" indent="0">
              <a:buNone/>
              <a:defRPr sz="3733" b="1">
                <a:solidFill>
                  <a:schemeClr val="bg2"/>
                </a:solidFill>
              </a:defRPr>
            </a:lvl4pPr>
            <a:lvl5pPr marL="1828754" indent="0">
              <a:buNone/>
              <a:defRPr sz="3733" b="1">
                <a:solidFill>
                  <a:schemeClr val="bg2"/>
                </a:solidFill>
              </a:defRPr>
            </a:lvl5pPr>
          </a:lstStyle>
          <a:p>
            <a:pPr lvl="0"/>
            <a:r>
              <a:rPr lang="en-US" dirty="0"/>
              <a:t>Title</a:t>
            </a:r>
          </a:p>
        </p:txBody>
      </p:sp>
      <p:sp>
        <p:nvSpPr>
          <p:cNvPr id="24" name="Text Placeholder 26">
            <a:extLst>
              <a:ext uri="{FF2B5EF4-FFF2-40B4-BE49-F238E27FC236}">
                <a16:creationId xmlns:a16="http://schemas.microsoft.com/office/drawing/2014/main" id="{ACA4820E-63D2-4F8A-A607-2FE985C91241}"/>
              </a:ext>
            </a:extLst>
          </p:cNvPr>
          <p:cNvSpPr>
            <a:spLocks noGrp="1"/>
          </p:cNvSpPr>
          <p:nvPr>
            <p:ph type="body" sz="quarter" idx="13" hasCustomPrompt="1"/>
          </p:nvPr>
        </p:nvSpPr>
        <p:spPr>
          <a:xfrm>
            <a:off x="1839856" y="-1085145"/>
            <a:ext cx="1680000" cy="624000"/>
          </a:xfrm>
          <a:prstGeom prst="rect">
            <a:avLst/>
          </a:prstGeom>
          <a:solidFill>
            <a:srgbClr val="FFFFFF"/>
          </a:solidFill>
          <a:ln>
            <a:noFill/>
          </a:ln>
        </p:spPr>
        <p:txBody>
          <a:bodyPr anchor="ctr"/>
          <a:lstStyle>
            <a:lvl1pPr marL="0" indent="0" algn="ctr">
              <a:buNone/>
              <a:defRPr sz="2400" b="0">
                <a:solidFill>
                  <a:schemeClr val="accent2"/>
                </a:solidFill>
                <a:latin typeface="+mj-lt"/>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Subtitle</a:t>
            </a:r>
          </a:p>
        </p:txBody>
      </p:sp>
      <p:sp>
        <p:nvSpPr>
          <p:cNvPr id="25" name="Text Placeholder 26">
            <a:extLst>
              <a:ext uri="{FF2B5EF4-FFF2-40B4-BE49-F238E27FC236}">
                <a16:creationId xmlns:a16="http://schemas.microsoft.com/office/drawing/2014/main" id="{E6B5C99E-0D38-4631-9834-895FFDDBC7AA}"/>
              </a:ext>
            </a:extLst>
          </p:cNvPr>
          <p:cNvSpPr>
            <a:spLocks noGrp="1"/>
          </p:cNvSpPr>
          <p:nvPr>
            <p:ph type="body" sz="quarter" idx="14" hasCustomPrompt="1"/>
          </p:nvPr>
        </p:nvSpPr>
        <p:spPr>
          <a:xfrm>
            <a:off x="3548479" y="-1085145"/>
            <a:ext cx="1680000" cy="624000"/>
          </a:xfrm>
          <a:prstGeom prst="rect">
            <a:avLst/>
          </a:prstGeom>
          <a:solidFill>
            <a:srgbClr val="FFFFFF"/>
          </a:solidFill>
          <a:ln>
            <a:noFill/>
          </a:ln>
        </p:spPr>
        <p:txBody>
          <a:bodyPr anchor="ctr"/>
          <a:lstStyle>
            <a:lvl1pPr marL="0" indent="0" algn="ctr">
              <a:buNone/>
              <a:defRPr sz="1867" b="0">
                <a:solidFill>
                  <a:schemeClr val="accent2"/>
                </a:solidFill>
                <a:latin typeface="+mj-lt"/>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Lead</a:t>
            </a:r>
          </a:p>
        </p:txBody>
      </p:sp>
      <p:sp>
        <p:nvSpPr>
          <p:cNvPr id="26" name="Text Placeholder 26">
            <a:extLst>
              <a:ext uri="{FF2B5EF4-FFF2-40B4-BE49-F238E27FC236}">
                <a16:creationId xmlns:a16="http://schemas.microsoft.com/office/drawing/2014/main" id="{C8A50A2B-76D9-48E6-921C-BA83E11B95BD}"/>
              </a:ext>
            </a:extLst>
          </p:cNvPr>
          <p:cNvSpPr>
            <a:spLocks noGrp="1"/>
          </p:cNvSpPr>
          <p:nvPr>
            <p:ph type="body" sz="quarter" idx="15" hasCustomPrompt="1"/>
          </p:nvPr>
        </p:nvSpPr>
        <p:spPr>
          <a:xfrm>
            <a:off x="5257101" y="-1085145"/>
            <a:ext cx="1680000" cy="624000"/>
          </a:xfrm>
          <a:prstGeom prst="rect">
            <a:avLst/>
          </a:prstGeom>
          <a:solidFill>
            <a:srgbClr val="FFFFFF"/>
          </a:solidFill>
          <a:ln>
            <a:noFill/>
          </a:ln>
        </p:spPr>
        <p:txBody>
          <a:bodyPr anchor="ctr"/>
          <a:lstStyle>
            <a:lvl1pPr marL="0" indent="0" algn="ctr">
              <a:buNone/>
              <a:defRPr sz="2133" b="1">
                <a:solidFill>
                  <a:schemeClr val="accent3"/>
                </a:solidFill>
                <a:latin typeface="+mj-lt"/>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Text title 1</a:t>
            </a:r>
          </a:p>
        </p:txBody>
      </p:sp>
      <p:sp>
        <p:nvSpPr>
          <p:cNvPr id="27" name="Text Placeholder 26">
            <a:extLst>
              <a:ext uri="{FF2B5EF4-FFF2-40B4-BE49-F238E27FC236}">
                <a16:creationId xmlns:a16="http://schemas.microsoft.com/office/drawing/2014/main" id="{539E6C41-A664-43C0-B28F-6016DB2F7A2E}"/>
              </a:ext>
            </a:extLst>
          </p:cNvPr>
          <p:cNvSpPr>
            <a:spLocks noGrp="1"/>
          </p:cNvSpPr>
          <p:nvPr>
            <p:ph type="body" sz="quarter" idx="16" hasCustomPrompt="1"/>
          </p:nvPr>
        </p:nvSpPr>
        <p:spPr>
          <a:xfrm>
            <a:off x="8674347" y="-1085145"/>
            <a:ext cx="1680000" cy="624000"/>
          </a:xfrm>
          <a:prstGeom prst="rect">
            <a:avLst/>
          </a:prstGeom>
          <a:solidFill>
            <a:srgbClr val="FFFFFF"/>
          </a:solidFill>
          <a:ln>
            <a:noFill/>
          </a:ln>
        </p:spPr>
        <p:txBody>
          <a:bodyPr anchor="ctr"/>
          <a:lstStyle>
            <a:lvl1pPr marL="0" indent="0" algn="ctr">
              <a:buNone/>
              <a:defRPr sz="1600" b="0">
                <a:solidFill>
                  <a:schemeClr val="accent3"/>
                </a:solidFill>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Text</a:t>
            </a:r>
          </a:p>
        </p:txBody>
      </p:sp>
      <p:sp>
        <p:nvSpPr>
          <p:cNvPr id="28" name="Text Placeholder 26">
            <a:extLst>
              <a:ext uri="{FF2B5EF4-FFF2-40B4-BE49-F238E27FC236}">
                <a16:creationId xmlns:a16="http://schemas.microsoft.com/office/drawing/2014/main" id="{0953E0DE-0E04-498C-8F69-D3D812B1C1F9}"/>
              </a:ext>
            </a:extLst>
          </p:cNvPr>
          <p:cNvSpPr>
            <a:spLocks noGrp="1"/>
          </p:cNvSpPr>
          <p:nvPr>
            <p:ph type="body" sz="quarter" idx="17" hasCustomPrompt="1"/>
          </p:nvPr>
        </p:nvSpPr>
        <p:spPr>
          <a:xfrm>
            <a:off x="10382973" y="-1085145"/>
            <a:ext cx="1680000" cy="624000"/>
          </a:xfrm>
          <a:prstGeom prst="rect">
            <a:avLst/>
          </a:prstGeom>
          <a:solidFill>
            <a:srgbClr val="FFFFFF"/>
          </a:solidFill>
          <a:ln>
            <a:noFill/>
          </a:ln>
        </p:spPr>
        <p:txBody>
          <a:bodyPr anchor="ctr"/>
          <a:lstStyle>
            <a:lvl1pPr marL="0" indent="0" algn="ctr">
              <a:buNone/>
              <a:defRPr sz="1067" b="0">
                <a:solidFill>
                  <a:schemeClr val="accent3"/>
                </a:solidFill>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Caption</a:t>
            </a:r>
          </a:p>
        </p:txBody>
      </p:sp>
      <p:sp>
        <p:nvSpPr>
          <p:cNvPr id="29" name="Text Placeholder 26">
            <a:extLst>
              <a:ext uri="{FF2B5EF4-FFF2-40B4-BE49-F238E27FC236}">
                <a16:creationId xmlns:a16="http://schemas.microsoft.com/office/drawing/2014/main" id="{FA1593B3-CFF6-4B0F-A331-9FE045EB9C62}"/>
              </a:ext>
            </a:extLst>
          </p:cNvPr>
          <p:cNvSpPr>
            <a:spLocks noGrp="1"/>
          </p:cNvSpPr>
          <p:nvPr>
            <p:ph type="body" sz="quarter" idx="18" hasCustomPrompt="1"/>
          </p:nvPr>
        </p:nvSpPr>
        <p:spPr>
          <a:xfrm>
            <a:off x="6965724" y="-1085145"/>
            <a:ext cx="1680000" cy="624000"/>
          </a:xfrm>
          <a:prstGeom prst="rect">
            <a:avLst/>
          </a:prstGeom>
          <a:solidFill>
            <a:srgbClr val="FFFFFF"/>
          </a:solidFill>
          <a:ln>
            <a:noFill/>
          </a:ln>
        </p:spPr>
        <p:txBody>
          <a:bodyPr anchor="ctr"/>
          <a:lstStyle>
            <a:lvl1pPr marL="0" indent="0" algn="ctr">
              <a:buNone/>
              <a:defRPr sz="1867" b="1">
                <a:solidFill>
                  <a:schemeClr val="accent3"/>
                </a:solidFill>
                <a:latin typeface="+mj-lt"/>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Text title 2</a:t>
            </a:r>
          </a:p>
        </p:txBody>
      </p:sp>
    </p:spTree>
    <p:extLst>
      <p:ext uri="{BB962C8B-B14F-4D97-AF65-F5344CB8AC3E}">
        <p14:creationId xmlns:p14="http://schemas.microsoft.com/office/powerpoint/2010/main" val="54600208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 in a row (7)">
    <p:spTree>
      <p:nvGrpSpPr>
        <p:cNvPr id="1" name=""/>
        <p:cNvGrpSpPr/>
        <p:nvPr/>
      </p:nvGrpSpPr>
      <p:grpSpPr>
        <a:xfrm>
          <a:off x="0" y="0"/>
          <a:ext cx="0" cy="0"/>
          <a:chOff x="0" y="0"/>
          <a:chExt cx="0" cy="0"/>
        </a:xfrm>
      </p:grpSpPr>
      <p:sp>
        <p:nvSpPr>
          <p:cNvPr id="39" name="Content Placeholder 2">
            <a:extLst>
              <a:ext uri="{FF2B5EF4-FFF2-40B4-BE49-F238E27FC236}">
                <a16:creationId xmlns:a16="http://schemas.microsoft.com/office/drawing/2014/main" id="{1D312E8C-BE32-5F45-A5AB-57FDA3272178}"/>
              </a:ext>
            </a:extLst>
          </p:cNvPr>
          <p:cNvSpPr>
            <a:spLocks noGrp="1"/>
          </p:cNvSpPr>
          <p:nvPr>
            <p:ph sz="quarter" idx="35" hasCustomPrompt="1"/>
          </p:nvPr>
        </p:nvSpPr>
        <p:spPr>
          <a:xfrm>
            <a:off x="511476" y="4226588"/>
            <a:ext cx="3643621" cy="1841897"/>
          </a:xfrm>
          <a:prstGeom prst="rect">
            <a:avLst/>
          </a:prstGeom>
          <a:noFill/>
          <a:ln w="6350">
            <a:solidFill>
              <a:schemeClr val="tx1">
                <a:lumMod val="50000"/>
                <a:lumOff val="50000"/>
              </a:schemeClr>
            </a:solidFill>
          </a:ln>
        </p:spPr>
        <p:txBody>
          <a:bodyPr lIns="1080000" tIns="108000" rIns="108000" bIns="108000" anchor="ctr">
            <a:noAutofit/>
          </a:bodyPr>
          <a:lstStyle>
            <a:lvl1pPr marL="0" indent="0">
              <a:lnSpc>
                <a:spcPct val="100000"/>
              </a:lnSpc>
              <a:spcBef>
                <a:spcPts val="800"/>
              </a:spcBef>
              <a:buNone/>
              <a:defRPr sz="1600">
                <a:solidFill>
                  <a:schemeClr val="accent3"/>
                </a:solidFill>
                <a:latin typeface="+mn-lt"/>
              </a:defRPr>
            </a:lvl1pPr>
            <a:lvl2pPr marL="383990" indent="-191995">
              <a:lnSpc>
                <a:spcPct val="100000"/>
              </a:lnSpc>
              <a:spcBef>
                <a:spcPts val="800"/>
              </a:spcBef>
              <a:buSzPct val="90000"/>
              <a:buFont typeface="Wingdings" panose="05000000000000000000" pitchFamily="2" charset="2"/>
              <a:buChar char="§"/>
              <a:defRPr sz="1600">
                <a:solidFill>
                  <a:schemeClr val="bg2"/>
                </a:solidFill>
                <a:latin typeface="+mj-lt"/>
              </a:defRPr>
            </a:lvl2pPr>
            <a:lvl3pPr marL="671983" indent="-287993">
              <a:lnSpc>
                <a:spcPct val="100000"/>
              </a:lnSpc>
              <a:spcBef>
                <a:spcPts val="800"/>
              </a:spcBef>
              <a:buFont typeface="+mj-lt"/>
              <a:buAutoNum type="alphaLcParenR"/>
              <a:defRPr sz="1600">
                <a:solidFill>
                  <a:schemeClr val="bg2"/>
                </a:solidFill>
                <a:latin typeface="+mj-lt"/>
              </a:defRPr>
            </a:lvl3pPr>
            <a:lvl4pPr marL="863978" indent="-191995">
              <a:lnSpc>
                <a:spcPct val="100000"/>
              </a:lnSpc>
              <a:spcBef>
                <a:spcPts val="800"/>
              </a:spcBef>
              <a:buSzPct val="90000"/>
              <a:buFont typeface="+mj-lt"/>
              <a:buAutoNum type="romanLcPeriod"/>
              <a:defRPr sz="1600">
                <a:solidFill>
                  <a:schemeClr val="bg2"/>
                </a:solidFill>
                <a:latin typeface="+mj-lt"/>
              </a:defRPr>
            </a:lvl4pPr>
            <a:lvl5pPr marL="1055974" indent="-191995">
              <a:lnSpc>
                <a:spcPct val="100000"/>
              </a:lnSpc>
              <a:spcBef>
                <a:spcPts val="800"/>
              </a:spcBef>
              <a:defRPr sz="1600">
                <a:solidFill>
                  <a:schemeClr val="bg2"/>
                </a:solidFill>
                <a:latin typeface="+mj-lt"/>
              </a:defRPr>
            </a:lvl5pPr>
            <a:lvl6pPr marL="2285943" indent="0">
              <a:buNone/>
              <a:defRPr sz="1600">
                <a:solidFill>
                  <a:schemeClr val="bg2"/>
                </a:solidFill>
              </a:defRPr>
            </a:lvl6pPr>
          </a:lstStyle>
          <a:p>
            <a:pPr lvl="0"/>
            <a:r>
              <a:rPr lang="en-GB" dirty="0"/>
              <a:t>Click to start texting</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p>
        </p:txBody>
      </p:sp>
      <p:sp>
        <p:nvSpPr>
          <p:cNvPr id="40" name="Picture Placeholder 6"/>
          <p:cNvSpPr>
            <a:spLocks noGrp="1"/>
          </p:cNvSpPr>
          <p:nvPr>
            <p:ph type="pic" sz="quarter" idx="36" hasCustomPrompt="1"/>
          </p:nvPr>
        </p:nvSpPr>
        <p:spPr>
          <a:xfrm>
            <a:off x="691599" y="4645473"/>
            <a:ext cx="1004123" cy="1004123"/>
          </a:xfrm>
          <a:prstGeom prst="ellipse">
            <a:avLst/>
          </a:prstGeom>
          <a:solidFill>
            <a:schemeClr val="tx1">
              <a:lumMod val="10000"/>
              <a:lumOff val="90000"/>
            </a:schemeClr>
          </a:solidFill>
        </p:spPr>
        <p:txBody>
          <a:bodyPr lIns="0" tIns="0" rIns="0" bIns="0" anchor="ctr">
            <a:noAutofit/>
          </a:bodyPr>
          <a:lstStyle>
            <a:lvl1pPr marL="0" marR="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sz="1067">
                <a:solidFill>
                  <a:schemeClr val="accent3"/>
                </a:solidFill>
              </a:defRPr>
            </a:lvl1pPr>
          </a:lstStyle>
          <a:p>
            <a:r>
              <a:rPr lang="en-US" dirty="0"/>
              <a:t>Click to add a picture</a:t>
            </a:r>
          </a:p>
        </p:txBody>
      </p:sp>
      <p:sp>
        <p:nvSpPr>
          <p:cNvPr id="41" name="Content Placeholder 2">
            <a:extLst>
              <a:ext uri="{FF2B5EF4-FFF2-40B4-BE49-F238E27FC236}">
                <a16:creationId xmlns:a16="http://schemas.microsoft.com/office/drawing/2014/main" id="{1D312E8C-BE32-5F45-A5AB-57FDA3272178}"/>
              </a:ext>
            </a:extLst>
          </p:cNvPr>
          <p:cNvSpPr>
            <a:spLocks noGrp="1"/>
          </p:cNvSpPr>
          <p:nvPr>
            <p:ph sz="quarter" idx="37" hasCustomPrompt="1"/>
          </p:nvPr>
        </p:nvSpPr>
        <p:spPr>
          <a:xfrm>
            <a:off x="4274190" y="4226588"/>
            <a:ext cx="3643621" cy="1841897"/>
          </a:xfrm>
          <a:prstGeom prst="rect">
            <a:avLst/>
          </a:prstGeom>
          <a:noFill/>
          <a:ln w="6350">
            <a:solidFill>
              <a:schemeClr val="tx1">
                <a:lumMod val="50000"/>
                <a:lumOff val="50000"/>
              </a:schemeClr>
            </a:solidFill>
          </a:ln>
        </p:spPr>
        <p:txBody>
          <a:bodyPr lIns="1080000" tIns="108000" rIns="108000" bIns="108000" anchor="ctr">
            <a:noAutofit/>
          </a:bodyPr>
          <a:lstStyle>
            <a:lvl1pPr marL="0" indent="0">
              <a:lnSpc>
                <a:spcPct val="100000"/>
              </a:lnSpc>
              <a:spcBef>
                <a:spcPts val="800"/>
              </a:spcBef>
              <a:buNone/>
              <a:defRPr sz="1600">
                <a:solidFill>
                  <a:schemeClr val="accent3"/>
                </a:solidFill>
                <a:latin typeface="+mn-lt"/>
              </a:defRPr>
            </a:lvl1pPr>
            <a:lvl2pPr marL="383990" indent="-191995">
              <a:lnSpc>
                <a:spcPct val="100000"/>
              </a:lnSpc>
              <a:spcBef>
                <a:spcPts val="800"/>
              </a:spcBef>
              <a:buSzPct val="90000"/>
              <a:buFont typeface="Wingdings" panose="05000000000000000000" pitchFamily="2" charset="2"/>
              <a:buChar char="§"/>
              <a:defRPr sz="1600">
                <a:solidFill>
                  <a:schemeClr val="bg2"/>
                </a:solidFill>
                <a:latin typeface="+mj-lt"/>
              </a:defRPr>
            </a:lvl2pPr>
            <a:lvl3pPr marL="671983" indent="-287993">
              <a:lnSpc>
                <a:spcPct val="100000"/>
              </a:lnSpc>
              <a:spcBef>
                <a:spcPts val="800"/>
              </a:spcBef>
              <a:buFont typeface="+mj-lt"/>
              <a:buAutoNum type="alphaLcParenR"/>
              <a:defRPr sz="1600">
                <a:solidFill>
                  <a:schemeClr val="bg2"/>
                </a:solidFill>
                <a:latin typeface="+mj-lt"/>
              </a:defRPr>
            </a:lvl3pPr>
            <a:lvl4pPr marL="863978" indent="-191995">
              <a:lnSpc>
                <a:spcPct val="100000"/>
              </a:lnSpc>
              <a:spcBef>
                <a:spcPts val="800"/>
              </a:spcBef>
              <a:buSzPct val="90000"/>
              <a:buFont typeface="+mj-lt"/>
              <a:buAutoNum type="romanLcPeriod"/>
              <a:defRPr sz="1600">
                <a:solidFill>
                  <a:schemeClr val="bg2"/>
                </a:solidFill>
                <a:latin typeface="+mj-lt"/>
              </a:defRPr>
            </a:lvl4pPr>
            <a:lvl5pPr marL="1055974" indent="-191995">
              <a:lnSpc>
                <a:spcPct val="100000"/>
              </a:lnSpc>
              <a:spcBef>
                <a:spcPts val="800"/>
              </a:spcBef>
              <a:defRPr sz="1600">
                <a:solidFill>
                  <a:schemeClr val="bg2"/>
                </a:solidFill>
                <a:latin typeface="+mj-lt"/>
              </a:defRPr>
            </a:lvl5pPr>
            <a:lvl6pPr marL="2285943" indent="0">
              <a:buNone/>
              <a:defRPr sz="1600">
                <a:solidFill>
                  <a:schemeClr val="bg2"/>
                </a:solidFill>
              </a:defRPr>
            </a:lvl6pPr>
          </a:lstStyle>
          <a:p>
            <a:pPr lvl="0"/>
            <a:r>
              <a:rPr lang="en-GB" dirty="0"/>
              <a:t>Click to start texting</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p>
        </p:txBody>
      </p:sp>
      <p:sp>
        <p:nvSpPr>
          <p:cNvPr id="42" name="Picture Placeholder 6"/>
          <p:cNvSpPr>
            <a:spLocks noGrp="1"/>
          </p:cNvSpPr>
          <p:nvPr>
            <p:ph type="pic" sz="quarter" idx="38" hasCustomPrompt="1"/>
          </p:nvPr>
        </p:nvSpPr>
        <p:spPr>
          <a:xfrm>
            <a:off x="4454312" y="4645473"/>
            <a:ext cx="1004123" cy="1004123"/>
          </a:xfrm>
          <a:prstGeom prst="ellipse">
            <a:avLst/>
          </a:prstGeom>
          <a:solidFill>
            <a:schemeClr val="tx1">
              <a:lumMod val="10000"/>
              <a:lumOff val="90000"/>
            </a:schemeClr>
          </a:solidFill>
        </p:spPr>
        <p:txBody>
          <a:bodyPr lIns="0" tIns="0" rIns="0" bIns="0" anchor="ctr">
            <a:noAutofit/>
          </a:bodyPr>
          <a:lstStyle>
            <a:lvl1pPr marL="0" indent="0" algn="ctr">
              <a:buNone/>
              <a:defRPr sz="1067">
                <a:solidFill>
                  <a:schemeClr val="accent3"/>
                </a:solidFill>
              </a:defRPr>
            </a:lvl1pPr>
          </a:lstStyle>
          <a:p>
            <a:r>
              <a:rPr lang="en-US" dirty="0"/>
              <a:t>Click to add a picture</a:t>
            </a:r>
          </a:p>
        </p:txBody>
      </p:sp>
      <p:sp>
        <p:nvSpPr>
          <p:cNvPr id="43" name="Content Placeholder 2">
            <a:extLst>
              <a:ext uri="{FF2B5EF4-FFF2-40B4-BE49-F238E27FC236}">
                <a16:creationId xmlns:a16="http://schemas.microsoft.com/office/drawing/2014/main" id="{1D312E8C-BE32-5F45-A5AB-57FDA3272178}"/>
              </a:ext>
            </a:extLst>
          </p:cNvPr>
          <p:cNvSpPr>
            <a:spLocks noGrp="1"/>
          </p:cNvSpPr>
          <p:nvPr>
            <p:ph sz="quarter" idx="39" hasCustomPrompt="1"/>
          </p:nvPr>
        </p:nvSpPr>
        <p:spPr>
          <a:xfrm>
            <a:off x="8036903" y="4226588"/>
            <a:ext cx="3643621" cy="1841897"/>
          </a:xfrm>
          <a:prstGeom prst="rect">
            <a:avLst/>
          </a:prstGeom>
          <a:noFill/>
          <a:ln w="6350">
            <a:solidFill>
              <a:schemeClr val="tx1">
                <a:lumMod val="50000"/>
                <a:lumOff val="50000"/>
              </a:schemeClr>
            </a:solidFill>
          </a:ln>
        </p:spPr>
        <p:txBody>
          <a:bodyPr lIns="1080000" tIns="108000" rIns="108000" bIns="108000" anchor="ctr">
            <a:noAutofit/>
          </a:bodyPr>
          <a:lstStyle>
            <a:lvl1pPr marL="0" indent="0">
              <a:lnSpc>
                <a:spcPct val="100000"/>
              </a:lnSpc>
              <a:spcBef>
                <a:spcPts val="800"/>
              </a:spcBef>
              <a:buNone/>
              <a:defRPr sz="1600">
                <a:solidFill>
                  <a:schemeClr val="accent3"/>
                </a:solidFill>
                <a:latin typeface="+mn-lt"/>
              </a:defRPr>
            </a:lvl1pPr>
            <a:lvl2pPr marL="383990" indent="-191995">
              <a:lnSpc>
                <a:spcPct val="100000"/>
              </a:lnSpc>
              <a:spcBef>
                <a:spcPts val="800"/>
              </a:spcBef>
              <a:buSzPct val="90000"/>
              <a:buFont typeface="Wingdings" panose="05000000000000000000" pitchFamily="2" charset="2"/>
              <a:buChar char="§"/>
              <a:defRPr sz="1600">
                <a:solidFill>
                  <a:schemeClr val="bg2"/>
                </a:solidFill>
                <a:latin typeface="+mj-lt"/>
              </a:defRPr>
            </a:lvl2pPr>
            <a:lvl3pPr marL="671983" indent="-287993">
              <a:lnSpc>
                <a:spcPct val="100000"/>
              </a:lnSpc>
              <a:spcBef>
                <a:spcPts val="800"/>
              </a:spcBef>
              <a:buFont typeface="+mj-lt"/>
              <a:buAutoNum type="alphaLcParenR"/>
              <a:defRPr sz="1600">
                <a:solidFill>
                  <a:schemeClr val="bg2"/>
                </a:solidFill>
                <a:latin typeface="+mj-lt"/>
              </a:defRPr>
            </a:lvl3pPr>
            <a:lvl4pPr marL="863978" indent="-191995">
              <a:lnSpc>
                <a:spcPct val="100000"/>
              </a:lnSpc>
              <a:spcBef>
                <a:spcPts val="800"/>
              </a:spcBef>
              <a:buSzPct val="90000"/>
              <a:buFont typeface="+mj-lt"/>
              <a:buAutoNum type="romanLcPeriod"/>
              <a:defRPr sz="1600">
                <a:solidFill>
                  <a:schemeClr val="bg2"/>
                </a:solidFill>
                <a:latin typeface="+mj-lt"/>
              </a:defRPr>
            </a:lvl4pPr>
            <a:lvl5pPr marL="1055974" indent="-191995">
              <a:lnSpc>
                <a:spcPct val="100000"/>
              </a:lnSpc>
              <a:spcBef>
                <a:spcPts val="800"/>
              </a:spcBef>
              <a:defRPr sz="1600">
                <a:solidFill>
                  <a:schemeClr val="bg2"/>
                </a:solidFill>
                <a:latin typeface="+mj-lt"/>
              </a:defRPr>
            </a:lvl5pPr>
            <a:lvl6pPr marL="2285943" indent="0">
              <a:buNone/>
              <a:defRPr sz="1600">
                <a:solidFill>
                  <a:schemeClr val="bg2"/>
                </a:solidFill>
              </a:defRPr>
            </a:lvl6pPr>
          </a:lstStyle>
          <a:p>
            <a:pPr lvl="0"/>
            <a:r>
              <a:rPr lang="en-GB" dirty="0"/>
              <a:t>Click to start texting</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p>
        </p:txBody>
      </p:sp>
      <p:sp>
        <p:nvSpPr>
          <p:cNvPr id="44" name="Picture Placeholder 6"/>
          <p:cNvSpPr>
            <a:spLocks noGrp="1"/>
          </p:cNvSpPr>
          <p:nvPr>
            <p:ph type="pic" sz="quarter" idx="40" hasCustomPrompt="1"/>
          </p:nvPr>
        </p:nvSpPr>
        <p:spPr>
          <a:xfrm>
            <a:off x="8217025" y="4645473"/>
            <a:ext cx="1004123" cy="1004123"/>
          </a:xfrm>
          <a:prstGeom prst="ellipse">
            <a:avLst/>
          </a:prstGeom>
          <a:solidFill>
            <a:schemeClr val="tx1">
              <a:lumMod val="10000"/>
              <a:lumOff val="90000"/>
            </a:schemeClr>
          </a:solidFill>
        </p:spPr>
        <p:txBody>
          <a:bodyPr lIns="0" tIns="0" rIns="0" bIns="0" anchor="ctr">
            <a:noAutofit/>
          </a:bodyPr>
          <a:lstStyle>
            <a:lvl1pPr marL="0" indent="0" algn="ctr">
              <a:buNone/>
              <a:defRPr sz="1067">
                <a:solidFill>
                  <a:schemeClr val="accent3"/>
                </a:solidFill>
              </a:defRPr>
            </a:lvl1pPr>
          </a:lstStyle>
          <a:p>
            <a:r>
              <a:rPr lang="en-US" dirty="0"/>
              <a:t>Click to add a picture</a:t>
            </a:r>
          </a:p>
        </p:txBody>
      </p:sp>
      <p:sp>
        <p:nvSpPr>
          <p:cNvPr id="27" name="Content Placeholder 2">
            <a:extLst>
              <a:ext uri="{FF2B5EF4-FFF2-40B4-BE49-F238E27FC236}">
                <a16:creationId xmlns:a16="http://schemas.microsoft.com/office/drawing/2014/main" id="{1D312E8C-BE32-5F45-A5AB-57FDA3272178}"/>
              </a:ext>
            </a:extLst>
          </p:cNvPr>
          <p:cNvSpPr>
            <a:spLocks noGrp="1"/>
          </p:cNvSpPr>
          <p:nvPr>
            <p:ph sz="quarter" idx="33" hasCustomPrompt="1"/>
          </p:nvPr>
        </p:nvSpPr>
        <p:spPr>
          <a:xfrm>
            <a:off x="8036903" y="2283341"/>
            <a:ext cx="3643621" cy="1841897"/>
          </a:xfrm>
          <a:prstGeom prst="rect">
            <a:avLst/>
          </a:prstGeom>
          <a:noFill/>
          <a:ln w="6350">
            <a:solidFill>
              <a:schemeClr val="tx1">
                <a:lumMod val="50000"/>
                <a:lumOff val="50000"/>
              </a:schemeClr>
            </a:solidFill>
          </a:ln>
        </p:spPr>
        <p:txBody>
          <a:bodyPr lIns="1080000" tIns="108000" rIns="108000" bIns="108000" anchor="ctr">
            <a:noAutofit/>
          </a:bodyPr>
          <a:lstStyle>
            <a:lvl1pPr marL="0" indent="0">
              <a:lnSpc>
                <a:spcPct val="100000"/>
              </a:lnSpc>
              <a:spcBef>
                <a:spcPts val="800"/>
              </a:spcBef>
              <a:buNone/>
              <a:defRPr sz="1600">
                <a:solidFill>
                  <a:schemeClr val="accent3"/>
                </a:solidFill>
                <a:latin typeface="+mn-lt"/>
              </a:defRPr>
            </a:lvl1pPr>
            <a:lvl2pPr marL="383990" indent="-191995">
              <a:lnSpc>
                <a:spcPct val="100000"/>
              </a:lnSpc>
              <a:spcBef>
                <a:spcPts val="800"/>
              </a:spcBef>
              <a:buSzPct val="90000"/>
              <a:buFont typeface="Wingdings" panose="05000000000000000000" pitchFamily="2" charset="2"/>
              <a:buChar char="§"/>
              <a:defRPr sz="1600">
                <a:solidFill>
                  <a:schemeClr val="bg2"/>
                </a:solidFill>
                <a:latin typeface="+mj-lt"/>
              </a:defRPr>
            </a:lvl2pPr>
            <a:lvl3pPr marL="671983" indent="-287993">
              <a:lnSpc>
                <a:spcPct val="100000"/>
              </a:lnSpc>
              <a:spcBef>
                <a:spcPts val="800"/>
              </a:spcBef>
              <a:buFont typeface="+mj-lt"/>
              <a:buAutoNum type="alphaLcParenR"/>
              <a:defRPr sz="1600">
                <a:solidFill>
                  <a:schemeClr val="bg2"/>
                </a:solidFill>
                <a:latin typeface="+mj-lt"/>
              </a:defRPr>
            </a:lvl3pPr>
            <a:lvl4pPr marL="863978" indent="-191995">
              <a:lnSpc>
                <a:spcPct val="100000"/>
              </a:lnSpc>
              <a:spcBef>
                <a:spcPts val="800"/>
              </a:spcBef>
              <a:buSzPct val="90000"/>
              <a:buFont typeface="+mj-lt"/>
              <a:buAutoNum type="romanLcPeriod"/>
              <a:defRPr sz="1600">
                <a:solidFill>
                  <a:schemeClr val="bg2"/>
                </a:solidFill>
                <a:latin typeface="+mj-lt"/>
              </a:defRPr>
            </a:lvl4pPr>
            <a:lvl5pPr marL="1055974" indent="-191995">
              <a:lnSpc>
                <a:spcPct val="100000"/>
              </a:lnSpc>
              <a:spcBef>
                <a:spcPts val="800"/>
              </a:spcBef>
              <a:defRPr sz="1600">
                <a:solidFill>
                  <a:schemeClr val="bg2"/>
                </a:solidFill>
                <a:latin typeface="+mj-lt"/>
              </a:defRPr>
            </a:lvl5pPr>
            <a:lvl6pPr marL="2285943" indent="0">
              <a:buNone/>
              <a:defRPr sz="1600">
                <a:solidFill>
                  <a:schemeClr val="bg2"/>
                </a:solidFill>
              </a:defRPr>
            </a:lvl6pPr>
          </a:lstStyle>
          <a:p>
            <a:pPr lvl="0"/>
            <a:r>
              <a:rPr lang="en-GB" dirty="0"/>
              <a:t>Click to start texting</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p>
        </p:txBody>
      </p:sp>
      <p:sp>
        <p:nvSpPr>
          <p:cNvPr id="28" name="Picture Placeholder 6"/>
          <p:cNvSpPr>
            <a:spLocks noGrp="1"/>
          </p:cNvSpPr>
          <p:nvPr>
            <p:ph type="pic" sz="quarter" idx="34" hasCustomPrompt="1"/>
          </p:nvPr>
        </p:nvSpPr>
        <p:spPr>
          <a:xfrm>
            <a:off x="8217025" y="2702227"/>
            <a:ext cx="1004123" cy="1004123"/>
          </a:xfrm>
          <a:prstGeom prst="ellipse">
            <a:avLst/>
          </a:prstGeom>
          <a:solidFill>
            <a:schemeClr val="tx1">
              <a:lumMod val="10000"/>
              <a:lumOff val="90000"/>
            </a:schemeClr>
          </a:solidFill>
        </p:spPr>
        <p:txBody>
          <a:bodyPr lIns="0" tIns="0" rIns="0" bIns="0" anchor="ctr">
            <a:noAutofit/>
          </a:bodyPr>
          <a:lstStyle>
            <a:lvl1pPr marL="0" indent="0" algn="ctr">
              <a:buNone/>
              <a:defRPr sz="1067">
                <a:solidFill>
                  <a:schemeClr val="accent3"/>
                </a:solidFill>
              </a:defRPr>
            </a:lvl1pPr>
          </a:lstStyle>
          <a:p>
            <a:r>
              <a:rPr lang="en-US" dirty="0"/>
              <a:t>Click to add a picture</a:t>
            </a:r>
          </a:p>
        </p:txBody>
      </p:sp>
      <p:sp>
        <p:nvSpPr>
          <p:cNvPr id="6" name="Title Placeholder 1">
            <a:extLst>
              <a:ext uri="{FF2B5EF4-FFF2-40B4-BE49-F238E27FC236}">
                <a16:creationId xmlns:a16="http://schemas.microsoft.com/office/drawing/2014/main" id="{C495203F-FA6E-0C44-BB69-AF955CA6C5D3}"/>
              </a:ext>
            </a:extLst>
          </p:cNvPr>
          <p:cNvSpPr>
            <a:spLocks noGrp="1"/>
          </p:cNvSpPr>
          <p:nvPr>
            <p:ph type="title" hasCustomPrompt="1"/>
          </p:nvPr>
        </p:nvSpPr>
        <p:spPr>
          <a:xfrm>
            <a:off x="511476" y="316422"/>
            <a:ext cx="11153475" cy="951463"/>
          </a:xfrm>
          <a:prstGeom prst="rect">
            <a:avLst/>
          </a:prstGeom>
        </p:spPr>
        <p:txBody>
          <a:bodyPr vert="horz" lIns="0" tIns="0" rIns="0" bIns="0" rtlCol="0" anchor="t" anchorCtr="0">
            <a:noAutofit/>
          </a:bodyPr>
          <a:lstStyle>
            <a:lvl1pPr algn="l">
              <a:defRPr>
                <a:solidFill>
                  <a:schemeClr val="accent3"/>
                </a:solidFill>
                <a:latin typeface="+mj-lt"/>
              </a:defRPr>
            </a:lvl1pPr>
          </a:lstStyle>
          <a:p>
            <a:r>
              <a:rPr lang="en-US" dirty="0"/>
              <a:t>Click to add a title</a:t>
            </a:r>
          </a:p>
        </p:txBody>
      </p:sp>
      <p:sp>
        <p:nvSpPr>
          <p:cNvPr id="35" name="Text Placeholder 2"/>
          <p:cNvSpPr>
            <a:spLocks noGrp="1"/>
          </p:cNvSpPr>
          <p:nvPr>
            <p:ph type="body" sz="quarter" idx="28" hasCustomPrompt="1"/>
          </p:nvPr>
        </p:nvSpPr>
        <p:spPr>
          <a:xfrm>
            <a:off x="512234" y="1555752"/>
            <a:ext cx="11152717" cy="492201"/>
          </a:xfrm>
          <a:prstGeom prst="rect">
            <a:avLst/>
          </a:prstGeom>
        </p:spPr>
        <p:txBody>
          <a:bodyPr lIns="0" tIns="0" rIns="0" bIns="0">
            <a:noAutofit/>
          </a:bodyPr>
          <a:lstStyle>
            <a:lvl1pPr marL="0" indent="0" algn="l">
              <a:lnSpc>
                <a:spcPct val="100000"/>
              </a:lnSpc>
              <a:spcBef>
                <a:spcPts val="800"/>
              </a:spcBef>
              <a:buNone/>
              <a:defRPr lang="en-US" sz="1867" b="0" kern="1200" dirty="0">
                <a:solidFill>
                  <a:schemeClr val="accent2"/>
                </a:solidFill>
                <a:latin typeface="+mn-lt"/>
                <a:ea typeface="+mn-ea"/>
                <a:cs typeface="+mn-cs"/>
              </a:defRPr>
            </a:lvl1pPr>
            <a:lvl2pPr marL="457189" indent="0">
              <a:buNone/>
              <a:defRPr/>
            </a:lvl2pPr>
            <a:lvl3pPr marL="914377" indent="0">
              <a:buNone/>
              <a:defRPr/>
            </a:lvl3pPr>
            <a:lvl4pPr marL="1371566" indent="0">
              <a:buNone/>
              <a:defRPr/>
            </a:lvl4pPr>
            <a:lvl5pPr marL="1828754" indent="0">
              <a:buNone/>
              <a:defRPr/>
            </a:lvl5pPr>
          </a:lstStyle>
          <a:p>
            <a:r>
              <a:rPr lang="en-US" dirty="0"/>
              <a:t>Click to add a lead or delete this placeholder if not needed</a:t>
            </a:r>
          </a:p>
        </p:txBody>
      </p:sp>
      <p:sp>
        <p:nvSpPr>
          <p:cNvPr id="25" name="Content Placeholder 2">
            <a:extLst>
              <a:ext uri="{FF2B5EF4-FFF2-40B4-BE49-F238E27FC236}">
                <a16:creationId xmlns:a16="http://schemas.microsoft.com/office/drawing/2014/main" id="{1D312E8C-BE32-5F45-A5AB-57FDA3272178}"/>
              </a:ext>
            </a:extLst>
          </p:cNvPr>
          <p:cNvSpPr>
            <a:spLocks noGrp="1"/>
          </p:cNvSpPr>
          <p:nvPr>
            <p:ph sz="quarter" idx="31" hasCustomPrompt="1"/>
          </p:nvPr>
        </p:nvSpPr>
        <p:spPr>
          <a:xfrm>
            <a:off x="4274190" y="2283341"/>
            <a:ext cx="3643621" cy="1841897"/>
          </a:xfrm>
          <a:prstGeom prst="rect">
            <a:avLst/>
          </a:prstGeom>
          <a:noFill/>
          <a:ln w="6350">
            <a:solidFill>
              <a:schemeClr val="tx1">
                <a:lumMod val="50000"/>
                <a:lumOff val="50000"/>
              </a:schemeClr>
            </a:solidFill>
          </a:ln>
        </p:spPr>
        <p:txBody>
          <a:bodyPr lIns="1080000" tIns="108000" rIns="108000" bIns="108000" anchor="ctr">
            <a:noAutofit/>
          </a:bodyPr>
          <a:lstStyle>
            <a:lvl1pPr marL="0" indent="0">
              <a:lnSpc>
                <a:spcPct val="100000"/>
              </a:lnSpc>
              <a:spcBef>
                <a:spcPts val="800"/>
              </a:spcBef>
              <a:buNone/>
              <a:defRPr sz="1600">
                <a:solidFill>
                  <a:schemeClr val="accent3"/>
                </a:solidFill>
                <a:latin typeface="+mn-lt"/>
              </a:defRPr>
            </a:lvl1pPr>
            <a:lvl2pPr marL="383990" indent="-191995">
              <a:lnSpc>
                <a:spcPct val="100000"/>
              </a:lnSpc>
              <a:spcBef>
                <a:spcPts val="800"/>
              </a:spcBef>
              <a:buSzPct val="90000"/>
              <a:buFont typeface="Wingdings" panose="05000000000000000000" pitchFamily="2" charset="2"/>
              <a:buChar char="§"/>
              <a:defRPr sz="1600">
                <a:solidFill>
                  <a:schemeClr val="bg2"/>
                </a:solidFill>
                <a:latin typeface="+mj-lt"/>
              </a:defRPr>
            </a:lvl2pPr>
            <a:lvl3pPr marL="671983" indent="-287993">
              <a:lnSpc>
                <a:spcPct val="100000"/>
              </a:lnSpc>
              <a:spcBef>
                <a:spcPts val="800"/>
              </a:spcBef>
              <a:buFont typeface="+mj-lt"/>
              <a:buAutoNum type="alphaLcParenR"/>
              <a:defRPr sz="1600">
                <a:solidFill>
                  <a:schemeClr val="bg2"/>
                </a:solidFill>
                <a:latin typeface="+mj-lt"/>
              </a:defRPr>
            </a:lvl3pPr>
            <a:lvl4pPr marL="863978" indent="-191995">
              <a:lnSpc>
                <a:spcPct val="100000"/>
              </a:lnSpc>
              <a:spcBef>
                <a:spcPts val="800"/>
              </a:spcBef>
              <a:buSzPct val="90000"/>
              <a:buFont typeface="+mj-lt"/>
              <a:buAutoNum type="romanLcPeriod"/>
              <a:defRPr sz="1600">
                <a:solidFill>
                  <a:schemeClr val="bg2"/>
                </a:solidFill>
                <a:latin typeface="+mj-lt"/>
              </a:defRPr>
            </a:lvl4pPr>
            <a:lvl5pPr marL="1055974" indent="-191995">
              <a:lnSpc>
                <a:spcPct val="100000"/>
              </a:lnSpc>
              <a:spcBef>
                <a:spcPts val="800"/>
              </a:spcBef>
              <a:defRPr sz="1600">
                <a:solidFill>
                  <a:schemeClr val="bg2"/>
                </a:solidFill>
                <a:latin typeface="+mj-lt"/>
              </a:defRPr>
            </a:lvl5pPr>
            <a:lvl6pPr marL="2285943" indent="0">
              <a:buNone/>
              <a:defRPr sz="1600">
                <a:solidFill>
                  <a:schemeClr val="bg2"/>
                </a:solidFill>
              </a:defRPr>
            </a:lvl6pPr>
          </a:lstStyle>
          <a:p>
            <a:pPr lvl="0"/>
            <a:r>
              <a:rPr lang="en-GB" dirty="0"/>
              <a:t>Click to start texting</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p>
        </p:txBody>
      </p:sp>
      <p:sp>
        <p:nvSpPr>
          <p:cNvPr id="26" name="Picture Placeholder 6"/>
          <p:cNvSpPr>
            <a:spLocks noGrp="1"/>
          </p:cNvSpPr>
          <p:nvPr>
            <p:ph type="pic" sz="quarter" idx="32" hasCustomPrompt="1"/>
          </p:nvPr>
        </p:nvSpPr>
        <p:spPr>
          <a:xfrm>
            <a:off x="4454312" y="2702227"/>
            <a:ext cx="1004123" cy="1004123"/>
          </a:xfrm>
          <a:prstGeom prst="ellipse">
            <a:avLst/>
          </a:prstGeom>
          <a:solidFill>
            <a:schemeClr val="tx1">
              <a:lumMod val="10000"/>
              <a:lumOff val="90000"/>
            </a:schemeClr>
          </a:solidFill>
        </p:spPr>
        <p:txBody>
          <a:bodyPr lIns="0" tIns="0" rIns="0" bIns="0" anchor="ctr">
            <a:noAutofit/>
          </a:bodyPr>
          <a:lstStyle>
            <a:lvl1pPr marL="0" indent="0" algn="ctr">
              <a:buNone/>
              <a:defRPr sz="1067">
                <a:solidFill>
                  <a:schemeClr val="accent3"/>
                </a:solidFill>
              </a:defRPr>
            </a:lvl1pPr>
          </a:lstStyle>
          <a:p>
            <a:r>
              <a:rPr lang="en-US" dirty="0"/>
              <a:t>Click to add a picture</a:t>
            </a:r>
          </a:p>
        </p:txBody>
      </p:sp>
      <p:sp>
        <p:nvSpPr>
          <p:cNvPr id="31" name="Content Placeholder 2">
            <a:extLst>
              <a:ext uri="{FF2B5EF4-FFF2-40B4-BE49-F238E27FC236}">
                <a16:creationId xmlns:a16="http://schemas.microsoft.com/office/drawing/2014/main" id="{1D312E8C-BE32-5F45-A5AB-57FDA3272178}"/>
              </a:ext>
            </a:extLst>
          </p:cNvPr>
          <p:cNvSpPr>
            <a:spLocks noGrp="1"/>
          </p:cNvSpPr>
          <p:nvPr>
            <p:ph sz="quarter" idx="30" hasCustomPrompt="1"/>
          </p:nvPr>
        </p:nvSpPr>
        <p:spPr>
          <a:xfrm>
            <a:off x="511476" y="2283341"/>
            <a:ext cx="3643621" cy="1841897"/>
          </a:xfrm>
          <a:prstGeom prst="rect">
            <a:avLst/>
          </a:prstGeom>
          <a:noFill/>
          <a:ln w="6350">
            <a:solidFill>
              <a:schemeClr val="tx1">
                <a:lumMod val="50000"/>
                <a:lumOff val="50000"/>
              </a:schemeClr>
            </a:solidFill>
          </a:ln>
        </p:spPr>
        <p:txBody>
          <a:bodyPr lIns="1080000" tIns="108000" rIns="108000" bIns="108000" anchor="ctr">
            <a:noAutofit/>
          </a:bodyPr>
          <a:lstStyle>
            <a:lvl1pPr marL="0" indent="0">
              <a:lnSpc>
                <a:spcPct val="100000"/>
              </a:lnSpc>
              <a:spcBef>
                <a:spcPts val="800"/>
              </a:spcBef>
              <a:buNone/>
              <a:defRPr sz="1600">
                <a:solidFill>
                  <a:schemeClr val="accent3"/>
                </a:solidFill>
                <a:latin typeface="+mn-lt"/>
              </a:defRPr>
            </a:lvl1pPr>
            <a:lvl2pPr marL="383990" indent="-191995">
              <a:lnSpc>
                <a:spcPct val="100000"/>
              </a:lnSpc>
              <a:spcBef>
                <a:spcPts val="800"/>
              </a:spcBef>
              <a:buSzPct val="90000"/>
              <a:buFont typeface="Wingdings" panose="05000000000000000000" pitchFamily="2" charset="2"/>
              <a:buChar char="§"/>
              <a:defRPr sz="1600">
                <a:solidFill>
                  <a:schemeClr val="bg2"/>
                </a:solidFill>
                <a:latin typeface="+mj-lt"/>
              </a:defRPr>
            </a:lvl2pPr>
            <a:lvl3pPr marL="671983" indent="-287993">
              <a:lnSpc>
                <a:spcPct val="100000"/>
              </a:lnSpc>
              <a:spcBef>
                <a:spcPts val="800"/>
              </a:spcBef>
              <a:buFont typeface="+mj-lt"/>
              <a:buAutoNum type="alphaLcParenR"/>
              <a:defRPr sz="1600">
                <a:solidFill>
                  <a:schemeClr val="bg2"/>
                </a:solidFill>
                <a:latin typeface="+mj-lt"/>
              </a:defRPr>
            </a:lvl3pPr>
            <a:lvl4pPr marL="863978" indent="-191995">
              <a:lnSpc>
                <a:spcPct val="100000"/>
              </a:lnSpc>
              <a:spcBef>
                <a:spcPts val="800"/>
              </a:spcBef>
              <a:buSzPct val="90000"/>
              <a:buFont typeface="+mj-lt"/>
              <a:buAutoNum type="romanLcPeriod"/>
              <a:defRPr sz="1600">
                <a:solidFill>
                  <a:schemeClr val="bg2"/>
                </a:solidFill>
                <a:latin typeface="+mj-lt"/>
              </a:defRPr>
            </a:lvl4pPr>
            <a:lvl5pPr marL="1055974" indent="-191995">
              <a:lnSpc>
                <a:spcPct val="100000"/>
              </a:lnSpc>
              <a:spcBef>
                <a:spcPts val="800"/>
              </a:spcBef>
              <a:defRPr sz="1600">
                <a:solidFill>
                  <a:schemeClr val="bg2"/>
                </a:solidFill>
                <a:latin typeface="+mj-lt"/>
              </a:defRPr>
            </a:lvl5pPr>
            <a:lvl6pPr marL="2285943" indent="0">
              <a:buNone/>
              <a:defRPr sz="1600">
                <a:solidFill>
                  <a:schemeClr val="bg2"/>
                </a:solidFill>
              </a:defRPr>
            </a:lvl6pPr>
          </a:lstStyle>
          <a:p>
            <a:pPr lvl="0"/>
            <a:r>
              <a:rPr lang="en-GB" dirty="0"/>
              <a:t>Click to start texting</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p>
        </p:txBody>
      </p:sp>
      <p:sp>
        <p:nvSpPr>
          <p:cNvPr id="23" name="Picture Placeholder 6"/>
          <p:cNvSpPr>
            <a:spLocks noGrp="1"/>
          </p:cNvSpPr>
          <p:nvPr>
            <p:ph type="pic" sz="quarter" idx="21" hasCustomPrompt="1"/>
          </p:nvPr>
        </p:nvSpPr>
        <p:spPr>
          <a:xfrm>
            <a:off x="691599" y="2702227"/>
            <a:ext cx="1004123" cy="1004123"/>
          </a:xfrm>
          <a:prstGeom prst="ellipse">
            <a:avLst/>
          </a:prstGeom>
          <a:solidFill>
            <a:schemeClr val="tx1">
              <a:lumMod val="10000"/>
              <a:lumOff val="90000"/>
            </a:schemeClr>
          </a:solidFill>
        </p:spPr>
        <p:txBody>
          <a:bodyPr lIns="0" tIns="0" rIns="0" bIns="0" anchor="ctr">
            <a:noAutofit/>
          </a:bodyPr>
          <a:lstStyle>
            <a:lvl1pPr marL="0" indent="0" algn="ctr">
              <a:buNone/>
              <a:defRPr sz="1067">
                <a:solidFill>
                  <a:schemeClr val="accent3"/>
                </a:solidFill>
              </a:defRPr>
            </a:lvl1pPr>
          </a:lstStyle>
          <a:p>
            <a:r>
              <a:rPr lang="en-US" dirty="0"/>
              <a:t>Click to add a picture</a:t>
            </a:r>
          </a:p>
        </p:txBody>
      </p:sp>
      <p:sp>
        <p:nvSpPr>
          <p:cNvPr id="34" name="Text Placeholder 4"/>
          <p:cNvSpPr>
            <a:spLocks noGrp="1"/>
          </p:cNvSpPr>
          <p:nvPr>
            <p:ph type="body" sz="quarter" idx="27" hasCustomPrompt="1"/>
          </p:nvPr>
        </p:nvSpPr>
        <p:spPr>
          <a:xfrm>
            <a:off x="511476" y="980017"/>
            <a:ext cx="11153475" cy="287867"/>
          </a:xfrm>
          <a:prstGeom prst="rect">
            <a:avLst/>
          </a:prstGeom>
        </p:spPr>
        <p:txBody>
          <a:bodyPr lIns="0" tIns="0" rIns="0" bIns="0">
            <a:noAutofit/>
          </a:bodyPr>
          <a:lstStyle>
            <a:lvl1pPr marL="0" indent="0" algn="l">
              <a:lnSpc>
                <a:spcPct val="100000"/>
              </a:lnSpc>
              <a:spcBef>
                <a:spcPts val="800"/>
              </a:spcBef>
              <a:buNone/>
              <a:defRPr lang="en-US" sz="2400" b="0" kern="1200" dirty="0">
                <a:solidFill>
                  <a:schemeClr val="accent2"/>
                </a:solidFill>
                <a:latin typeface="+mn-lt"/>
                <a:ea typeface="+mn-ea"/>
                <a:cs typeface="+mn-cs"/>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Click to add a subtitle or delete this placeholder if not needed</a:t>
            </a:r>
          </a:p>
        </p:txBody>
      </p:sp>
      <p:sp>
        <p:nvSpPr>
          <p:cNvPr id="24" name="Text Placeholder 23">
            <a:extLst>
              <a:ext uri="{FF2B5EF4-FFF2-40B4-BE49-F238E27FC236}">
                <a16:creationId xmlns:a16="http://schemas.microsoft.com/office/drawing/2014/main" id="{6B3C34AF-E431-408C-8E95-DC60EE87E27F}"/>
              </a:ext>
            </a:extLst>
          </p:cNvPr>
          <p:cNvSpPr>
            <a:spLocks noGrp="1"/>
          </p:cNvSpPr>
          <p:nvPr>
            <p:ph type="body" sz="quarter" idx="12" hasCustomPrompt="1"/>
          </p:nvPr>
        </p:nvSpPr>
        <p:spPr>
          <a:xfrm>
            <a:off x="131233" y="-1085145"/>
            <a:ext cx="1680000" cy="624000"/>
          </a:xfrm>
          <a:prstGeom prst="rect">
            <a:avLst/>
          </a:prstGeom>
          <a:solidFill>
            <a:srgbClr val="FFFFFF"/>
          </a:solidFill>
          <a:ln>
            <a:noFill/>
          </a:ln>
        </p:spPr>
        <p:txBody>
          <a:bodyPr anchor="ctr"/>
          <a:lstStyle>
            <a:lvl1pPr marL="0" indent="0" algn="ctr">
              <a:buNone/>
              <a:defRPr sz="3733" b="1">
                <a:solidFill>
                  <a:schemeClr val="accent3"/>
                </a:solidFill>
                <a:latin typeface="+mj-lt"/>
              </a:defRPr>
            </a:lvl1pPr>
            <a:lvl2pPr marL="457189" indent="0">
              <a:buNone/>
              <a:defRPr sz="3733" b="1">
                <a:solidFill>
                  <a:schemeClr val="bg2"/>
                </a:solidFill>
              </a:defRPr>
            </a:lvl2pPr>
            <a:lvl3pPr marL="914377" indent="0">
              <a:buNone/>
              <a:defRPr sz="3733" b="1">
                <a:solidFill>
                  <a:schemeClr val="bg2"/>
                </a:solidFill>
              </a:defRPr>
            </a:lvl3pPr>
            <a:lvl4pPr marL="1371566" indent="0">
              <a:buNone/>
              <a:defRPr sz="3733" b="1">
                <a:solidFill>
                  <a:schemeClr val="bg2"/>
                </a:solidFill>
              </a:defRPr>
            </a:lvl4pPr>
            <a:lvl5pPr marL="1828754" indent="0">
              <a:buNone/>
              <a:defRPr sz="3733" b="1">
                <a:solidFill>
                  <a:schemeClr val="bg2"/>
                </a:solidFill>
              </a:defRPr>
            </a:lvl5pPr>
          </a:lstStyle>
          <a:p>
            <a:pPr lvl="0"/>
            <a:r>
              <a:rPr lang="en-US" dirty="0"/>
              <a:t>Title</a:t>
            </a:r>
          </a:p>
        </p:txBody>
      </p:sp>
      <p:sp>
        <p:nvSpPr>
          <p:cNvPr id="29" name="Text Placeholder 26">
            <a:extLst>
              <a:ext uri="{FF2B5EF4-FFF2-40B4-BE49-F238E27FC236}">
                <a16:creationId xmlns:a16="http://schemas.microsoft.com/office/drawing/2014/main" id="{07AB3E51-9783-4A18-B6F0-FBF2E56193EE}"/>
              </a:ext>
            </a:extLst>
          </p:cNvPr>
          <p:cNvSpPr>
            <a:spLocks noGrp="1"/>
          </p:cNvSpPr>
          <p:nvPr>
            <p:ph type="body" sz="quarter" idx="13" hasCustomPrompt="1"/>
          </p:nvPr>
        </p:nvSpPr>
        <p:spPr>
          <a:xfrm>
            <a:off x="1839856" y="-1085145"/>
            <a:ext cx="1680000" cy="624000"/>
          </a:xfrm>
          <a:prstGeom prst="rect">
            <a:avLst/>
          </a:prstGeom>
          <a:solidFill>
            <a:srgbClr val="FFFFFF"/>
          </a:solidFill>
          <a:ln>
            <a:noFill/>
          </a:ln>
        </p:spPr>
        <p:txBody>
          <a:bodyPr anchor="ctr"/>
          <a:lstStyle>
            <a:lvl1pPr marL="0" indent="0" algn="ctr">
              <a:buNone/>
              <a:defRPr sz="2400" b="0">
                <a:solidFill>
                  <a:schemeClr val="accent2"/>
                </a:solidFill>
                <a:latin typeface="+mj-lt"/>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Subtitle</a:t>
            </a:r>
          </a:p>
        </p:txBody>
      </p:sp>
      <p:sp>
        <p:nvSpPr>
          <p:cNvPr id="30" name="Text Placeholder 26">
            <a:extLst>
              <a:ext uri="{FF2B5EF4-FFF2-40B4-BE49-F238E27FC236}">
                <a16:creationId xmlns:a16="http://schemas.microsoft.com/office/drawing/2014/main" id="{7E95BC20-EA7C-477A-838B-3B162BD2369C}"/>
              </a:ext>
            </a:extLst>
          </p:cNvPr>
          <p:cNvSpPr>
            <a:spLocks noGrp="1"/>
          </p:cNvSpPr>
          <p:nvPr>
            <p:ph type="body" sz="quarter" idx="14" hasCustomPrompt="1"/>
          </p:nvPr>
        </p:nvSpPr>
        <p:spPr>
          <a:xfrm>
            <a:off x="3548479" y="-1085145"/>
            <a:ext cx="1680000" cy="624000"/>
          </a:xfrm>
          <a:prstGeom prst="rect">
            <a:avLst/>
          </a:prstGeom>
          <a:solidFill>
            <a:srgbClr val="FFFFFF"/>
          </a:solidFill>
          <a:ln>
            <a:noFill/>
          </a:ln>
        </p:spPr>
        <p:txBody>
          <a:bodyPr anchor="ctr"/>
          <a:lstStyle>
            <a:lvl1pPr marL="0" indent="0" algn="ctr">
              <a:buNone/>
              <a:defRPr sz="1867" b="0">
                <a:solidFill>
                  <a:schemeClr val="accent2"/>
                </a:solidFill>
                <a:latin typeface="+mj-lt"/>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Lead</a:t>
            </a:r>
          </a:p>
        </p:txBody>
      </p:sp>
      <p:sp>
        <p:nvSpPr>
          <p:cNvPr id="32" name="Text Placeholder 26">
            <a:extLst>
              <a:ext uri="{FF2B5EF4-FFF2-40B4-BE49-F238E27FC236}">
                <a16:creationId xmlns:a16="http://schemas.microsoft.com/office/drawing/2014/main" id="{E6DCCF8E-C9BD-4406-BCA4-E8AF44811C31}"/>
              </a:ext>
            </a:extLst>
          </p:cNvPr>
          <p:cNvSpPr>
            <a:spLocks noGrp="1"/>
          </p:cNvSpPr>
          <p:nvPr>
            <p:ph type="body" sz="quarter" idx="15" hasCustomPrompt="1"/>
          </p:nvPr>
        </p:nvSpPr>
        <p:spPr>
          <a:xfrm>
            <a:off x="5257101" y="-1085145"/>
            <a:ext cx="1680000" cy="624000"/>
          </a:xfrm>
          <a:prstGeom prst="rect">
            <a:avLst/>
          </a:prstGeom>
          <a:solidFill>
            <a:srgbClr val="FFFFFF"/>
          </a:solidFill>
          <a:ln>
            <a:noFill/>
          </a:ln>
        </p:spPr>
        <p:txBody>
          <a:bodyPr anchor="ctr"/>
          <a:lstStyle>
            <a:lvl1pPr marL="0" indent="0" algn="ctr">
              <a:buNone/>
              <a:defRPr sz="2133" b="1">
                <a:solidFill>
                  <a:schemeClr val="accent3"/>
                </a:solidFill>
                <a:latin typeface="+mj-lt"/>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Text title 1</a:t>
            </a:r>
          </a:p>
        </p:txBody>
      </p:sp>
      <p:sp>
        <p:nvSpPr>
          <p:cNvPr id="33" name="Text Placeholder 26">
            <a:extLst>
              <a:ext uri="{FF2B5EF4-FFF2-40B4-BE49-F238E27FC236}">
                <a16:creationId xmlns:a16="http://schemas.microsoft.com/office/drawing/2014/main" id="{8AE9C6B2-A764-481C-A0DF-7FA841C71F2F}"/>
              </a:ext>
            </a:extLst>
          </p:cNvPr>
          <p:cNvSpPr>
            <a:spLocks noGrp="1"/>
          </p:cNvSpPr>
          <p:nvPr>
            <p:ph type="body" sz="quarter" idx="16" hasCustomPrompt="1"/>
          </p:nvPr>
        </p:nvSpPr>
        <p:spPr>
          <a:xfrm>
            <a:off x="8674347" y="-1085145"/>
            <a:ext cx="1680000" cy="624000"/>
          </a:xfrm>
          <a:prstGeom prst="rect">
            <a:avLst/>
          </a:prstGeom>
          <a:solidFill>
            <a:srgbClr val="FFFFFF"/>
          </a:solidFill>
          <a:ln>
            <a:noFill/>
          </a:ln>
        </p:spPr>
        <p:txBody>
          <a:bodyPr anchor="ctr"/>
          <a:lstStyle>
            <a:lvl1pPr marL="0" indent="0" algn="ctr">
              <a:buNone/>
              <a:defRPr sz="1600" b="0">
                <a:solidFill>
                  <a:schemeClr val="accent3"/>
                </a:solidFill>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Text</a:t>
            </a:r>
          </a:p>
        </p:txBody>
      </p:sp>
      <p:sp>
        <p:nvSpPr>
          <p:cNvPr id="36" name="Text Placeholder 26">
            <a:extLst>
              <a:ext uri="{FF2B5EF4-FFF2-40B4-BE49-F238E27FC236}">
                <a16:creationId xmlns:a16="http://schemas.microsoft.com/office/drawing/2014/main" id="{CE278BB8-18F0-49AE-A29F-1A6F54F94061}"/>
              </a:ext>
            </a:extLst>
          </p:cNvPr>
          <p:cNvSpPr>
            <a:spLocks noGrp="1"/>
          </p:cNvSpPr>
          <p:nvPr>
            <p:ph type="body" sz="quarter" idx="17" hasCustomPrompt="1"/>
          </p:nvPr>
        </p:nvSpPr>
        <p:spPr>
          <a:xfrm>
            <a:off x="10382973" y="-1085145"/>
            <a:ext cx="1680000" cy="624000"/>
          </a:xfrm>
          <a:prstGeom prst="rect">
            <a:avLst/>
          </a:prstGeom>
          <a:solidFill>
            <a:srgbClr val="FFFFFF"/>
          </a:solidFill>
          <a:ln>
            <a:noFill/>
          </a:ln>
        </p:spPr>
        <p:txBody>
          <a:bodyPr anchor="ctr"/>
          <a:lstStyle>
            <a:lvl1pPr marL="0" indent="0" algn="ctr">
              <a:buNone/>
              <a:defRPr sz="1067" b="0">
                <a:solidFill>
                  <a:schemeClr val="accent3"/>
                </a:solidFill>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Caption</a:t>
            </a:r>
          </a:p>
        </p:txBody>
      </p:sp>
      <p:sp>
        <p:nvSpPr>
          <p:cNvPr id="37" name="Text Placeholder 26">
            <a:extLst>
              <a:ext uri="{FF2B5EF4-FFF2-40B4-BE49-F238E27FC236}">
                <a16:creationId xmlns:a16="http://schemas.microsoft.com/office/drawing/2014/main" id="{513EEC7A-661E-4B9C-AFA9-F7C9655EED8E}"/>
              </a:ext>
            </a:extLst>
          </p:cNvPr>
          <p:cNvSpPr>
            <a:spLocks noGrp="1"/>
          </p:cNvSpPr>
          <p:nvPr>
            <p:ph type="body" sz="quarter" idx="18" hasCustomPrompt="1"/>
          </p:nvPr>
        </p:nvSpPr>
        <p:spPr>
          <a:xfrm>
            <a:off x="6965724" y="-1085145"/>
            <a:ext cx="1680000" cy="624000"/>
          </a:xfrm>
          <a:prstGeom prst="rect">
            <a:avLst/>
          </a:prstGeom>
          <a:solidFill>
            <a:srgbClr val="FFFFFF"/>
          </a:solidFill>
          <a:ln>
            <a:noFill/>
          </a:ln>
        </p:spPr>
        <p:txBody>
          <a:bodyPr anchor="ctr"/>
          <a:lstStyle>
            <a:lvl1pPr marL="0" indent="0" algn="ctr">
              <a:buNone/>
              <a:defRPr sz="1867" b="1">
                <a:solidFill>
                  <a:schemeClr val="accent3"/>
                </a:solidFill>
                <a:latin typeface="+mj-lt"/>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Text title 2</a:t>
            </a:r>
          </a:p>
        </p:txBody>
      </p:sp>
    </p:spTree>
    <p:extLst>
      <p:ext uri="{BB962C8B-B14F-4D97-AF65-F5344CB8AC3E}">
        <p14:creationId xmlns:p14="http://schemas.microsoft.com/office/powerpoint/2010/main" val="247010512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 in a row (8)">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C495203F-FA6E-0C44-BB69-AF955CA6C5D3}"/>
              </a:ext>
            </a:extLst>
          </p:cNvPr>
          <p:cNvSpPr>
            <a:spLocks noGrp="1"/>
          </p:cNvSpPr>
          <p:nvPr>
            <p:ph type="title" hasCustomPrompt="1"/>
          </p:nvPr>
        </p:nvSpPr>
        <p:spPr>
          <a:xfrm>
            <a:off x="511476" y="316422"/>
            <a:ext cx="11153475" cy="951463"/>
          </a:xfrm>
          <a:prstGeom prst="rect">
            <a:avLst/>
          </a:prstGeom>
        </p:spPr>
        <p:txBody>
          <a:bodyPr vert="horz" lIns="0" tIns="0" rIns="0" bIns="0" rtlCol="0" anchor="t" anchorCtr="0">
            <a:noAutofit/>
          </a:bodyPr>
          <a:lstStyle>
            <a:lvl1pPr algn="l">
              <a:defRPr>
                <a:solidFill>
                  <a:schemeClr val="accent3"/>
                </a:solidFill>
                <a:latin typeface="+mj-lt"/>
              </a:defRPr>
            </a:lvl1pPr>
          </a:lstStyle>
          <a:p>
            <a:r>
              <a:rPr lang="en-US" dirty="0"/>
              <a:t>Click to add a title</a:t>
            </a:r>
          </a:p>
        </p:txBody>
      </p:sp>
      <p:sp>
        <p:nvSpPr>
          <p:cNvPr id="21" name="Content Placeholder 2">
            <a:extLst>
              <a:ext uri="{FF2B5EF4-FFF2-40B4-BE49-F238E27FC236}">
                <a16:creationId xmlns:a16="http://schemas.microsoft.com/office/drawing/2014/main" id="{1D312E8C-BE32-5F45-A5AB-57FDA3272178}"/>
              </a:ext>
            </a:extLst>
          </p:cNvPr>
          <p:cNvSpPr>
            <a:spLocks noGrp="1"/>
          </p:cNvSpPr>
          <p:nvPr>
            <p:ph sz="quarter" idx="10" hasCustomPrompt="1"/>
          </p:nvPr>
        </p:nvSpPr>
        <p:spPr>
          <a:xfrm>
            <a:off x="499531" y="2412689"/>
            <a:ext cx="3519868" cy="1250457"/>
          </a:xfrm>
          <a:prstGeom prst="rect">
            <a:avLst/>
          </a:prstGeom>
        </p:spPr>
        <p:txBody>
          <a:bodyPr lIns="0" tIns="0" rIns="0" bIns="0">
            <a:noAutofit/>
          </a:bodyPr>
          <a:lstStyle>
            <a:lvl1pPr marL="0" marR="0" indent="0" algn="l" defTabSz="914377" rtl="0" eaLnBrk="1" fontAlgn="auto" latinLnBrk="0" hangingPunct="1">
              <a:lnSpc>
                <a:spcPct val="100000"/>
              </a:lnSpc>
              <a:spcBef>
                <a:spcPts val="800"/>
              </a:spcBef>
              <a:spcAft>
                <a:spcPts val="0"/>
              </a:spcAft>
              <a:buClrTx/>
              <a:buSzTx/>
              <a:buFont typeface="Arial" panose="020B0604020202020204" pitchFamily="34" charset="0"/>
              <a:buNone/>
              <a:tabLst/>
              <a:defRPr sz="1333">
                <a:solidFill>
                  <a:schemeClr val="accent3"/>
                </a:solidFill>
                <a:latin typeface="+mn-lt"/>
              </a:defRPr>
            </a:lvl1pPr>
            <a:lvl2pPr marL="191995" indent="0">
              <a:lnSpc>
                <a:spcPct val="100000"/>
              </a:lnSpc>
              <a:spcBef>
                <a:spcPts val="800"/>
              </a:spcBef>
              <a:buSzPct val="90000"/>
              <a:buFont typeface="Wingdings" panose="05000000000000000000" pitchFamily="2" charset="2"/>
              <a:buNone/>
              <a:defRPr sz="1600">
                <a:solidFill>
                  <a:schemeClr val="bg2"/>
                </a:solidFill>
                <a:latin typeface="+mj-lt"/>
              </a:defRPr>
            </a:lvl2pPr>
            <a:lvl3pPr marL="383990" indent="0">
              <a:lnSpc>
                <a:spcPct val="100000"/>
              </a:lnSpc>
              <a:spcBef>
                <a:spcPts val="800"/>
              </a:spcBef>
              <a:buFont typeface="Arial" panose="020B0604020202020204" pitchFamily="34" charset="0"/>
              <a:buNone/>
              <a:defRPr sz="1600">
                <a:solidFill>
                  <a:schemeClr val="bg2"/>
                </a:solidFill>
                <a:latin typeface="+mj-lt"/>
              </a:defRPr>
            </a:lvl3pPr>
            <a:lvl4pPr marL="671983" indent="0">
              <a:lnSpc>
                <a:spcPct val="100000"/>
              </a:lnSpc>
              <a:spcBef>
                <a:spcPts val="800"/>
              </a:spcBef>
              <a:buSzPct val="90000"/>
              <a:buFont typeface="Arial" panose="020B0604020202020204" pitchFamily="34" charset="0"/>
              <a:buNone/>
              <a:defRPr sz="1600">
                <a:solidFill>
                  <a:schemeClr val="bg2"/>
                </a:solidFill>
                <a:latin typeface="+mj-lt"/>
              </a:defRPr>
            </a:lvl4pPr>
            <a:lvl5pPr marL="863978" indent="0">
              <a:lnSpc>
                <a:spcPct val="100000"/>
              </a:lnSpc>
              <a:spcBef>
                <a:spcPts val="800"/>
              </a:spcBef>
              <a:buNone/>
              <a:defRPr sz="1600">
                <a:solidFill>
                  <a:schemeClr val="bg2"/>
                </a:solidFill>
                <a:latin typeface="+mj-lt"/>
              </a:defRPr>
            </a:lvl5pPr>
            <a:lvl6pPr marL="2285943" indent="0">
              <a:buNone/>
              <a:defRPr sz="1600">
                <a:solidFill>
                  <a:schemeClr val="bg2"/>
                </a:solidFill>
              </a:defRPr>
            </a:lvl6pPr>
          </a:lstStyle>
          <a:p>
            <a:pPr marL="0" marR="0" lvl="0" indent="0" algn="l" defTabSz="914377" rtl="0" eaLnBrk="1" fontAlgn="auto" latinLnBrk="0" hangingPunct="1">
              <a:lnSpc>
                <a:spcPct val="100000"/>
              </a:lnSpc>
              <a:spcBef>
                <a:spcPts val="800"/>
              </a:spcBef>
              <a:spcAft>
                <a:spcPts val="0"/>
              </a:spcAft>
              <a:buClrTx/>
              <a:buSzTx/>
              <a:buFont typeface="Arial" panose="020B0604020202020204" pitchFamily="34" charset="0"/>
              <a:buNone/>
              <a:tabLst/>
              <a:defRPr/>
            </a:pPr>
            <a:r>
              <a:rPr lang="en-GB" dirty="0"/>
              <a:t>Click to start texting</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volutpat</a:t>
            </a:r>
            <a:r>
              <a:rPr lang="en-US" dirty="0"/>
              <a:t>. </a:t>
            </a:r>
            <a:r>
              <a:rPr lang="en-US" dirty="0" err="1"/>
              <a:t>Ut</a:t>
            </a:r>
            <a:r>
              <a:rPr lang="en-US" dirty="0"/>
              <a:t> </a:t>
            </a:r>
            <a:r>
              <a:rPr lang="en-US" dirty="0" err="1"/>
              <a:t>wisi</a:t>
            </a:r>
            <a:r>
              <a:rPr lang="en-US" dirty="0"/>
              <a:t> </a:t>
            </a:r>
            <a:r>
              <a:rPr lang="en-US" dirty="0" err="1"/>
              <a:t>enim</a:t>
            </a:r>
            <a:r>
              <a:rPr lang="en-US" dirty="0"/>
              <a:t> ad minim </a:t>
            </a:r>
            <a:r>
              <a:rPr lang="en-US" dirty="0" err="1"/>
              <a:t>veniam</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volutpat</a:t>
            </a:r>
            <a:r>
              <a:rPr lang="en-US" dirty="0"/>
              <a:t>. </a:t>
            </a:r>
          </a:p>
        </p:txBody>
      </p:sp>
      <p:sp>
        <p:nvSpPr>
          <p:cNvPr id="22" name="Text Placeholder 2"/>
          <p:cNvSpPr>
            <a:spLocks noGrp="1"/>
          </p:cNvSpPr>
          <p:nvPr>
            <p:ph type="body" sz="quarter" idx="22" hasCustomPrompt="1"/>
          </p:nvPr>
        </p:nvSpPr>
        <p:spPr>
          <a:xfrm>
            <a:off x="1361575" y="1561295"/>
            <a:ext cx="2657824" cy="714455"/>
          </a:xfrm>
          <a:prstGeom prst="rect">
            <a:avLst/>
          </a:prstGeom>
        </p:spPr>
        <p:txBody>
          <a:bodyPr lIns="0" tIns="0" rIns="0" bIns="0" anchor="ctr">
            <a:noAutofit/>
          </a:bodyPr>
          <a:lstStyle>
            <a:lvl1pPr marL="0" indent="0" algn="l">
              <a:lnSpc>
                <a:spcPct val="100000"/>
              </a:lnSpc>
              <a:spcBef>
                <a:spcPts val="800"/>
              </a:spcBef>
              <a:buNone/>
              <a:defRPr lang="en-US" sz="1867" b="1" kern="1200" dirty="0">
                <a:solidFill>
                  <a:schemeClr val="accent3"/>
                </a:solidFill>
                <a:latin typeface="+mj-lt"/>
                <a:ea typeface="+mn-ea"/>
                <a:cs typeface="+mn-cs"/>
              </a:defRPr>
            </a:lvl1pPr>
            <a:lvl2pPr marL="457189" indent="0">
              <a:buNone/>
              <a:defRPr/>
            </a:lvl2pPr>
            <a:lvl3pPr marL="914377" indent="0">
              <a:buNone/>
              <a:defRPr/>
            </a:lvl3pPr>
            <a:lvl4pPr marL="1371566" indent="0">
              <a:buNone/>
              <a:defRPr/>
            </a:lvl4pPr>
            <a:lvl5pPr marL="1828754" indent="0">
              <a:buNone/>
              <a:defRPr/>
            </a:lvl5pPr>
          </a:lstStyle>
          <a:p>
            <a:r>
              <a:rPr lang="en-US" dirty="0"/>
              <a:t>Click to add a title</a:t>
            </a:r>
          </a:p>
        </p:txBody>
      </p:sp>
      <p:sp>
        <p:nvSpPr>
          <p:cNvPr id="32" name="Picture Placeholder 6"/>
          <p:cNvSpPr>
            <a:spLocks noGrp="1"/>
          </p:cNvSpPr>
          <p:nvPr>
            <p:ph type="pic" sz="quarter" idx="21" hasCustomPrompt="1"/>
          </p:nvPr>
        </p:nvSpPr>
        <p:spPr>
          <a:xfrm>
            <a:off x="499531" y="1555749"/>
            <a:ext cx="720000" cy="720000"/>
          </a:xfrm>
          <a:prstGeom prst="ellipse">
            <a:avLst/>
          </a:prstGeom>
          <a:solidFill>
            <a:schemeClr val="tx1">
              <a:lumMod val="10000"/>
              <a:lumOff val="90000"/>
            </a:schemeClr>
          </a:solidFill>
        </p:spPr>
        <p:txBody>
          <a:bodyPr lIns="0" tIns="0" rIns="0" bIns="0" anchor="ctr">
            <a:noAutofit/>
          </a:bodyPr>
          <a:lstStyle>
            <a:lvl1pPr marL="0" indent="0" algn="ctr">
              <a:buNone/>
              <a:defRPr sz="800">
                <a:solidFill>
                  <a:schemeClr val="accent3"/>
                </a:solidFill>
              </a:defRPr>
            </a:lvl1pPr>
          </a:lstStyle>
          <a:p>
            <a:r>
              <a:rPr lang="en-US" dirty="0"/>
              <a:t>Click to add a picture</a:t>
            </a:r>
          </a:p>
        </p:txBody>
      </p:sp>
      <p:sp>
        <p:nvSpPr>
          <p:cNvPr id="25" name="Content Placeholder 2">
            <a:extLst>
              <a:ext uri="{FF2B5EF4-FFF2-40B4-BE49-F238E27FC236}">
                <a16:creationId xmlns:a16="http://schemas.microsoft.com/office/drawing/2014/main" id="{1D312E8C-BE32-5F45-A5AB-57FDA3272178}"/>
              </a:ext>
            </a:extLst>
          </p:cNvPr>
          <p:cNvSpPr>
            <a:spLocks noGrp="1"/>
          </p:cNvSpPr>
          <p:nvPr>
            <p:ph sz="quarter" idx="28" hasCustomPrompt="1"/>
          </p:nvPr>
        </p:nvSpPr>
        <p:spPr>
          <a:xfrm>
            <a:off x="4326929" y="2407144"/>
            <a:ext cx="3519868" cy="1250457"/>
          </a:xfrm>
          <a:prstGeom prst="rect">
            <a:avLst/>
          </a:prstGeom>
        </p:spPr>
        <p:txBody>
          <a:bodyPr lIns="0" tIns="0" rIns="0" bIns="0">
            <a:noAutofit/>
          </a:bodyPr>
          <a:lstStyle>
            <a:lvl1pPr marL="0" marR="0" indent="0" algn="l" defTabSz="914377" rtl="0" eaLnBrk="1" fontAlgn="auto" latinLnBrk="0" hangingPunct="1">
              <a:lnSpc>
                <a:spcPct val="100000"/>
              </a:lnSpc>
              <a:spcBef>
                <a:spcPts val="800"/>
              </a:spcBef>
              <a:spcAft>
                <a:spcPts val="0"/>
              </a:spcAft>
              <a:buClrTx/>
              <a:buSzTx/>
              <a:buFont typeface="Arial" panose="020B0604020202020204" pitchFamily="34" charset="0"/>
              <a:buNone/>
              <a:tabLst/>
              <a:defRPr sz="1333">
                <a:solidFill>
                  <a:schemeClr val="accent3"/>
                </a:solidFill>
                <a:latin typeface="+mn-lt"/>
              </a:defRPr>
            </a:lvl1pPr>
            <a:lvl2pPr marL="191995" indent="0">
              <a:lnSpc>
                <a:spcPct val="100000"/>
              </a:lnSpc>
              <a:spcBef>
                <a:spcPts val="800"/>
              </a:spcBef>
              <a:buSzPct val="90000"/>
              <a:buFont typeface="Wingdings" panose="05000000000000000000" pitchFamily="2" charset="2"/>
              <a:buNone/>
              <a:defRPr sz="1600">
                <a:solidFill>
                  <a:schemeClr val="bg2"/>
                </a:solidFill>
                <a:latin typeface="+mj-lt"/>
              </a:defRPr>
            </a:lvl2pPr>
            <a:lvl3pPr marL="383990" indent="0">
              <a:lnSpc>
                <a:spcPct val="100000"/>
              </a:lnSpc>
              <a:spcBef>
                <a:spcPts val="800"/>
              </a:spcBef>
              <a:buFont typeface="Arial" panose="020B0604020202020204" pitchFamily="34" charset="0"/>
              <a:buNone/>
              <a:defRPr sz="1600">
                <a:solidFill>
                  <a:schemeClr val="bg2"/>
                </a:solidFill>
                <a:latin typeface="+mj-lt"/>
              </a:defRPr>
            </a:lvl3pPr>
            <a:lvl4pPr marL="671983" indent="0">
              <a:lnSpc>
                <a:spcPct val="100000"/>
              </a:lnSpc>
              <a:spcBef>
                <a:spcPts val="800"/>
              </a:spcBef>
              <a:buSzPct val="90000"/>
              <a:buFont typeface="Arial" panose="020B0604020202020204" pitchFamily="34" charset="0"/>
              <a:buNone/>
              <a:defRPr sz="1600">
                <a:solidFill>
                  <a:schemeClr val="bg2"/>
                </a:solidFill>
                <a:latin typeface="+mj-lt"/>
              </a:defRPr>
            </a:lvl4pPr>
            <a:lvl5pPr marL="863978" indent="0">
              <a:lnSpc>
                <a:spcPct val="100000"/>
              </a:lnSpc>
              <a:spcBef>
                <a:spcPts val="800"/>
              </a:spcBef>
              <a:buNone/>
              <a:defRPr sz="1600">
                <a:solidFill>
                  <a:schemeClr val="bg2"/>
                </a:solidFill>
                <a:latin typeface="+mj-lt"/>
              </a:defRPr>
            </a:lvl5pPr>
            <a:lvl6pPr marL="2285943" indent="0">
              <a:buNone/>
              <a:defRPr sz="1600">
                <a:solidFill>
                  <a:schemeClr val="bg2"/>
                </a:solidFill>
              </a:defRPr>
            </a:lvl6pPr>
          </a:lstStyle>
          <a:p>
            <a:pPr marL="0" marR="0" lvl="0" indent="0" algn="l" defTabSz="914377" rtl="0" eaLnBrk="1" fontAlgn="auto" latinLnBrk="0" hangingPunct="1">
              <a:lnSpc>
                <a:spcPct val="100000"/>
              </a:lnSpc>
              <a:spcBef>
                <a:spcPts val="800"/>
              </a:spcBef>
              <a:spcAft>
                <a:spcPts val="0"/>
              </a:spcAft>
              <a:buClrTx/>
              <a:buSzTx/>
              <a:buFont typeface="Arial" panose="020B0604020202020204" pitchFamily="34" charset="0"/>
              <a:buNone/>
              <a:tabLst/>
              <a:defRPr/>
            </a:pPr>
            <a:r>
              <a:rPr lang="en-GB" dirty="0"/>
              <a:t>Click to start texting</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volutpat</a:t>
            </a:r>
            <a:r>
              <a:rPr lang="en-US" dirty="0"/>
              <a:t>. </a:t>
            </a:r>
            <a:r>
              <a:rPr lang="en-US" dirty="0" err="1"/>
              <a:t>Ut</a:t>
            </a:r>
            <a:r>
              <a:rPr lang="en-US" dirty="0"/>
              <a:t> </a:t>
            </a:r>
            <a:r>
              <a:rPr lang="en-US" dirty="0" err="1"/>
              <a:t>wisi</a:t>
            </a:r>
            <a:r>
              <a:rPr lang="en-US" dirty="0"/>
              <a:t> </a:t>
            </a:r>
            <a:r>
              <a:rPr lang="en-US" dirty="0" err="1"/>
              <a:t>enim</a:t>
            </a:r>
            <a:r>
              <a:rPr lang="en-US" dirty="0"/>
              <a:t> ad minim </a:t>
            </a:r>
            <a:r>
              <a:rPr lang="en-US" dirty="0" err="1"/>
              <a:t>veniam</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volutpat</a:t>
            </a:r>
            <a:r>
              <a:rPr lang="en-US" dirty="0"/>
              <a:t>. </a:t>
            </a:r>
          </a:p>
        </p:txBody>
      </p:sp>
      <p:sp>
        <p:nvSpPr>
          <p:cNvPr id="26" name="Text Placeholder 2"/>
          <p:cNvSpPr>
            <a:spLocks noGrp="1"/>
          </p:cNvSpPr>
          <p:nvPr>
            <p:ph type="body" sz="quarter" idx="29" hasCustomPrompt="1"/>
          </p:nvPr>
        </p:nvSpPr>
        <p:spPr>
          <a:xfrm>
            <a:off x="5188972" y="1555750"/>
            <a:ext cx="2657824" cy="714455"/>
          </a:xfrm>
          <a:prstGeom prst="rect">
            <a:avLst/>
          </a:prstGeom>
        </p:spPr>
        <p:txBody>
          <a:bodyPr lIns="0" tIns="0" rIns="0" bIns="0" anchor="ctr">
            <a:noAutofit/>
          </a:bodyPr>
          <a:lstStyle>
            <a:lvl1pPr marL="0" indent="0" algn="l">
              <a:lnSpc>
                <a:spcPct val="100000"/>
              </a:lnSpc>
              <a:spcBef>
                <a:spcPts val="800"/>
              </a:spcBef>
              <a:buNone/>
              <a:defRPr lang="en-US" sz="1867" b="1" kern="1200" dirty="0">
                <a:solidFill>
                  <a:schemeClr val="accent3"/>
                </a:solidFill>
                <a:latin typeface="+mj-lt"/>
                <a:ea typeface="+mn-ea"/>
                <a:cs typeface="+mn-cs"/>
              </a:defRPr>
            </a:lvl1pPr>
            <a:lvl2pPr marL="457189" indent="0">
              <a:buNone/>
              <a:defRPr/>
            </a:lvl2pPr>
            <a:lvl3pPr marL="914377" indent="0">
              <a:buNone/>
              <a:defRPr/>
            </a:lvl3pPr>
            <a:lvl4pPr marL="1371566" indent="0">
              <a:buNone/>
              <a:defRPr/>
            </a:lvl4pPr>
            <a:lvl5pPr marL="1828754" indent="0">
              <a:buNone/>
              <a:defRPr/>
            </a:lvl5pPr>
          </a:lstStyle>
          <a:p>
            <a:r>
              <a:rPr lang="en-US" dirty="0"/>
              <a:t>Click to add a title</a:t>
            </a:r>
          </a:p>
        </p:txBody>
      </p:sp>
      <p:sp>
        <p:nvSpPr>
          <p:cNvPr id="27" name="Picture Placeholder 6"/>
          <p:cNvSpPr>
            <a:spLocks noGrp="1"/>
          </p:cNvSpPr>
          <p:nvPr>
            <p:ph type="pic" sz="quarter" idx="30" hasCustomPrompt="1"/>
          </p:nvPr>
        </p:nvSpPr>
        <p:spPr>
          <a:xfrm>
            <a:off x="4326928" y="1550204"/>
            <a:ext cx="720000" cy="720000"/>
          </a:xfrm>
          <a:prstGeom prst="ellipse">
            <a:avLst/>
          </a:prstGeom>
          <a:solidFill>
            <a:schemeClr val="tx1">
              <a:lumMod val="10000"/>
              <a:lumOff val="90000"/>
            </a:schemeClr>
          </a:solidFill>
        </p:spPr>
        <p:txBody>
          <a:bodyPr lIns="0" tIns="0" rIns="0" bIns="0" anchor="ctr">
            <a:noAutofit/>
          </a:bodyPr>
          <a:lstStyle>
            <a:lvl1pPr marL="0" indent="0" algn="ctr">
              <a:buNone/>
              <a:defRPr sz="800">
                <a:solidFill>
                  <a:schemeClr val="accent3"/>
                </a:solidFill>
              </a:defRPr>
            </a:lvl1pPr>
          </a:lstStyle>
          <a:p>
            <a:r>
              <a:rPr lang="en-US" dirty="0"/>
              <a:t>Click to add a picture</a:t>
            </a:r>
          </a:p>
        </p:txBody>
      </p:sp>
      <p:sp>
        <p:nvSpPr>
          <p:cNvPr id="28" name="Content Placeholder 2">
            <a:extLst>
              <a:ext uri="{FF2B5EF4-FFF2-40B4-BE49-F238E27FC236}">
                <a16:creationId xmlns:a16="http://schemas.microsoft.com/office/drawing/2014/main" id="{1D312E8C-BE32-5F45-A5AB-57FDA3272178}"/>
              </a:ext>
            </a:extLst>
          </p:cNvPr>
          <p:cNvSpPr>
            <a:spLocks noGrp="1"/>
          </p:cNvSpPr>
          <p:nvPr>
            <p:ph sz="quarter" idx="31" hasCustomPrompt="1"/>
          </p:nvPr>
        </p:nvSpPr>
        <p:spPr>
          <a:xfrm>
            <a:off x="8154326" y="2401598"/>
            <a:ext cx="3519868" cy="1250457"/>
          </a:xfrm>
          <a:prstGeom prst="rect">
            <a:avLst/>
          </a:prstGeom>
        </p:spPr>
        <p:txBody>
          <a:bodyPr lIns="0" tIns="0" rIns="0" bIns="0">
            <a:noAutofit/>
          </a:bodyPr>
          <a:lstStyle>
            <a:lvl1pPr marL="0" marR="0" indent="0" algn="l" defTabSz="914377" rtl="0" eaLnBrk="1" fontAlgn="auto" latinLnBrk="0" hangingPunct="1">
              <a:lnSpc>
                <a:spcPct val="100000"/>
              </a:lnSpc>
              <a:spcBef>
                <a:spcPts val="800"/>
              </a:spcBef>
              <a:spcAft>
                <a:spcPts val="0"/>
              </a:spcAft>
              <a:buClrTx/>
              <a:buSzTx/>
              <a:buFont typeface="Arial" panose="020B0604020202020204" pitchFamily="34" charset="0"/>
              <a:buNone/>
              <a:tabLst/>
              <a:defRPr sz="1333">
                <a:solidFill>
                  <a:schemeClr val="accent3"/>
                </a:solidFill>
                <a:latin typeface="+mn-lt"/>
              </a:defRPr>
            </a:lvl1pPr>
            <a:lvl2pPr marL="191995" indent="0">
              <a:lnSpc>
                <a:spcPct val="100000"/>
              </a:lnSpc>
              <a:spcBef>
                <a:spcPts val="800"/>
              </a:spcBef>
              <a:buSzPct val="90000"/>
              <a:buFont typeface="Wingdings" panose="05000000000000000000" pitchFamily="2" charset="2"/>
              <a:buNone/>
              <a:defRPr sz="1600">
                <a:solidFill>
                  <a:schemeClr val="bg2"/>
                </a:solidFill>
                <a:latin typeface="+mj-lt"/>
              </a:defRPr>
            </a:lvl2pPr>
            <a:lvl3pPr marL="383990" indent="0">
              <a:lnSpc>
                <a:spcPct val="100000"/>
              </a:lnSpc>
              <a:spcBef>
                <a:spcPts val="800"/>
              </a:spcBef>
              <a:buFont typeface="Arial" panose="020B0604020202020204" pitchFamily="34" charset="0"/>
              <a:buNone/>
              <a:defRPr sz="1600">
                <a:solidFill>
                  <a:schemeClr val="bg2"/>
                </a:solidFill>
                <a:latin typeface="+mj-lt"/>
              </a:defRPr>
            </a:lvl3pPr>
            <a:lvl4pPr marL="671983" indent="0">
              <a:lnSpc>
                <a:spcPct val="100000"/>
              </a:lnSpc>
              <a:spcBef>
                <a:spcPts val="800"/>
              </a:spcBef>
              <a:buSzPct val="90000"/>
              <a:buFont typeface="Arial" panose="020B0604020202020204" pitchFamily="34" charset="0"/>
              <a:buNone/>
              <a:defRPr sz="1600">
                <a:solidFill>
                  <a:schemeClr val="bg2"/>
                </a:solidFill>
                <a:latin typeface="+mj-lt"/>
              </a:defRPr>
            </a:lvl4pPr>
            <a:lvl5pPr marL="863978" indent="0">
              <a:lnSpc>
                <a:spcPct val="100000"/>
              </a:lnSpc>
              <a:spcBef>
                <a:spcPts val="800"/>
              </a:spcBef>
              <a:buNone/>
              <a:defRPr sz="1600">
                <a:solidFill>
                  <a:schemeClr val="bg2"/>
                </a:solidFill>
                <a:latin typeface="+mj-lt"/>
              </a:defRPr>
            </a:lvl5pPr>
            <a:lvl6pPr marL="2285943" indent="0">
              <a:buNone/>
              <a:defRPr sz="1600">
                <a:solidFill>
                  <a:schemeClr val="bg2"/>
                </a:solidFill>
              </a:defRPr>
            </a:lvl6pPr>
          </a:lstStyle>
          <a:p>
            <a:pPr marL="0" marR="0" lvl="0" indent="0" algn="l" defTabSz="914377" rtl="0" eaLnBrk="1" fontAlgn="auto" latinLnBrk="0" hangingPunct="1">
              <a:lnSpc>
                <a:spcPct val="100000"/>
              </a:lnSpc>
              <a:spcBef>
                <a:spcPts val="800"/>
              </a:spcBef>
              <a:spcAft>
                <a:spcPts val="0"/>
              </a:spcAft>
              <a:buClrTx/>
              <a:buSzTx/>
              <a:buFont typeface="Arial" panose="020B0604020202020204" pitchFamily="34" charset="0"/>
              <a:buNone/>
              <a:tabLst/>
              <a:defRPr/>
            </a:pPr>
            <a:r>
              <a:rPr lang="en-GB" dirty="0"/>
              <a:t>Click to start texting</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volutpat</a:t>
            </a:r>
            <a:r>
              <a:rPr lang="en-US" dirty="0"/>
              <a:t>. </a:t>
            </a:r>
            <a:r>
              <a:rPr lang="en-US" dirty="0" err="1"/>
              <a:t>Ut</a:t>
            </a:r>
            <a:r>
              <a:rPr lang="en-US" dirty="0"/>
              <a:t> </a:t>
            </a:r>
            <a:r>
              <a:rPr lang="en-US" dirty="0" err="1"/>
              <a:t>wisi</a:t>
            </a:r>
            <a:r>
              <a:rPr lang="en-US" dirty="0"/>
              <a:t> </a:t>
            </a:r>
            <a:r>
              <a:rPr lang="en-US" dirty="0" err="1"/>
              <a:t>enim</a:t>
            </a:r>
            <a:r>
              <a:rPr lang="en-US" dirty="0"/>
              <a:t> ad minim </a:t>
            </a:r>
            <a:r>
              <a:rPr lang="en-US" dirty="0" err="1"/>
              <a:t>veniam</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volutpat</a:t>
            </a:r>
            <a:r>
              <a:rPr lang="en-US" dirty="0"/>
              <a:t>. </a:t>
            </a:r>
          </a:p>
        </p:txBody>
      </p:sp>
      <p:sp>
        <p:nvSpPr>
          <p:cNvPr id="29" name="Text Placeholder 2"/>
          <p:cNvSpPr>
            <a:spLocks noGrp="1"/>
          </p:cNvSpPr>
          <p:nvPr>
            <p:ph type="body" sz="quarter" idx="32" hasCustomPrompt="1"/>
          </p:nvPr>
        </p:nvSpPr>
        <p:spPr>
          <a:xfrm>
            <a:off x="9016369" y="1550205"/>
            <a:ext cx="2657824" cy="714455"/>
          </a:xfrm>
          <a:prstGeom prst="rect">
            <a:avLst/>
          </a:prstGeom>
        </p:spPr>
        <p:txBody>
          <a:bodyPr lIns="0" tIns="0" rIns="0" bIns="0" anchor="ctr">
            <a:noAutofit/>
          </a:bodyPr>
          <a:lstStyle>
            <a:lvl1pPr marL="0" indent="0" algn="l">
              <a:lnSpc>
                <a:spcPct val="100000"/>
              </a:lnSpc>
              <a:spcBef>
                <a:spcPts val="800"/>
              </a:spcBef>
              <a:buNone/>
              <a:defRPr lang="en-US" sz="1867" b="1" kern="1200" dirty="0">
                <a:solidFill>
                  <a:schemeClr val="accent3"/>
                </a:solidFill>
                <a:latin typeface="+mj-lt"/>
                <a:ea typeface="+mn-ea"/>
                <a:cs typeface="+mn-cs"/>
              </a:defRPr>
            </a:lvl1pPr>
            <a:lvl2pPr marL="457189" indent="0">
              <a:buNone/>
              <a:defRPr/>
            </a:lvl2pPr>
            <a:lvl3pPr marL="914377" indent="0">
              <a:buNone/>
              <a:defRPr/>
            </a:lvl3pPr>
            <a:lvl4pPr marL="1371566" indent="0">
              <a:buNone/>
              <a:defRPr/>
            </a:lvl4pPr>
            <a:lvl5pPr marL="1828754" indent="0">
              <a:buNone/>
              <a:defRPr/>
            </a:lvl5pPr>
          </a:lstStyle>
          <a:p>
            <a:r>
              <a:rPr lang="en-US" dirty="0"/>
              <a:t>Click to add a title</a:t>
            </a:r>
          </a:p>
        </p:txBody>
      </p:sp>
      <p:sp>
        <p:nvSpPr>
          <p:cNvPr id="30" name="Picture Placeholder 6"/>
          <p:cNvSpPr>
            <a:spLocks noGrp="1"/>
          </p:cNvSpPr>
          <p:nvPr>
            <p:ph type="pic" sz="quarter" idx="33" hasCustomPrompt="1"/>
          </p:nvPr>
        </p:nvSpPr>
        <p:spPr>
          <a:xfrm>
            <a:off x="8154325" y="1544659"/>
            <a:ext cx="720000" cy="720000"/>
          </a:xfrm>
          <a:prstGeom prst="ellipse">
            <a:avLst/>
          </a:prstGeom>
          <a:solidFill>
            <a:schemeClr val="tx1">
              <a:lumMod val="10000"/>
              <a:lumOff val="90000"/>
            </a:schemeClr>
          </a:solidFill>
        </p:spPr>
        <p:txBody>
          <a:bodyPr lIns="0" tIns="0" rIns="0" bIns="0" anchor="ctr">
            <a:noAutofit/>
          </a:bodyPr>
          <a:lstStyle>
            <a:lvl1pPr marL="0" indent="0" algn="ctr">
              <a:buNone/>
              <a:defRPr sz="800">
                <a:solidFill>
                  <a:schemeClr val="accent3"/>
                </a:solidFill>
              </a:defRPr>
            </a:lvl1pPr>
          </a:lstStyle>
          <a:p>
            <a:r>
              <a:rPr lang="en-US" dirty="0"/>
              <a:t>Click to add a picture</a:t>
            </a:r>
          </a:p>
        </p:txBody>
      </p:sp>
      <p:sp>
        <p:nvSpPr>
          <p:cNvPr id="31" name="Content Placeholder 2">
            <a:extLst>
              <a:ext uri="{FF2B5EF4-FFF2-40B4-BE49-F238E27FC236}">
                <a16:creationId xmlns:a16="http://schemas.microsoft.com/office/drawing/2014/main" id="{1D312E8C-BE32-5F45-A5AB-57FDA3272178}"/>
              </a:ext>
            </a:extLst>
          </p:cNvPr>
          <p:cNvSpPr>
            <a:spLocks noGrp="1"/>
          </p:cNvSpPr>
          <p:nvPr>
            <p:ph sz="quarter" idx="34" hasCustomPrompt="1"/>
          </p:nvPr>
        </p:nvSpPr>
        <p:spPr>
          <a:xfrm>
            <a:off x="511477" y="4826378"/>
            <a:ext cx="3519868" cy="1250457"/>
          </a:xfrm>
          <a:prstGeom prst="rect">
            <a:avLst/>
          </a:prstGeom>
        </p:spPr>
        <p:txBody>
          <a:bodyPr lIns="0" tIns="0" rIns="0" bIns="0">
            <a:noAutofit/>
          </a:bodyPr>
          <a:lstStyle>
            <a:lvl1pPr marL="0" marR="0" indent="0" algn="l" defTabSz="914377" rtl="0" eaLnBrk="1" fontAlgn="auto" latinLnBrk="0" hangingPunct="1">
              <a:lnSpc>
                <a:spcPct val="100000"/>
              </a:lnSpc>
              <a:spcBef>
                <a:spcPts val="800"/>
              </a:spcBef>
              <a:spcAft>
                <a:spcPts val="0"/>
              </a:spcAft>
              <a:buClrTx/>
              <a:buSzTx/>
              <a:buFont typeface="Arial" panose="020B0604020202020204" pitchFamily="34" charset="0"/>
              <a:buNone/>
              <a:tabLst/>
              <a:defRPr sz="1333">
                <a:solidFill>
                  <a:schemeClr val="accent3"/>
                </a:solidFill>
                <a:latin typeface="+mn-lt"/>
              </a:defRPr>
            </a:lvl1pPr>
            <a:lvl2pPr marL="191995" indent="0">
              <a:lnSpc>
                <a:spcPct val="100000"/>
              </a:lnSpc>
              <a:spcBef>
                <a:spcPts val="800"/>
              </a:spcBef>
              <a:buSzPct val="90000"/>
              <a:buFont typeface="Wingdings" panose="05000000000000000000" pitchFamily="2" charset="2"/>
              <a:buNone/>
              <a:defRPr sz="1600">
                <a:solidFill>
                  <a:schemeClr val="bg2"/>
                </a:solidFill>
                <a:latin typeface="+mj-lt"/>
              </a:defRPr>
            </a:lvl2pPr>
            <a:lvl3pPr marL="383990" indent="0">
              <a:lnSpc>
                <a:spcPct val="100000"/>
              </a:lnSpc>
              <a:spcBef>
                <a:spcPts val="800"/>
              </a:spcBef>
              <a:buFont typeface="Arial" panose="020B0604020202020204" pitchFamily="34" charset="0"/>
              <a:buNone/>
              <a:defRPr sz="1600">
                <a:solidFill>
                  <a:schemeClr val="bg2"/>
                </a:solidFill>
                <a:latin typeface="+mj-lt"/>
              </a:defRPr>
            </a:lvl3pPr>
            <a:lvl4pPr marL="671983" indent="0">
              <a:lnSpc>
                <a:spcPct val="100000"/>
              </a:lnSpc>
              <a:spcBef>
                <a:spcPts val="800"/>
              </a:spcBef>
              <a:buSzPct val="90000"/>
              <a:buFont typeface="Arial" panose="020B0604020202020204" pitchFamily="34" charset="0"/>
              <a:buNone/>
              <a:defRPr sz="1600">
                <a:solidFill>
                  <a:schemeClr val="bg2"/>
                </a:solidFill>
                <a:latin typeface="+mj-lt"/>
              </a:defRPr>
            </a:lvl4pPr>
            <a:lvl5pPr marL="863978" indent="0">
              <a:lnSpc>
                <a:spcPct val="100000"/>
              </a:lnSpc>
              <a:spcBef>
                <a:spcPts val="800"/>
              </a:spcBef>
              <a:buNone/>
              <a:defRPr sz="1600">
                <a:solidFill>
                  <a:schemeClr val="bg2"/>
                </a:solidFill>
                <a:latin typeface="+mj-lt"/>
              </a:defRPr>
            </a:lvl5pPr>
            <a:lvl6pPr marL="2285943" indent="0">
              <a:buNone/>
              <a:defRPr sz="1600">
                <a:solidFill>
                  <a:schemeClr val="bg2"/>
                </a:solidFill>
              </a:defRPr>
            </a:lvl6pPr>
          </a:lstStyle>
          <a:p>
            <a:pPr marL="0" marR="0" lvl="0" indent="0" algn="l" defTabSz="914377" rtl="0" eaLnBrk="1" fontAlgn="auto" latinLnBrk="0" hangingPunct="1">
              <a:lnSpc>
                <a:spcPct val="100000"/>
              </a:lnSpc>
              <a:spcBef>
                <a:spcPts val="800"/>
              </a:spcBef>
              <a:spcAft>
                <a:spcPts val="0"/>
              </a:spcAft>
              <a:buClrTx/>
              <a:buSzTx/>
              <a:buFont typeface="Arial" panose="020B0604020202020204" pitchFamily="34" charset="0"/>
              <a:buNone/>
              <a:tabLst/>
              <a:defRPr/>
            </a:pPr>
            <a:r>
              <a:rPr lang="en-GB" dirty="0"/>
              <a:t>Click to start texting</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volutpat</a:t>
            </a:r>
            <a:r>
              <a:rPr lang="en-US" dirty="0"/>
              <a:t>. </a:t>
            </a:r>
            <a:r>
              <a:rPr lang="en-US" dirty="0" err="1"/>
              <a:t>Ut</a:t>
            </a:r>
            <a:r>
              <a:rPr lang="en-US" dirty="0"/>
              <a:t> </a:t>
            </a:r>
            <a:r>
              <a:rPr lang="en-US" dirty="0" err="1"/>
              <a:t>wisi</a:t>
            </a:r>
            <a:r>
              <a:rPr lang="en-US" dirty="0"/>
              <a:t> </a:t>
            </a:r>
            <a:r>
              <a:rPr lang="en-US" dirty="0" err="1"/>
              <a:t>enim</a:t>
            </a:r>
            <a:r>
              <a:rPr lang="en-US" dirty="0"/>
              <a:t> ad minim </a:t>
            </a:r>
            <a:r>
              <a:rPr lang="en-US" dirty="0" err="1"/>
              <a:t>veniam</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volutpat</a:t>
            </a:r>
            <a:r>
              <a:rPr lang="en-US" dirty="0"/>
              <a:t>. </a:t>
            </a:r>
          </a:p>
        </p:txBody>
      </p:sp>
      <p:sp>
        <p:nvSpPr>
          <p:cNvPr id="35" name="Text Placeholder 2"/>
          <p:cNvSpPr>
            <a:spLocks noGrp="1"/>
          </p:cNvSpPr>
          <p:nvPr>
            <p:ph type="body" sz="quarter" idx="35" hasCustomPrompt="1"/>
          </p:nvPr>
        </p:nvSpPr>
        <p:spPr>
          <a:xfrm>
            <a:off x="1373520" y="3974985"/>
            <a:ext cx="2657824" cy="714455"/>
          </a:xfrm>
          <a:prstGeom prst="rect">
            <a:avLst/>
          </a:prstGeom>
        </p:spPr>
        <p:txBody>
          <a:bodyPr lIns="0" tIns="0" rIns="0" bIns="0" anchor="ctr">
            <a:noAutofit/>
          </a:bodyPr>
          <a:lstStyle>
            <a:lvl1pPr marL="0" indent="0" algn="l">
              <a:lnSpc>
                <a:spcPct val="100000"/>
              </a:lnSpc>
              <a:spcBef>
                <a:spcPts val="800"/>
              </a:spcBef>
              <a:buNone/>
              <a:defRPr lang="en-US" sz="1867" b="1" kern="1200" dirty="0">
                <a:solidFill>
                  <a:schemeClr val="accent3"/>
                </a:solidFill>
                <a:latin typeface="+mj-lt"/>
                <a:ea typeface="+mn-ea"/>
                <a:cs typeface="+mn-cs"/>
              </a:defRPr>
            </a:lvl1pPr>
            <a:lvl2pPr marL="457189" indent="0">
              <a:buNone/>
              <a:defRPr/>
            </a:lvl2pPr>
            <a:lvl3pPr marL="914377" indent="0">
              <a:buNone/>
              <a:defRPr/>
            </a:lvl3pPr>
            <a:lvl4pPr marL="1371566" indent="0">
              <a:buNone/>
              <a:defRPr/>
            </a:lvl4pPr>
            <a:lvl5pPr marL="1828754" indent="0">
              <a:buNone/>
              <a:defRPr/>
            </a:lvl5pPr>
          </a:lstStyle>
          <a:p>
            <a:r>
              <a:rPr lang="en-US" dirty="0"/>
              <a:t>Click to add a title</a:t>
            </a:r>
          </a:p>
        </p:txBody>
      </p:sp>
      <p:sp>
        <p:nvSpPr>
          <p:cNvPr id="43" name="Picture Placeholder 6"/>
          <p:cNvSpPr>
            <a:spLocks noGrp="1"/>
          </p:cNvSpPr>
          <p:nvPr>
            <p:ph type="pic" sz="quarter" idx="36" hasCustomPrompt="1"/>
          </p:nvPr>
        </p:nvSpPr>
        <p:spPr>
          <a:xfrm>
            <a:off x="511476" y="3969439"/>
            <a:ext cx="720000" cy="720000"/>
          </a:xfrm>
          <a:prstGeom prst="ellipse">
            <a:avLst/>
          </a:prstGeom>
          <a:solidFill>
            <a:schemeClr val="tx1">
              <a:lumMod val="10000"/>
              <a:lumOff val="90000"/>
            </a:schemeClr>
          </a:solidFill>
        </p:spPr>
        <p:txBody>
          <a:bodyPr lIns="0" tIns="0" rIns="0" bIns="0" anchor="ctr">
            <a:noAutofit/>
          </a:bodyPr>
          <a:lstStyle>
            <a:lvl1pPr marL="0" indent="0" algn="ctr">
              <a:buNone/>
              <a:defRPr sz="800">
                <a:solidFill>
                  <a:schemeClr val="accent3"/>
                </a:solidFill>
              </a:defRPr>
            </a:lvl1pPr>
          </a:lstStyle>
          <a:p>
            <a:r>
              <a:rPr lang="en-US" dirty="0"/>
              <a:t>Click to add a picture</a:t>
            </a:r>
          </a:p>
        </p:txBody>
      </p:sp>
      <p:sp>
        <p:nvSpPr>
          <p:cNvPr id="44" name="Content Placeholder 2">
            <a:extLst>
              <a:ext uri="{FF2B5EF4-FFF2-40B4-BE49-F238E27FC236}">
                <a16:creationId xmlns:a16="http://schemas.microsoft.com/office/drawing/2014/main" id="{1D312E8C-BE32-5F45-A5AB-57FDA3272178}"/>
              </a:ext>
            </a:extLst>
          </p:cNvPr>
          <p:cNvSpPr>
            <a:spLocks noGrp="1"/>
          </p:cNvSpPr>
          <p:nvPr>
            <p:ph sz="quarter" idx="37" hasCustomPrompt="1"/>
          </p:nvPr>
        </p:nvSpPr>
        <p:spPr>
          <a:xfrm>
            <a:off x="4338874" y="4820833"/>
            <a:ext cx="3519868" cy="1250457"/>
          </a:xfrm>
          <a:prstGeom prst="rect">
            <a:avLst/>
          </a:prstGeom>
        </p:spPr>
        <p:txBody>
          <a:bodyPr lIns="0" tIns="0" rIns="0" bIns="0">
            <a:noAutofit/>
          </a:bodyPr>
          <a:lstStyle>
            <a:lvl1pPr marL="0" marR="0" indent="0" algn="l" defTabSz="914377" rtl="0" eaLnBrk="1" fontAlgn="auto" latinLnBrk="0" hangingPunct="1">
              <a:lnSpc>
                <a:spcPct val="100000"/>
              </a:lnSpc>
              <a:spcBef>
                <a:spcPts val="800"/>
              </a:spcBef>
              <a:spcAft>
                <a:spcPts val="0"/>
              </a:spcAft>
              <a:buClrTx/>
              <a:buSzTx/>
              <a:buFont typeface="Arial" panose="020B0604020202020204" pitchFamily="34" charset="0"/>
              <a:buNone/>
              <a:tabLst/>
              <a:defRPr sz="1333">
                <a:solidFill>
                  <a:schemeClr val="accent3"/>
                </a:solidFill>
                <a:latin typeface="+mn-lt"/>
              </a:defRPr>
            </a:lvl1pPr>
            <a:lvl2pPr marL="191995" indent="0">
              <a:lnSpc>
                <a:spcPct val="100000"/>
              </a:lnSpc>
              <a:spcBef>
                <a:spcPts val="800"/>
              </a:spcBef>
              <a:buSzPct val="90000"/>
              <a:buFont typeface="Wingdings" panose="05000000000000000000" pitchFamily="2" charset="2"/>
              <a:buNone/>
              <a:defRPr sz="1600">
                <a:solidFill>
                  <a:schemeClr val="bg2"/>
                </a:solidFill>
                <a:latin typeface="+mj-lt"/>
              </a:defRPr>
            </a:lvl2pPr>
            <a:lvl3pPr marL="383990" indent="0">
              <a:lnSpc>
                <a:spcPct val="100000"/>
              </a:lnSpc>
              <a:spcBef>
                <a:spcPts val="800"/>
              </a:spcBef>
              <a:buFont typeface="Arial" panose="020B0604020202020204" pitchFamily="34" charset="0"/>
              <a:buNone/>
              <a:defRPr sz="1600">
                <a:solidFill>
                  <a:schemeClr val="bg2"/>
                </a:solidFill>
                <a:latin typeface="+mj-lt"/>
              </a:defRPr>
            </a:lvl3pPr>
            <a:lvl4pPr marL="671983" indent="0">
              <a:lnSpc>
                <a:spcPct val="100000"/>
              </a:lnSpc>
              <a:spcBef>
                <a:spcPts val="800"/>
              </a:spcBef>
              <a:buSzPct val="90000"/>
              <a:buFont typeface="Arial" panose="020B0604020202020204" pitchFamily="34" charset="0"/>
              <a:buNone/>
              <a:defRPr sz="1600">
                <a:solidFill>
                  <a:schemeClr val="bg2"/>
                </a:solidFill>
                <a:latin typeface="+mj-lt"/>
              </a:defRPr>
            </a:lvl4pPr>
            <a:lvl5pPr marL="863978" indent="0">
              <a:lnSpc>
                <a:spcPct val="100000"/>
              </a:lnSpc>
              <a:spcBef>
                <a:spcPts val="800"/>
              </a:spcBef>
              <a:buNone/>
              <a:defRPr sz="1600">
                <a:solidFill>
                  <a:schemeClr val="bg2"/>
                </a:solidFill>
                <a:latin typeface="+mj-lt"/>
              </a:defRPr>
            </a:lvl5pPr>
            <a:lvl6pPr marL="2285943" indent="0">
              <a:buNone/>
              <a:defRPr sz="1600">
                <a:solidFill>
                  <a:schemeClr val="bg2"/>
                </a:solidFill>
              </a:defRPr>
            </a:lvl6pPr>
          </a:lstStyle>
          <a:p>
            <a:pPr marL="0" marR="0" lvl="0" indent="0" algn="l" defTabSz="914377" rtl="0" eaLnBrk="1" fontAlgn="auto" latinLnBrk="0" hangingPunct="1">
              <a:lnSpc>
                <a:spcPct val="100000"/>
              </a:lnSpc>
              <a:spcBef>
                <a:spcPts val="800"/>
              </a:spcBef>
              <a:spcAft>
                <a:spcPts val="0"/>
              </a:spcAft>
              <a:buClrTx/>
              <a:buSzTx/>
              <a:buFont typeface="Arial" panose="020B0604020202020204" pitchFamily="34" charset="0"/>
              <a:buNone/>
              <a:tabLst/>
              <a:defRPr/>
            </a:pPr>
            <a:r>
              <a:rPr lang="en-GB" dirty="0"/>
              <a:t>Click to start texting</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volutpat</a:t>
            </a:r>
            <a:r>
              <a:rPr lang="en-US" dirty="0"/>
              <a:t>. </a:t>
            </a:r>
            <a:r>
              <a:rPr lang="en-US" dirty="0" err="1"/>
              <a:t>Ut</a:t>
            </a:r>
            <a:r>
              <a:rPr lang="en-US" dirty="0"/>
              <a:t> </a:t>
            </a:r>
            <a:r>
              <a:rPr lang="en-US" dirty="0" err="1"/>
              <a:t>wisi</a:t>
            </a:r>
            <a:r>
              <a:rPr lang="en-US" dirty="0"/>
              <a:t> </a:t>
            </a:r>
            <a:r>
              <a:rPr lang="en-US" dirty="0" err="1"/>
              <a:t>enim</a:t>
            </a:r>
            <a:r>
              <a:rPr lang="en-US" dirty="0"/>
              <a:t> ad minim </a:t>
            </a:r>
            <a:r>
              <a:rPr lang="en-US" dirty="0" err="1"/>
              <a:t>veniam</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volutpat</a:t>
            </a:r>
            <a:r>
              <a:rPr lang="en-US" dirty="0"/>
              <a:t>. </a:t>
            </a:r>
          </a:p>
        </p:txBody>
      </p:sp>
      <p:sp>
        <p:nvSpPr>
          <p:cNvPr id="45" name="Text Placeholder 2"/>
          <p:cNvSpPr>
            <a:spLocks noGrp="1"/>
          </p:cNvSpPr>
          <p:nvPr>
            <p:ph type="body" sz="quarter" idx="38" hasCustomPrompt="1"/>
          </p:nvPr>
        </p:nvSpPr>
        <p:spPr>
          <a:xfrm>
            <a:off x="5200917" y="3969439"/>
            <a:ext cx="2657824" cy="714455"/>
          </a:xfrm>
          <a:prstGeom prst="rect">
            <a:avLst/>
          </a:prstGeom>
        </p:spPr>
        <p:txBody>
          <a:bodyPr lIns="0" tIns="0" rIns="0" bIns="0" anchor="ctr">
            <a:noAutofit/>
          </a:bodyPr>
          <a:lstStyle>
            <a:lvl1pPr marL="0" indent="0" algn="l">
              <a:lnSpc>
                <a:spcPct val="100000"/>
              </a:lnSpc>
              <a:spcBef>
                <a:spcPts val="800"/>
              </a:spcBef>
              <a:buNone/>
              <a:defRPr lang="en-US" sz="1867" b="1" kern="1200" dirty="0">
                <a:solidFill>
                  <a:schemeClr val="accent3"/>
                </a:solidFill>
                <a:latin typeface="+mj-lt"/>
                <a:ea typeface="+mn-ea"/>
                <a:cs typeface="+mn-cs"/>
              </a:defRPr>
            </a:lvl1pPr>
            <a:lvl2pPr marL="457189" indent="0">
              <a:buNone/>
              <a:defRPr/>
            </a:lvl2pPr>
            <a:lvl3pPr marL="914377" indent="0">
              <a:buNone/>
              <a:defRPr/>
            </a:lvl3pPr>
            <a:lvl4pPr marL="1371566" indent="0">
              <a:buNone/>
              <a:defRPr/>
            </a:lvl4pPr>
            <a:lvl5pPr marL="1828754" indent="0">
              <a:buNone/>
              <a:defRPr/>
            </a:lvl5pPr>
          </a:lstStyle>
          <a:p>
            <a:r>
              <a:rPr lang="en-US" dirty="0"/>
              <a:t>Click to add a title</a:t>
            </a:r>
          </a:p>
        </p:txBody>
      </p:sp>
      <p:sp>
        <p:nvSpPr>
          <p:cNvPr id="46" name="Picture Placeholder 6"/>
          <p:cNvSpPr>
            <a:spLocks noGrp="1"/>
          </p:cNvSpPr>
          <p:nvPr>
            <p:ph type="pic" sz="quarter" idx="39" hasCustomPrompt="1"/>
          </p:nvPr>
        </p:nvSpPr>
        <p:spPr>
          <a:xfrm>
            <a:off x="4338873" y="3963893"/>
            <a:ext cx="720000" cy="720000"/>
          </a:xfrm>
          <a:prstGeom prst="ellipse">
            <a:avLst/>
          </a:prstGeom>
          <a:solidFill>
            <a:schemeClr val="tx1">
              <a:lumMod val="10000"/>
              <a:lumOff val="90000"/>
            </a:schemeClr>
          </a:solidFill>
        </p:spPr>
        <p:txBody>
          <a:bodyPr lIns="0" tIns="0" rIns="0" bIns="0" anchor="ctr">
            <a:noAutofit/>
          </a:bodyPr>
          <a:lstStyle>
            <a:lvl1pPr marL="0" indent="0" algn="ctr">
              <a:buNone/>
              <a:defRPr sz="800">
                <a:solidFill>
                  <a:schemeClr val="accent3"/>
                </a:solidFill>
              </a:defRPr>
            </a:lvl1pPr>
          </a:lstStyle>
          <a:p>
            <a:r>
              <a:rPr lang="en-US" dirty="0"/>
              <a:t>Click to add a picture</a:t>
            </a:r>
          </a:p>
        </p:txBody>
      </p:sp>
      <p:sp>
        <p:nvSpPr>
          <p:cNvPr id="47" name="Content Placeholder 2">
            <a:extLst>
              <a:ext uri="{FF2B5EF4-FFF2-40B4-BE49-F238E27FC236}">
                <a16:creationId xmlns:a16="http://schemas.microsoft.com/office/drawing/2014/main" id="{1D312E8C-BE32-5F45-A5AB-57FDA3272178}"/>
              </a:ext>
            </a:extLst>
          </p:cNvPr>
          <p:cNvSpPr>
            <a:spLocks noGrp="1"/>
          </p:cNvSpPr>
          <p:nvPr>
            <p:ph sz="quarter" idx="40" hasCustomPrompt="1"/>
          </p:nvPr>
        </p:nvSpPr>
        <p:spPr>
          <a:xfrm>
            <a:off x="8166271" y="4815288"/>
            <a:ext cx="3519868" cy="1250457"/>
          </a:xfrm>
          <a:prstGeom prst="rect">
            <a:avLst/>
          </a:prstGeom>
        </p:spPr>
        <p:txBody>
          <a:bodyPr lIns="0" tIns="0" rIns="0" bIns="0">
            <a:noAutofit/>
          </a:bodyPr>
          <a:lstStyle>
            <a:lvl1pPr marL="0" marR="0" indent="0" algn="l" defTabSz="914377" rtl="0" eaLnBrk="1" fontAlgn="auto" latinLnBrk="0" hangingPunct="1">
              <a:lnSpc>
                <a:spcPct val="100000"/>
              </a:lnSpc>
              <a:spcBef>
                <a:spcPts val="800"/>
              </a:spcBef>
              <a:spcAft>
                <a:spcPts val="0"/>
              </a:spcAft>
              <a:buClrTx/>
              <a:buSzTx/>
              <a:buFont typeface="Arial" panose="020B0604020202020204" pitchFamily="34" charset="0"/>
              <a:buNone/>
              <a:tabLst/>
              <a:defRPr sz="1333">
                <a:solidFill>
                  <a:schemeClr val="accent3"/>
                </a:solidFill>
                <a:latin typeface="+mn-lt"/>
              </a:defRPr>
            </a:lvl1pPr>
            <a:lvl2pPr marL="191995" indent="0">
              <a:lnSpc>
                <a:spcPct val="100000"/>
              </a:lnSpc>
              <a:spcBef>
                <a:spcPts val="800"/>
              </a:spcBef>
              <a:buSzPct val="90000"/>
              <a:buFont typeface="Wingdings" panose="05000000000000000000" pitchFamily="2" charset="2"/>
              <a:buNone/>
              <a:defRPr sz="1600">
                <a:solidFill>
                  <a:schemeClr val="bg2"/>
                </a:solidFill>
                <a:latin typeface="+mj-lt"/>
              </a:defRPr>
            </a:lvl2pPr>
            <a:lvl3pPr marL="383990" indent="0">
              <a:lnSpc>
                <a:spcPct val="100000"/>
              </a:lnSpc>
              <a:spcBef>
                <a:spcPts val="800"/>
              </a:spcBef>
              <a:buFont typeface="Arial" panose="020B0604020202020204" pitchFamily="34" charset="0"/>
              <a:buNone/>
              <a:defRPr sz="1600">
                <a:solidFill>
                  <a:schemeClr val="bg2"/>
                </a:solidFill>
                <a:latin typeface="+mj-lt"/>
              </a:defRPr>
            </a:lvl3pPr>
            <a:lvl4pPr marL="671983" indent="0">
              <a:lnSpc>
                <a:spcPct val="100000"/>
              </a:lnSpc>
              <a:spcBef>
                <a:spcPts val="800"/>
              </a:spcBef>
              <a:buSzPct val="90000"/>
              <a:buFont typeface="Arial" panose="020B0604020202020204" pitchFamily="34" charset="0"/>
              <a:buNone/>
              <a:defRPr sz="1600">
                <a:solidFill>
                  <a:schemeClr val="bg2"/>
                </a:solidFill>
                <a:latin typeface="+mj-lt"/>
              </a:defRPr>
            </a:lvl4pPr>
            <a:lvl5pPr marL="863978" indent="0">
              <a:lnSpc>
                <a:spcPct val="100000"/>
              </a:lnSpc>
              <a:spcBef>
                <a:spcPts val="800"/>
              </a:spcBef>
              <a:buNone/>
              <a:defRPr sz="1600">
                <a:solidFill>
                  <a:schemeClr val="bg2"/>
                </a:solidFill>
                <a:latin typeface="+mj-lt"/>
              </a:defRPr>
            </a:lvl5pPr>
            <a:lvl6pPr marL="2285943" indent="0">
              <a:buNone/>
              <a:defRPr sz="1600">
                <a:solidFill>
                  <a:schemeClr val="bg2"/>
                </a:solidFill>
              </a:defRPr>
            </a:lvl6pPr>
          </a:lstStyle>
          <a:p>
            <a:pPr marL="0" marR="0" lvl="0" indent="0" algn="l" defTabSz="914377" rtl="0" eaLnBrk="1" fontAlgn="auto" latinLnBrk="0" hangingPunct="1">
              <a:lnSpc>
                <a:spcPct val="100000"/>
              </a:lnSpc>
              <a:spcBef>
                <a:spcPts val="800"/>
              </a:spcBef>
              <a:spcAft>
                <a:spcPts val="0"/>
              </a:spcAft>
              <a:buClrTx/>
              <a:buSzTx/>
              <a:buFont typeface="Arial" panose="020B0604020202020204" pitchFamily="34" charset="0"/>
              <a:buNone/>
              <a:tabLst/>
              <a:defRPr/>
            </a:pPr>
            <a:r>
              <a:rPr lang="en-GB" dirty="0"/>
              <a:t>Click to start texting</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volutpat</a:t>
            </a:r>
            <a:r>
              <a:rPr lang="en-US" dirty="0"/>
              <a:t>. </a:t>
            </a:r>
            <a:r>
              <a:rPr lang="en-US" dirty="0" err="1"/>
              <a:t>Ut</a:t>
            </a:r>
            <a:r>
              <a:rPr lang="en-US" dirty="0"/>
              <a:t> </a:t>
            </a:r>
            <a:r>
              <a:rPr lang="en-US" dirty="0" err="1"/>
              <a:t>wisi</a:t>
            </a:r>
            <a:r>
              <a:rPr lang="en-US" dirty="0"/>
              <a:t> </a:t>
            </a:r>
            <a:r>
              <a:rPr lang="en-US" dirty="0" err="1"/>
              <a:t>enim</a:t>
            </a:r>
            <a:r>
              <a:rPr lang="en-US" dirty="0"/>
              <a:t> ad minim </a:t>
            </a:r>
            <a:r>
              <a:rPr lang="en-US" dirty="0" err="1"/>
              <a:t>veniam</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volutpat</a:t>
            </a:r>
            <a:r>
              <a:rPr lang="en-US" dirty="0"/>
              <a:t>. </a:t>
            </a:r>
          </a:p>
        </p:txBody>
      </p:sp>
      <p:sp>
        <p:nvSpPr>
          <p:cNvPr id="48" name="Text Placeholder 2"/>
          <p:cNvSpPr>
            <a:spLocks noGrp="1"/>
          </p:cNvSpPr>
          <p:nvPr>
            <p:ph type="body" sz="quarter" idx="41" hasCustomPrompt="1"/>
          </p:nvPr>
        </p:nvSpPr>
        <p:spPr>
          <a:xfrm>
            <a:off x="9028315" y="3963894"/>
            <a:ext cx="2657824" cy="714455"/>
          </a:xfrm>
          <a:prstGeom prst="rect">
            <a:avLst/>
          </a:prstGeom>
        </p:spPr>
        <p:txBody>
          <a:bodyPr lIns="0" tIns="0" rIns="0" bIns="0" anchor="ctr">
            <a:noAutofit/>
          </a:bodyPr>
          <a:lstStyle>
            <a:lvl1pPr marL="0" indent="0" algn="l">
              <a:lnSpc>
                <a:spcPct val="100000"/>
              </a:lnSpc>
              <a:spcBef>
                <a:spcPts val="800"/>
              </a:spcBef>
              <a:buNone/>
              <a:defRPr lang="en-US" sz="1867" b="1" kern="1200" dirty="0">
                <a:solidFill>
                  <a:schemeClr val="accent3"/>
                </a:solidFill>
                <a:latin typeface="+mj-lt"/>
                <a:ea typeface="+mn-ea"/>
                <a:cs typeface="+mn-cs"/>
              </a:defRPr>
            </a:lvl1pPr>
            <a:lvl2pPr marL="457189" indent="0">
              <a:buNone/>
              <a:defRPr/>
            </a:lvl2pPr>
            <a:lvl3pPr marL="914377" indent="0">
              <a:buNone/>
              <a:defRPr/>
            </a:lvl3pPr>
            <a:lvl4pPr marL="1371566" indent="0">
              <a:buNone/>
              <a:defRPr/>
            </a:lvl4pPr>
            <a:lvl5pPr marL="1828754" indent="0">
              <a:buNone/>
              <a:defRPr/>
            </a:lvl5pPr>
          </a:lstStyle>
          <a:p>
            <a:r>
              <a:rPr lang="en-US" dirty="0"/>
              <a:t>Click to add a title</a:t>
            </a:r>
          </a:p>
        </p:txBody>
      </p:sp>
      <p:sp>
        <p:nvSpPr>
          <p:cNvPr id="49" name="Picture Placeholder 6"/>
          <p:cNvSpPr>
            <a:spLocks noGrp="1"/>
          </p:cNvSpPr>
          <p:nvPr>
            <p:ph type="pic" sz="quarter" idx="42" hasCustomPrompt="1"/>
          </p:nvPr>
        </p:nvSpPr>
        <p:spPr>
          <a:xfrm>
            <a:off x="8166271" y="3958348"/>
            <a:ext cx="720000" cy="720000"/>
          </a:xfrm>
          <a:prstGeom prst="ellipse">
            <a:avLst/>
          </a:prstGeom>
          <a:solidFill>
            <a:schemeClr val="tx1">
              <a:lumMod val="10000"/>
              <a:lumOff val="90000"/>
            </a:schemeClr>
          </a:solidFill>
        </p:spPr>
        <p:txBody>
          <a:bodyPr lIns="0" tIns="0" rIns="0" bIns="0" anchor="ctr">
            <a:noAutofit/>
          </a:bodyPr>
          <a:lstStyle>
            <a:lvl1pPr marL="0" indent="0" algn="ctr">
              <a:buNone/>
              <a:defRPr sz="800">
                <a:solidFill>
                  <a:schemeClr val="accent3"/>
                </a:solidFill>
              </a:defRPr>
            </a:lvl1pPr>
          </a:lstStyle>
          <a:p>
            <a:r>
              <a:rPr lang="en-US" dirty="0"/>
              <a:t>Click to add a picture</a:t>
            </a:r>
          </a:p>
        </p:txBody>
      </p:sp>
      <p:sp>
        <p:nvSpPr>
          <p:cNvPr id="34" name="Text Placeholder 4"/>
          <p:cNvSpPr>
            <a:spLocks noGrp="1"/>
          </p:cNvSpPr>
          <p:nvPr>
            <p:ph type="body" sz="quarter" idx="27" hasCustomPrompt="1"/>
          </p:nvPr>
        </p:nvSpPr>
        <p:spPr>
          <a:xfrm>
            <a:off x="511476" y="980017"/>
            <a:ext cx="11153475" cy="287867"/>
          </a:xfrm>
          <a:prstGeom prst="rect">
            <a:avLst/>
          </a:prstGeom>
        </p:spPr>
        <p:txBody>
          <a:bodyPr lIns="0" tIns="0" rIns="0" bIns="0">
            <a:noAutofit/>
          </a:bodyPr>
          <a:lstStyle>
            <a:lvl1pPr marL="0" indent="0" algn="l">
              <a:lnSpc>
                <a:spcPct val="100000"/>
              </a:lnSpc>
              <a:spcBef>
                <a:spcPts val="800"/>
              </a:spcBef>
              <a:buNone/>
              <a:defRPr lang="en-US" sz="2400" b="0" kern="1200" dirty="0">
                <a:solidFill>
                  <a:schemeClr val="accent2"/>
                </a:solidFill>
                <a:latin typeface="+mn-lt"/>
                <a:ea typeface="+mn-ea"/>
                <a:cs typeface="+mn-cs"/>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Click to add a subtitle or delete this placeholder if not needed</a:t>
            </a:r>
          </a:p>
        </p:txBody>
      </p:sp>
      <p:sp>
        <p:nvSpPr>
          <p:cNvPr id="33" name="Text Placeholder 23">
            <a:extLst>
              <a:ext uri="{FF2B5EF4-FFF2-40B4-BE49-F238E27FC236}">
                <a16:creationId xmlns:a16="http://schemas.microsoft.com/office/drawing/2014/main" id="{820348FA-7E75-4B3D-BEB4-C09A54097797}"/>
              </a:ext>
            </a:extLst>
          </p:cNvPr>
          <p:cNvSpPr>
            <a:spLocks noGrp="1"/>
          </p:cNvSpPr>
          <p:nvPr>
            <p:ph type="body" sz="quarter" idx="12" hasCustomPrompt="1"/>
          </p:nvPr>
        </p:nvSpPr>
        <p:spPr>
          <a:xfrm>
            <a:off x="131233" y="-1085145"/>
            <a:ext cx="1680000" cy="624000"/>
          </a:xfrm>
          <a:prstGeom prst="rect">
            <a:avLst/>
          </a:prstGeom>
          <a:solidFill>
            <a:srgbClr val="FFFFFF"/>
          </a:solidFill>
          <a:ln>
            <a:noFill/>
          </a:ln>
        </p:spPr>
        <p:txBody>
          <a:bodyPr anchor="ctr"/>
          <a:lstStyle>
            <a:lvl1pPr marL="0" indent="0" algn="ctr">
              <a:buNone/>
              <a:defRPr sz="3733" b="1">
                <a:solidFill>
                  <a:schemeClr val="accent3"/>
                </a:solidFill>
                <a:latin typeface="+mj-lt"/>
              </a:defRPr>
            </a:lvl1pPr>
            <a:lvl2pPr marL="457189" indent="0">
              <a:buNone/>
              <a:defRPr sz="3733" b="1">
                <a:solidFill>
                  <a:schemeClr val="bg2"/>
                </a:solidFill>
              </a:defRPr>
            </a:lvl2pPr>
            <a:lvl3pPr marL="914377" indent="0">
              <a:buNone/>
              <a:defRPr sz="3733" b="1">
                <a:solidFill>
                  <a:schemeClr val="bg2"/>
                </a:solidFill>
              </a:defRPr>
            </a:lvl3pPr>
            <a:lvl4pPr marL="1371566" indent="0">
              <a:buNone/>
              <a:defRPr sz="3733" b="1">
                <a:solidFill>
                  <a:schemeClr val="bg2"/>
                </a:solidFill>
              </a:defRPr>
            </a:lvl4pPr>
            <a:lvl5pPr marL="1828754" indent="0">
              <a:buNone/>
              <a:defRPr sz="3733" b="1">
                <a:solidFill>
                  <a:schemeClr val="bg2"/>
                </a:solidFill>
              </a:defRPr>
            </a:lvl5pPr>
          </a:lstStyle>
          <a:p>
            <a:pPr lvl="0"/>
            <a:r>
              <a:rPr lang="en-US" dirty="0"/>
              <a:t>Title</a:t>
            </a:r>
          </a:p>
        </p:txBody>
      </p:sp>
      <p:sp>
        <p:nvSpPr>
          <p:cNvPr id="36" name="Text Placeholder 26">
            <a:extLst>
              <a:ext uri="{FF2B5EF4-FFF2-40B4-BE49-F238E27FC236}">
                <a16:creationId xmlns:a16="http://schemas.microsoft.com/office/drawing/2014/main" id="{C7DEFCF2-87D9-4B20-816E-4CB8B83AF63D}"/>
              </a:ext>
            </a:extLst>
          </p:cNvPr>
          <p:cNvSpPr>
            <a:spLocks noGrp="1"/>
          </p:cNvSpPr>
          <p:nvPr>
            <p:ph type="body" sz="quarter" idx="13" hasCustomPrompt="1"/>
          </p:nvPr>
        </p:nvSpPr>
        <p:spPr>
          <a:xfrm>
            <a:off x="1839856" y="-1085145"/>
            <a:ext cx="1680000" cy="624000"/>
          </a:xfrm>
          <a:prstGeom prst="rect">
            <a:avLst/>
          </a:prstGeom>
          <a:solidFill>
            <a:srgbClr val="FFFFFF"/>
          </a:solidFill>
          <a:ln>
            <a:noFill/>
          </a:ln>
        </p:spPr>
        <p:txBody>
          <a:bodyPr anchor="ctr"/>
          <a:lstStyle>
            <a:lvl1pPr marL="0" indent="0" algn="ctr">
              <a:buNone/>
              <a:defRPr sz="2400" b="0">
                <a:solidFill>
                  <a:schemeClr val="accent2"/>
                </a:solidFill>
                <a:latin typeface="+mj-lt"/>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Subtitle</a:t>
            </a:r>
          </a:p>
        </p:txBody>
      </p:sp>
      <p:sp>
        <p:nvSpPr>
          <p:cNvPr id="37" name="Text Placeholder 26">
            <a:extLst>
              <a:ext uri="{FF2B5EF4-FFF2-40B4-BE49-F238E27FC236}">
                <a16:creationId xmlns:a16="http://schemas.microsoft.com/office/drawing/2014/main" id="{56600042-9E12-4B1D-9D56-C33C82E44176}"/>
              </a:ext>
            </a:extLst>
          </p:cNvPr>
          <p:cNvSpPr>
            <a:spLocks noGrp="1"/>
          </p:cNvSpPr>
          <p:nvPr>
            <p:ph type="body" sz="quarter" idx="14" hasCustomPrompt="1"/>
          </p:nvPr>
        </p:nvSpPr>
        <p:spPr>
          <a:xfrm>
            <a:off x="3548479" y="-1085145"/>
            <a:ext cx="1680000" cy="624000"/>
          </a:xfrm>
          <a:prstGeom prst="rect">
            <a:avLst/>
          </a:prstGeom>
          <a:solidFill>
            <a:srgbClr val="FFFFFF"/>
          </a:solidFill>
          <a:ln>
            <a:noFill/>
          </a:ln>
        </p:spPr>
        <p:txBody>
          <a:bodyPr anchor="ctr"/>
          <a:lstStyle>
            <a:lvl1pPr marL="0" indent="0" algn="ctr">
              <a:buNone/>
              <a:defRPr sz="1867" b="0">
                <a:solidFill>
                  <a:schemeClr val="accent2"/>
                </a:solidFill>
                <a:latin typeface="+mj-lt"/>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Lead</a:t>
            </a:r>
          </a:p>
        </p:txBody>
      </p:sp>
      <p:sp>
        <p:nvSpPr>
          <p:cNvPr id="38" name="Text Placeholder 26">
            <a:extLst>
              <a:ext uri="{FF2B5EF4-FFF2-40B4-BE49-F238E27FC236}">
                <a16:creationId xmlns:a16="http://schemas.microsoft.com/office/drawing/2014/main" id="{01555065-A12B-4C89-81C9-22E4711502B5}"/>
              </a:ext>
            </a:extLst>
          </p:cNvPr>
          <p:cNvSpPr>
            <a:spLocks noGrp="1"/>
          </p:cNvSpPr>
          <p:nvPr>
            <p:ph type="body" sz="quarter" idx="15" hasCustomPrompt="1"/>
          </p:nvPr>
        </p:nvSpPr>
        <p:spPr>
          <a:xfrm>
            <a:off x="5257101" y="-1085145"/>
            <a:ext cx="1680000" cy="624000"/>
          </a:xfrm>
          <a:prstGeom prst="rect">
            <a:avLst/>
          </a:prstGeom>
          <a:solidFill>
            <a:srgbClr val="FFFFFF"/>
          </a:solidFill>
          <a:ln>
            <a:noFill/>
          </a:ln>
        </p:spPr>
        <p:txBody>
          <a:bodyPr anchor="ctr"/>
          <a:lstStyle>
            <a:lvl1pPr marL="0" indent="0" algn="ctr">
              <a:buNone/>
              <a:defRPr sz="2133" b="1">
                <a:solidFill>
                  <a:schemeClr val="accent3"/>
                </a:solidFill>
                <a:latin typeface="+mj-lt"/>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Text title 1</a:t>
            </a:r>
          </a:p>
        </p:txBody>
      </p:sp>
      <p:sp>
        <p:nvSpPr>
          <p:cNvPr id="39" name="Text Placeholder 26">
            <a:extLst>
              <a:ext uri="{FF2B5EF4-FFF2-40B4-BE49-F238E27FC236}">
                <a16:creationId xmlns:a16="http://schemas.microsoft.com/office/drawing/2014/main" id="{47D94F98-1F03-42CB-A14C-23F75A414541}"/>
              </a:ext>
            </a:extLst>
          </p:cNvPr>
          <p:cNvSpPr>
            <a:spLocks noGrp="1"/>
          </p:cNvSpPr>
          <p:nvPr>
            <p:ph type="body" sz="quarter" idx="16" hasCustomPrompt="1"/>
          </p:nvPr>
        </p:nvSpPr>
        <p:spPr>
          <a:xfrm>
            <a:off x="8674347" y="-1085145"/>
            <a:ext cx="1680000" cy="624000"/>
          </a:xfrm>
          <a:prstGeom prst="rect">
            <a:avLst/>
          </a:prstGeom>
          <a:solidFill>
            <a:srgbClr val="FFFFFF"/>
          </a:solidFill>
          <a:ln>
            <a:noFill/>
          </a:ln>
        </p:spPr>
        <p:txBody>
          <a:bodyPr anchor="ctr"/>
          <a:lstStyle>
            <a:lvl1pPr marL="0" indent="0" algn="ctr">
              <a:buNone/>
              <a:defRPr sz="1600" b="0">
                <a:solidFill>
                  <a:schemeClr val="accent3"/>
                </a:solidFill>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Text</a:t>
            </a:r>
          </a:p>
        </p:txBody>
      </p:sp>
      <p:sp>
        <p:nvSpPr>
          <p:cNvPr id="40" name="Text Placeholder 26">
            <a:extLst>
              <a:ext uri="{FF2B5EF4-FFF2-40B4-BE49-F238E27FC236}">
                <a16:creationId xmlns:a16="http://schemas.microsoft.com/office/drawing/2014/main" id="{232D3A22-E2C9-4475-8154-9E25110C0003}"/>
              </a:ext>
            </a:extLst>
          </p:cNvPr>
          <p:cNvSpPr>
            <a:spLocks noGrp="1"/>
          </p:cNvSpPr>
          <p:nvPr>
            <p:ph type="body" sz="quarter" idx="17" hasCustomPrompt="1"/>
          </p:nvPr>
        </p:nvSpPr>
        <p:spPr>
          <a:xfrm>
            <a:off x="10382973" y="-1085145"/>
            <a:ext cx="1680000" cy="624000"/>
          </a:xfrm>
          <a:prstGeom prst="rect">
            <a:avLst/>
          </a:prstGeom>
          <a:solidFill>
            <a:srgbClr val="FFFFFF"/>
          </a:solidFill>
          <a:ln>
            <a:noFill/>
          </a:ln>
        </p:spPr>
        <p:txBody>
          <a:bodyPr anchor="ctr"/>
          <a:lstStyle>
            <a:lvl1pPr marL="0" indent="0" algn="ctr">
              <a:buNone/>
              <a:defRPr sz="1067" b="0">
                <a:solidFill>
                  <a:schemeClr val="accent3"/>
                </a:solidFill>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Caption</a:t>
            </a:r>
          </a:p>
        </p:txBody>
      </p:sp>
      <p:sp>
        <p:nvSpPr>
          <p:cNvPr id="41" name="Text Placeholder 26">
            <a:extLst>
              <a:ext uri="{FF2B5EF4-FFF2-40B4-BE49-F238E27FC236}">
                <a16:creationId xmlns:a16="http://schemas.microsoft.com/office/drawing/2014/main" id="{B933A45F-0352-4F86-AFA8-D510F145BC9C}"/>
              </a:ext>
            </a:extLst>
          </p:cNvPr>
          <p:cNvSpPr>
            <a:spLocks noGrp="1"/>
          </p:cNvSpPr>
          <p:nvPr>
            <p:ph type="body" sz="quarter" idx="18" hasCustomPrompt="1"/>
          </p:nvPr>
        </p:nvSpPr>
        <p:spPr>
          <a:xfrm>
            <a:off x="6965724" y="-1085145"/>
            <a:ext cx="1680000" cy="624000"/>
          </a:xfrm>
          <a:prstGeom prst="rect">
            <a:avLst/>
          </a:prstGeom>
          <a:solidFill>
            <a:srgbClr val="FFFFFF"/>
          </a:solidFill>
          <a:ln>
            <a:noFill/>
          </a:ln>
        </p:spPr>
        <p:txBody>
          <a:bodyPr anchor="ctr"/>
          <a:lstStyle>
            <a:lvl1pPr marL="0" indent="0" algn="ctr">
              <a:buNone/>
              <a:defRPr sz="1867" b="1">
                <a:solidFill>
                  <a:schemeClr val="accent3"/>
                </a:solidFill>
                <a:latin typeface="+mj-lt"/>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Text title 2</a:t>
            </a:r>
          </a:p>
        </p:txBody>
      </p:sp>
    </p:spTree>
    <p:extLst>
      <p:ext uri="{BB962C8B-B14F-4D97-AF65-F5344CB8AC3E}">
        <p14:creationId xmlns:p14="http://schemas.microsoft.com/office/powerpoint/2010/main" val="33169598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 in a row (9)">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C495203F-FA6E-0C44-BB69-AF955CA6C5D3}"/>
              </a:ext>
            </a:extLst>
          </p:cNvPr>
          <p:cNvSpPr>
            <a:spLocks noGrp="1"/>
          </p:cNvSpPr>
          <p:nvPr>
            <p:ph type="title" hasCustomPrompt="1"/>
          </p:nvPr>
        </p:nvSpPr>
        <p:spPr>
          <a:xfrm>
            <a:off x="511476" y="316422"/>
            <a:ext cx="11153475" cy="951463"/>
          </a:xfrm>
          <a:prstGeom prst="rect">
            <a:avLst/>
          </a:prstGeom>
        </p:spPr>
        <p:txBody>
          <a:bodyPr vert="horz" lIns="0" tIns="0" rIns="0" bIns="0" rtlCol="0" anchor="t" anchorCtr="0">
            <a:noAutofit/>
          </a:bodyPr>
          <a:lstStyle>
            <a:lvl1pPr algn="ctr">
              <a:defRPr>
                <a:solidFill>
                  <a:schemeClr val="tx1"/>
                </a:solidFill>
                <a:latin typeface="+mj-lt"/>
              </a:defRPr>
            </a:lvl1pPr>
          </a:lstStyle>
          <a:p>
            <a:r>
              <a:rPr lang="en-US" dirty="0"/>
              <a:t>Click to add a title</a:t>
            </a:r>
          </a:p>
        </p:txBody>
      </p:sp>
      <p:sp>
        <p:nvSpPr>
          <p:cNvPr id="28" name="Picture Placeholder 6"/>
          <p:cNvSpPr>
            <a:spLocks noGrp="1"/>
          </p:cNvSpPr>
          <p:nvPr>
            <p:ph type="pic" sz="quarter" idx="21" hasCustomPrompt="1"/>
          </p:nvPr>
        </p:nvSpPr>
        <p:spPr>
          <a:xfrm>
            <a:off x="5370663" y="3016321"/>
            <a:ext cx="1435100" cy="1437216"/>
          </a:xfrm>
          <a:prstGeom prst="ellipse">
            <a:avLst/>
          </a:prstGeom>
          <a:solidFill>
            <a:schemeClr val="tx1">
              <a:lumMod val="10000"/>
              <a:lumOff val="90000"/>
            </a:schemeClr>
          </a:solidFill>
        </p:spPr>
        <p:txBody>
          <a:bodyPr lIns="0" tIns="0" rIns="0" bIns="0" anchor="ctr">
            <a:noAutofit/>
          </a:bodyPr>
          <a:lstStyle>
            <a:lvl1pPr marL="0" indent="0" algn="ctr">
              <a:lnSpc>
                <a:spcPct val="100000"/>
              </a:lnSpc>
              <a:spcBef>
                <a:spcPts val="800"/>
              </a:spcBef>
              <a:buNone/>
              <a:defRPr sz="1400">
                <a:solidFill>
                  <a:schemeClr val="accent3"/>
                </a:solidFill>
              </a:defRPr>
            </a:lvl1pPr>
          </a:lstStyle>
          <a:p>
            <a:r>
              <a:rPr lang="en-US" dirty="0"/>
              <a:t>Click to add a picture</a:t>
            </a:r>
          </a:p>
        </p:txBody>
      </p:sp>
      <p:sp>
        <p:nvSpPr>
          <p:cNvPr id="29" name="Text Placeholder 2"/>
          <p:cNvSpPr>
            <a:spLocks noGrp="1"/>
          </p:cNvSpPr>
          <p:nvPr>
            <p:ph type="body" sz="quarter" idx="22" hasCustomPrompt="1"/>
          </p:nvPr>
        </p:nvSpPr>
        <p:spPr>
          <a:xfrm>
            <a:off x="792200" y="1698237"/>
            <a:ext cx="2954256" cy="317697"/>
          </a:xfrm>
          <a:prstGeom prst="rect">
            <a:avLst/>
          </a:prstGeom>
        </p:spPr>
        <p:txBody>
          <a:bodyPr lIns="0" tIns="0" rIns="0" bIns="0">
            <a:noAutofit/>
          </a:bodyPr>
          <a:lstStyle>
            <a:lvl1pPr marL="0" indent="0" algn="r">
              <a:lnSpc>
                <a:spcPct val="100000"/>
              </a:lnSpc>
              <a:spcBef>
                <a:spcPts val="800"/>
              </a:spcBef>
              <a:buNone/>
              <a:defRPr lang="en-US" sz="2133" b="1" kern="1200" dirty="0">
                <a:solidFill>
                  <a:schemeClr val="accent3"/>
                </a:solidFill>
                <a:latin typeface="+mj-lt"/>
                <a:ea typeface="+mn-ea"/>
                <a:cs typeface="+mn-cs"/>
              </a:defRPr>
            </a:lvl1pPr>
            <a:lvl2pPr marL="457189" indent="0">
              <a:buNone/>
              <a:defRPr/>
            </a:lvl2pPr>
            <a:lvl3pPr marL="914377" indent="0">
              <a:buNone/>
              <a:defRPr/>
            </a:lvl3pPr>
            <a:lvl4pPr marL="1371566" indent="0">
              <a:buNone/>
              <a:defRPr/>
            </a:lvl4pPr>
            <a:lvl5pPr marL="1828754" indent="0">
              <a:buNone/>
              <a:defRPr/>
            </a:lvl5pPr>
          </a:lstStyle>
          <a:p>
            <a:r>
              <a:rPr lang="en-US" dirty="0"/>
              <a:t>Click to add a title</a:t>
            </a:r>
          </a:p>
        </p:txBody>
      </p:sp>
      <p:sp>
        <p:nvSpPr>
          <p:cNvPr id="30" name="Text Placeholder 8"/>
          <p:cNvSpPr>
            <a:spLocks noGrp="1"/>
          </p:cNvSpPr>
          <p:nvPr>
            <p:ph type="body" sz="quarter" idx="23" hasCustomPrompt="1"/>
          </p:nvPr>
        </p:nvSpPr>
        <p:spPr>
          <a:xfrm>
            <a:off x="792954" y="2101653"/>
            <a:ext cx="2952749" cy="749351"/>
          </a:xfrm>
          <a:prstGeom prst="rect">
            <a:avLst/>
          </a:prstGeom>
        </p:spPr>
        <p:txBody>
          <a:bodyPr lIns="0" tIns="0" rIns="0" bIns="0">
            <a:noAutofit/>
          </a:bodyPr>
          <a:lstStyle>
            <a:lvl1pPr marL="0" indent="0" algn="r">
              <a:lnSpc>
                <a:spcPct val="100000"/>
              </a:lnSpc>
              <a:spcBef>
                <a:spcPts val="800"/>
              </a:spcBef>
              <a:buNone/>
              <a:defRPr sz="1600">
                <a:solidFill>
                  <a:schemeClr val="accent3"/>
                </a:solidFill>
                <a:latin typeface="+mn-lt"/>
              </a:defRPr>
            </a:lvl1pPr>
            <a:lvl2pPr marL="457189" indent="0" algn="ctr">
              <a:buNone/>
              <a:defRPr sz="1600">
                <a:solidFill>
                  <a:schemeClr val="bg2"/>
                </a:solidFill>
              </a:defRPr>
            </a:lvl2pPr>
            <a:lvl3pPr marL="914377" indent="0" algn="ctr">
              <a:buNone/>
              <a:defRPr sz="1600">
                <a:solidFill>
                  <a:schemeClr val="bg2"/>
                </a:solidFill>
              </a:defRPr>
            </a:lvl3pPr>
            <a:lvl4pPr marL="1371566" indent="0" algn="ctr">
              <a:buNone/>
              <a:defRPr sz="1600">
                <a:solidFill>
                  <a:schemeClr val="bg2"/>
                </a:solidFill>
              </a:defRPr>
            </a:lvl4pPr>
            <a:lvl5pPr marL="1828754" indent="0" algn="ctr">
              <a:buNone/>
              <a:defRPr sz="1600">
                <a:solidFill>
                  <a:schemeClr val="bg2"/>
                </a:solidFill>
              </a:defRPr>
            </a:lvl5pPr>
          </a:lstStyle>
          <a:p>
            <a:pPr lvl="0"/>
            <a:r>
              <a:rPr lang="en-GB" dirty="0"/>
              <a:t>Click to start texting</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volutpat</a:t>
            </a:r>
            <a:endParaRPr lang="en-US" dirty="0"/>
          </a:p>
        </p:txBody>
      </p:sp>
      <p:sp>
        <p:nvSpPr>
          <p:cNvPr id="20" name="Picture Placeholder 6"/>
          <p:cNvSpPr>
            <a:spLocks noGrp="1"/>
          </p:cNvSpPr>
          <p:nvPr>
            <p:ph type="pic" sz="quarter" idx="28" hasCustomPrompt="1"/>
          </p:nvPr>
        </p:nvSpPr>
        <p:spPr>
          <a:xfrm>
            <a:off x="4019399" y="1555751"/>
            <a:ext cx="1435100" cy="1437216"/>
          </a:xfrm>
          <a:prstGeom prst="ellipse">
            <a:avLst/>
          </a:prstGeom>
          <a:solidFill>
            <a:schemeClr val="tx1">
              <a:lumMod val="10000"/>
              <a:lumOff val="90000"/>
            </a:schemeClr>
          </a:solidFill>
        </p:spPr>
        <p:txBody>
          <a:bodyPr lIns="0" tIns="0" rIns="0" bIns="0" anchor="ctr">
            <a:noAutofit/>
          </a:bodyPr>
          <a:lstStyle>
            <a:lvl1pPr marL="0" indent="0" algn="ctr">
              <a:lnSpc>
                <a:spcPct val="100000"/>
              </a:lnSpc>
              <a:spcBef>
                <a:spcPts val="800"/>
              </a:spcBef>
              <a:buNone/>
              <a:defRPr sz="1400">
                <a:solidFill>
                  <a:schemeClr val="accent3"/>
                </a:solidFill>
              </a:defRPr>
            </a:lvl1pPr>
          </a:lstStyle>
          <a:p>
            <a:r>
              <a:rPr lang="en-US" dirty="0"/>
              <a:t>Click to add a picture</a:t>
            </a:r>
          </a:p>
        </p:txBody>
      </p:sp>
      <p:sp>
        <p:nvSpPr>
          <p:cNvPr id="21" name="Picture Placeholder 6"/>
          <p:cNvSpPr>
            <a:spLocks noGrp="1"/>
          </p:cNvSpPr>
          <p:nvPr>
            <p:ph type="pic" sz="quarter" idx="29" hasCustomPrompt="1"/>
          </p:nvPr>
        </p:nvSpPr>
        <p:spPr>
          <a:xfrm>
            <a:off x="6705226" y="1555751"/>
            <a:ext cx="1435100" cy="1437216"/>
          </a:xfrm>
          <a:prstGeom prst="ellipse">
            <a:avLst/>
          </a:prstGeom>
          <a:solidFill>
            <a:schemeClr val="tx1">
              <a:lumMod val="10000"/>
              <a:lumOff val="90000"/>
            </a:schemeClr>
          </a:solidFill>
        </p:spPr>
        <p:txBody>
          <a:bodyPr lIns="0" tIns="0" rIns="0" bIns="0" anchor="ctr">
            <a:noAutofit/>
          </a:bodyPr>
          <a:lstStyle>
            <a:lvl1pPr marL="0" indent="0" algn="ctr">
              <a:lnSpc>
                <a:spcPct val="100000"/>
              </a:lnSpc>
              <a:spcBef>
                <a:spcPts val="800"/>
              </a:spcBef>
              <a:buNone/>
              <a:defRPr sz="1400">
                <a:solidFill>
                  <a:schemeClr val="accent3"/>
                </a:solidFill>
              </a:defRPr>
            </a:lvl1pPr>
          </a:lstStyle>
          <a:p>
            <a:r>
              <a:rPr lang="en-US" dirty="0"/>
              <a:t>Click to add a picture</a:t>
            </a:r>
          </a:p>
        </p:txBody>
      </p:sp>
      <p:sp>
        <p:nvSpPr>
          <p:cNvPr id="22" name="Picture Placeholder 6"/>
          <p:cNvSpPr>
            <a:spLocks noGrp="1"/>
          </p:cNvSpPr>
          <p:nvPr>
            <p:ph type="pic" sz="quarter" idx="30" hasCustomPrompt="1"/>
          </p:nvPr>
        </p:nvSpPr>
        <p:spPr>
          <a:xfrm>
            <a:off x="4019399" y="4426371"/>
            <a:ext cx="1435100" cy="1437216"/>
          </a:xfrm>
          <a:prstGeom prst="ellipse">
            <a:avLst/>
          </a:prstGeom>
          <a:solidFill>
            <a:schemeClr val="tx1">
              <a:lumMod val="10000"/>
              <a:lumOff val="90000"/>
            </a:schemeClr>
          </a:solidFill>
        </p:spPr>
        <p:txBody>
          <a:bodyPr lIns="0" tIns="0" rIns="0" bIns="0" anchor="ctr">
            <a:noAutofit/>
          </a:bodyPr>
          <a:lstStyle>
            <a:lvl1pPr marL="0" indent="0" algn="ctr">
              <a:lnSpc>
                <a:spcPct val="100000"/>
              </a:lnSpc>
              <a:spcBef>
                <a:spcPts val="800"/>
              </a:spcBef>
              <a:buNone/>
              <a:defRPr sz="1400">
                <a:solidFill>
                  <a:schemeClr val="accent3"/>
                </a:solidFill>
              </a:defRPr>
            </a:lvl1pPr>
          </a:lstStyle>
          <a:p>
            <a:r>
              <a:rPr lang="en-US" dirty="0"/>
              <a:t>Click to add a picture</a:t>
            </a:r>
          </a:p>
        </p:txBody>
      </p:sp>
      <p:sp>
        <p:nvSpPr>
          <p:cNvPr id="23" name="Picture Placeholder 6"/>
          <p:cNvSpPr>
            <a:spLocks noGrp="1"/>
          </p:cNvSpPr>
          <p:nvPr>
            <p:ph type="pic" sz="quarter" idx="31" hasCustomPrompt="1"/>
          </p:nvPr>
        </p:nvSpPr>
        <p:spPr>
          <a:xfrm>
            <a:off x="6705226" y="4426371"/>
            <a:ext cx="1435100" cy="1437216"/>
          </a:xfrm>
          <a:prstGeom prst="ellipse">
            <a:avLst/>
          </a:prstGeom>
          <a:solidFill>
            <a:schemeClr val="tx1">
              <a:lumMod val="10000"/>
              <a:lumOff val="90000"/>
            </a:schemeClr>
          </a:solidFill>
        </p:spPr>
        <p:txBody>
          <a:bodyPr lIns="0" tIns="0" rIns="0" bIns="0" anchor="ctr">
            <a:noAutofit/>
          </a:bodyPr>
          <a:lstStyle>
            <a:lvl1pPr marL="0" indent="0" algn="ctr">
              <a:lnSpc>
                <a:spcPct val="100000"/>
              </a:lnSpc>
              <a:spcBef>
                <a:spcPts val="800"/>
              </a:spcBef>
              <a:buNone/>
              <a:defRPr sz="1400">
                <a:solidFill>
                  <a:schemeClr val="accent3"/>
                </a:solidFill>
              </a:defRPr>
            </a:lvl1pPr>
          </a:lstStyle>
          <a:p>
            <a:r>
              <a:rPr lang="en-US" dirty="0"/>
              <a:t>Click to add a picture</a:t>
            </a:r>
          </a:p>
        </p:txBody>
      </p:sp>
      <p:sp>
        <p:nvSpPr>
          <p:cNvPr id="27" name="Text Placeholder 2"/>
          <p:cNvSpPr>
            <a:spLocks noGrp="1"/>
          </p:cNvSpPr>
          <p:nvPr>
            <p:ph type="body" sz="quarter" idx="32" hasCustomPrompt="1"/>
          </p:nvPr>
        </p:nvSpPr>
        <p:spPr>
          <a:xfrm>
            <a:off x="791447" y="4599441"/>
            <a:ext cx="2954256" cy="317697"/>
          </a:xfrm>
          <a:prstGeom prst="rect">
            <a:avLst/>
          </a:prstGeom>
        </p:spPr>
        <p:txBody>
          <a:bodyPr lIns="0" tIns="0" rIns="0" bIns="0">
            <a:noAutofit/>
          </a:bodyPr>
          <a:lstStyle>
            <a:lvl1pPr marL="0" indent="0" algn="r">
              <a:lnSpc>
                <a:spcPct val="100000"/>
              </a:lnSpc>
              <a:spcBef>
                <a:spcPts val="800"/>
              </a:spcBef>
              <a:buNone/>
              <a:defRPr lang="en-US" sz="2133" b="1" kern="1200" dirty="0">
                <a:solidFill>
                  <a:schemeClr val="accent3"/>
                </a:solidFill>
                <a:latin typeface="+mj-lt"/>
                <a:ea typeface="+mn-ea"/>
                <a:cs typeface="+mn-cs"/>
              </a:defRPr>
            </a:lvl1pPr>
            <a:lvl2pPr marL="457189" indent="0">
              <a:buNone/>
              <a:defRPr/>
            </a:lvl2pPr>
            <a:lvl3pPr marL="914377" indent="0">
              <a:buNone/>
              <a:defRPr/>
            </a:lvl3pPr>
            <a:lvl4pPr marL="1371566" indent="0">
              <a:buNone/>
              <a:defRPr/>
            </a:lvl4pPr>
            <a:lvl5pPr marL="1828754" indent="0">
              <a:buNone/>
              <a:defRPr/>
            </a:lvl5pPr>
          </a:lstStyle>
          <a:p>
            <a:r>
              <a:rPr lang="en-US" dirty="0"/>
              <a:t>Click to add a title</a:t>
            </a:r>
          </a:p>
        </p:txBody>
      </p:sp>
      <p:sp>
        <p:nvSpPr>
          <p:cNvPr id="36" name="Text Placeholder 8"/>
          <p:cNvSpPr>
            <a:spLocks noGrp="1"/>
          </p:cNvSpPr>
          <p:nvPr>
            <p:ph type="body" sz="quarter" idx="33" hasCustomPrompt="1"/>
          </p:nvPr>
        </p:nvSpPr>
        <p:spPr>
          <a:xfrm>
            <a:off x="792200" y="5002857"/>
            <a:ext cx="2952749" cy="749351"/>
          </a:xfrm>
          <a:prstGeom prst="rect">
            <a:avLst/>
          </a:prstGeom>
        </p:spPr>
        <p:txBody>
          <a:bodyPr lIns="0" tIns="0" rIns="0" bIns="0">
            <a:noAutofit/>
          </a:bodyPr>
          <a:lstStyle>
            <a:lvl1pPr marL="0" indent="0" algn="r">
              <a:lnSpc>
                <a:spcPct val="100000"/>
              </a:lnSpc>
              <a:spcBef>
                <a:spcPts val="800"/>
              </a:spcBef>
              <a:buNone/>
              <a:defRPr sz="1600">
                <a:solidFill>
                  <a:schemeClr val="accent3"/>
                </a:solidFill>
                <a:latin typeface="+mn-lt"/>
              </a:defRPr>
            </a:lvl1pPr>
            <a:lvl2pPr marL="457189" indent="0" algn="ctr">
              <a:buNone/>
              <a:defRPr sz="1600">
                <a:solidFill>
                  <a:schemeClr val="bg2"/>
                </a:solidFill>
              </a:defRPr>
            </a:lvl2pPr>
            <a:lvl3pPr marL="914377" indent="0" algn="ctr">
              <a:buNone/>
              <a:defRPr sz="1600">
                <a:solidFill>
                  <a:schemeClr val="bg2"/>
                </a:solidFill>
              </a:defRPr>
            </a:lvl3pPr>
            <a:lvl4pPr marL="1371566" indent="0" algn="ctr">
              <a:buNone/>
              <a:defRPr sz="1600">
                <a:solidFill>
                  <a:schemeClr val="bg2"/>
                </a:solidFill>
              </a:defRPr>
            </a:lvl4pPr>
            <a:lvl5pPr marL="1828754" indent="0" algn="ctr">
              <a:buNone/>
              <a:defRPr sz="1600">
                <a:solidFill>
                  <a:schemeClr val="bg2"/>
                </a:solidFill>
              </a:defRPr>
            </a:lvl5pPr>
          </a:lstStyle>
          <a:p>
            <a:pPr lvl="0"/>
            <a:r>
              <a:rPr lang="en-GB" dirty="0"/>
              <a:t>Click to start texting</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volutpat</a:t>
            </a:r>
            <a:endParaRPr lang="en-US" dirty="0"/>
          </a:p>
        </p:txBody>
      </p:sp>
      <p:sp>
        <p:nvSpPr>
          <p:cNvPr id="37" name="Text Placeholder 2"/>
          <p:cNvSpPr>
            <a:spLocks noGrp="1"/>
          </p:cNvSpPr>
          <p:nvPr>
            <p:ph type="body" sz="quarter" idx="34" hasCustomPrompt="1"/>
          </p:nvPr>
        </p:nvSpPr>
        <p:spPr>
          <a:xfrm>
            <a:off x="2147399" y="3131772"/>
            <a:ext cx="2954256" cy="317697"/>
          </a:xfrm>
          <a:prstGeom prst="rect">
            <a:avLst/>
          </a:prstGeom>
        </p:spPr>
        <p:txBody>
          <a:bodyPr lIns="0" tIns="0" rIns="0" bIns="0">
            <a:noAutofit/>
          </a:bodyPr>
          <a:lstStyle>
            <a:lvl1pPr marL="0" indent="0" algn="r">
              <a:lnSpc>
                <a:spcPct val="100000"/>
              </a:lnSpc>
              <a:spcBef>
                <a:spcPts val="800"/>
              </a:spcBef>
              <a:buNone/>
              <a:defRPr lang="en-US" sz="2133" b="1" kern="1200" dirty="0">
                <a:solidFill>
                  <a:schemeClr val="accent3"/>
                </a:solidFill>
                <a:latin typeface="+mj-lt"/>
                <a:ea typeface="+mn-ea"/>
                <a:cs typeface="+mn-cs"/>
              </a:defRPr>
            </a:lvl1pPr>
            <a:lvl2pPr marL="457189" indent="0">
              <a:buNone/>
              <a:defRPr/>
            </a:lvl2pPr>
            <a:lvl3pPr marL="914377" indent="0">
              <a:buNone/>
              <a:defRPr/>
            </a:lvl3pPr>
            <a:lvl4pPr marL="1371566" indent="0">
              <a:buNone/>
              <a:defRPr/>
            </a:lvl4pPr>
            <a:lvl5pPr marL="1828754" indent="0">
              <a:buNone/>
              <a:defRPr/>
            </a:lvl5pPr>
          </a:lstStyle>
          <a:p>
            <a:r>
              <a:rPr lang="en-US" dirty="0"/>
              <a:t>Click to add a title</a:t>
            </a:r>
          </a:p>
        </p:txBody>
      </p:sp>
      <p:sp>
        <p:nvSpPr>
          <p:cNvPr id="38" name="Text Placeholder 8"/>
          <p:cNvSpPr>
            <a:spLocks noGrp="1"/>
          </p:cNvSpPr>
          <p:nvPr>
            <p:ph type="body" sz="quarter" idx="35" hasCustomPrompt="1"/>
          </p:nvPr>
        </p:nvSpPr>
        <p:spPr>
          <a:xfrm>
            <a:off x="2148152" y="3535187"/>
            <a:ext cx="2952749" cy="749351"/>
          </a:xfrm>
          <a:prstGeom prst="rect">
            <a:avLst/>
          </a:prstGeom>
        </p:spPr>
        <p:txBody>
          <a:bodyPr lIns="0" tIns="0" rIns="0" bIns="0">
            <a:noAutofit/>
          </a:bodyPr>
          <a:lstStyle>
            <a:lvl1pPr marL="0" indent="0" algn="r">
              <a:lnSpc>
                <a:spcPct val="100000"/>
              </a:lnSpc>
              <a:spcBef>
                <a:spcPts val="800"/>
              </a:spcBef>
              <a:buNone/>
              <a:defRPr sz="1600">
                <a:solidFill>
                  <a:schemeClr val="accent3"/>
                </a:solidFill>
                <a:latin typeface="+mn-lt"/>
              </a:defRPr>
            </a:lvl1pPr>
            <a:lvl2pPr marL="457189" indent="0" algn="ctr">
              <a:buNone/>
              <a:defRPr sz="1600">
                <a:solidFill>
                  <a:schemeClr val="bg2"/>
                </a:solidFill>
              </a:defRPr>
            </a:lvl2pPr>
            <a:lvl3pPr marL="914377" indent="0" algn="ctr">
              <a:buNone/>
              <a:defRPr sz="1600">
                <a:solidFill>
                  <a:schemeClr val="bg2"/>
                </a:solidFill>
              </a:defRPr>
            </a:lvl3pPr>
            <a:lvl4pPr marL="1371566" indent="0" algn="ctr">
              <a:buNone/>
              <a:defRPr sz="1600">
                <a:solidFill>
                  <a:schemeClr val="bg2"/>
                </a:solidFill>
              </a:defRPr>
            </a:lvl4pPr>
            <a:lvl5pPr marL="1828754" indent="0" algn="ctr">
              <a:buNone/>
              <a:defRPr sz="1600">
                <a:solidFill>
                  <a:schemeClr val="bg2"/>
                </a:solidFill>
              </a:defRPr>
            </a:lvl5pPr>
          </a:lstStyle>
          <a:p>
            <a:pPr lvl="0"/>
            <a:r>
              <a:rPr lang="en-GB" dirty="0"/>
              <a:t>Click to start texting</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volutpat</a:t>
            </a:r>
            <a:endParaRPr lang="en-US" dirty="0"/>
          </a:p>
        </p:txBody>
      </p:sp>
      <p:sp>
        <p:nvSpPr>
          <p:cNvPr id="39" name="Text Placeholder 2"/>
          <p:cNvSpPr>
            <a:spLocks noGrp="1"/>
          </p:cNvSpPr>
          <p:nvPr>
            <p:ph type="body" sz="quarter" idx="36" hasCustomPrompt="1"/>
          </p:nvPr>
        </p:nvSpPr>
        <p:spPr>
          <a:xfrm>
            <a:off x="8421523" y="1698237"/>
            <a:ext cx="2954256" cy="317697"/>
          </a:xfrm>
          <a:prstGeom prst="rect">
            <a:avLst/>
          </a:prstGeom>
        </p:spPr>
        <p:txBody>
          <a:bodyPr lIns="0" tIns="0" rIns="0" bIns="0">
            <a:noAutofit/>
          </a:bodyPr>
          <a:lstStyle>
            <a:lvl1pPr marL="0" indent="0" algn="l">
              <a:lnSpc>
                <a:spcPct val="100000"/>
              </a:lnSpc>
              <a:spcBef>
                <a:spcPts val="800"/>
              </a:spcBef>
              <a:buNone/>
              <a:defRPr lang="en-US" sz="2133" b="1" kern="1200" dirty="0">
                <a:solidFill>
                  <a:schemeClr val="accent3"/>
                </a:solidFill>
                <a:latin typeface="+mj-lt"/>
                <a:ea typeface="+mn-ea"/>
                <a:cs typeface="+mn-cs"/>
              </a:defRPr>
            </a:lvl1pPr>
            <a:lvl2pPr marL="457189" indent="0">
              <a:buNone/>
              <a:defRPr/>
            </a:lvl2pPr>
            <a:lvl3pPr marL="914377" indent="0">
              <a:buNone/>
              <a:defRPr/>
            </a:lvl3pPr>
            <a:lvl4pPr marL="1371566" indent="0">
              <a:buNone/>
              <a:defRPr/>
            </a:lvl4pPr>
            <a:lvl5pPr marL="1828754" indent="0">
              <a:buNone/>
              <a:defRPr/>
            </a:lvl5pPr>
          </a:lstStyle>
          <a:p>
            <a:r>
              <a:rPr lang="en-US" dirty="0"/>
              <a:t>Click to add a title</a:t>
            </a:r>
          </a:p>
        </p:txBody>
      </p:sp>
      <p:sp>
        <p:nvSpPr>
          <p:cNvPr id="40" name="Text Placeholder 8"/>
          <p:cNvSpPr>
            <a:spLocks noGrp="1"/>
          </p:cNvSpPr>
          <p:nvPr>
            <p:ph type="body" sz="quarter" idx="37" hasCustomPrompt="1"/>
          </p:nvPr>
        </p:nvSpPr>
        <p:spPr>
          <a:xfrm>
            <a:off x="8422276" y="2101653"/>
            <a:ext cx="2952749" cy="749351"/>
          </a:xfrm>
          <a:prstGeom prst="rect">
            <a:avLst/>
          </a:prstGeom>
        </p:spPr>
        <p:txBody>
          <a:bodyPr lIns="0" tIns="0" rIns="0" bIns="0">
            <a:noAutofit/>
          </a:bodyPr>
          <a:lstStyle>
            <a:lvl1pPr marL="0" indent="0" algn="l">
              <a:lnSpc>
                <a:spcPct val="100000"/>
              </a:lnSpc>
              <a:spcBef>
                <a:spcPts val="800"/>
              </a:spcBef>
              <a:buNone/>
              <a:defRPr sz="1600">
                <a:solidFill>
                  <a:schemeClr val="accent3"/>
                </a:solidFill>
                <a:latin typeface="+mn-lt"/>
              </a:defRPr>
            </a:lvl1pPr>
            <a:lvl2pPr marL="457189" indent="0" algn="ctr">
              <a:buNone/>
              <a:defRPr sz="1600">
                <a:solidFill>
                  <a:schemeClr val="bg2"/>
                </a:solidFill>
              </a:defRPr>
            </a:lvl2pPr>
            <a:lvl3pPr marL="914377" indent="0" algn="ctr">
              <a:buNone/>
              <a:defRPr sz="1600">
                <a:solidFill>
                  <a:schemeClr val="bg2"/>
                </a:solidFill>
              </a:defRPr>
            </a:lvl3pPr>
            <a:lvl4pPr marL="1371566" indent="0" algn="ctr">
              <a:buNone/>
              <a:defRPr sz="1600">
                <a:solidFill>
                  <a:schemeClr val="bg2"/>
                </a:solidFill>
              </a:defRPr>
            </a:lvl4pPr>
            <a:lvl5pPr marL="1828754" indent="0" algn="ctr">
              <a:buNone/>
              <a:defRPr sz="1600">
                <a:solidFill>
                  <a:schemeClr val="bg2"/>
                </a:solidFill>
              </a:defRPr>
            </a:lvl5pPr>
          </a:lstStyle>
          <a:p>
            <a:pPr lvl="0"/>
            <a:r>
              <a:rPr lang="en-GB" dirty="0"/>
              <a:t>Click to start texting</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volutpat</a:t>
            </a:r>
            <a:endParaRPr lang="en-US" dirty="0"/>
          </a:p>
        </p:txBody>
      </p:sp>
      <p:sp>
        <p:nvSpPr>
          <p:cNvPr id="41" name="Text Placeholder 2"/>
          <p:cNvSpPr>
            <a:spLocks noGrp="1"/>
          </p:cNvSpPr>
          <p:nvPr>
            <p:ph type="body" sz="quarter" idx="38" hasCustomPrompt="1"/>
          </p:nvPr>
        </p:nvSpPr>
        <p:spPr>
          <a:xfrm>
            <a:off x="8420769" y="4599441"/>
            <a:ext cx="2954256" cy="317697"/>
          </a:xfrm>
          <a:prstGeom prst="rect">
            <a:avLst/>
          </a:prstGeom>
        </p:spPr>
        <p:txBody>
          <a:bodyPr lIns="0" tIns="0" rIns="0" bIns="0">
            <a:noAutofit/>
          </a:bodyPr>
          <a:lstStyle>
            <a:lvl1pPr marL="0" indent="0" algn="l">
              <a:lnSpc>
                <a:spcPct val="100000"/>
              </a:lnSpc>
              <a:spcBef>
                <a:spcPts val="800"/>
              </a:spcBef>
              <a:buNone/>
              <a:defRPr lang="en-US" sz="2133" b="1" kern="1200" dirty="0">
                <a:solidFill>
                  <a:schemeClr val="accent3"/>
                </a:solidFill>
                <a:latin typeface="+mj-lt"/>
                <a:ea typeface="+mn-ea"/>
                <a:cs typeface="+mn-cs"/>
              </a:defRPr>
            </a:lvl1pPr>
            <a:lvl2pPr marL="457189" indent="0">
              <a:buNone/>
              <a:defRPr/>
            </a:lvl2pPr>
            <a:lvl3pPr marL="914377" indent="0">
              <a:buNone/>
              <a:defRPr/>
            </a:lvl3pPr>
            <a:lvl4pPr marL="1371566" indent="0">
              <a:buNone/>
              <a:defRPr/>
            </a:lvl4pPr>
            <a:lvl5pPr marL="1828754" indent="0">
              <a:buNone/>
              <a:defRPr/>
            </a:lvl5pPr>
          </a:lstStyle>
          <a:p>
            <a:r>
              <a:rPr lang="en-US" dirty="0"/>
              <a:t>Click to add a title</a:t>
            </a:r>
          </a:p>
        </p:txBody>
      </p:sp>
      <p:sp>
        <p:nvSpPr>
          <p:cNvPr id="42" name="Text Placeholder 8"/>
          <p:cNvSpPr>
            <a:spLocks noGrp="1"/>
          </p:cNvSpPr>
          <p:nvPr>
            <p:ph type="body" sz="quarter" idx="39" hasCustomPrompt="1"/>
          </p:nvPr>
        </p:nvSpPr>
        <p:spPr>
          <a:xfrm>
            <a:off x="8421523" y="5002857"/>
            <a:ext cx="2952749" cy="749351"/>
          </a:xfrm>
          <a:prstGeom prst="rect">
            <a:avLst/>
          </a:prstGeom>
        </p:spPr>
        <p:txBody>
          <a:bodyPr lIns="0" tIns="0" rIns="0" bIns="0">
            <a:noAutofit/>
          </a:bodyPr>
          <a:lstStyle>
            <a:lvl1pPr marL="0" indent="0" algn="l">
              <a:lnSpc>
                <a:spcPct val="100000"/>
              </a:lnSpc>
              <a:spcBef>
                <a:spcPts val="800"/>
              </a:spcBef>
              <a:buNone/>
              <a:defRPr sz="1600">
                <a:solidFill>
                  <a:schemeClr val="accent3"/>
                </a:solidFill>
                <a:latin typeface="+mn-lt"/>
              </a:defRPr>
            </a:lvl1pPr>
            <a:lvl2pPr marL="457189" indent="0" algn="ctr">
              <a:buNone/>
              <a:defRPr sz="1600">
                <a:solidFill>
                  <a:schemeClr val="bg2"/>
                </a:solidFill>
              </a:defRPr>
            </a:lvl2pPr>
            <a:lvl3pPr marL="914377" indent="0" algn="ctr">
              <a:buNone/>
              <a:defRPr sz="1600">
                <a:solidFill>
                  <a:schemeClr val="bg2"/>
                </a:solidFill>
              </a:defRPr>
            </a:lvl3pPr>
            <a:lvl4pPr marL="1371566" indent="0" algn="ctr">
              <a:buNone/>
              <a:defRPr sz="1600">
                <a:solidFill>
                  <a:schemeClr val="bg2"/>
                </a:solidFill>
              </a:defRPr>
            </a:lvl4pPr>
            <a:lvl5pPr marL="1828754" indent="0" algn="ctr">
              <a:buNone/>
              <a:defRPr sz="1600">
                <a:solidFill>
                  <a:schemeClr val="bg2"/>
                </a:solidFill>
              </a:defRPr>
            </a:lvl5pPr>
          </a:lstStyle>
          <a:p>
            <a:pPr lvl="0"/>
            <a:r>
              <a:rPr lang="en-GB" dirty="0"/>
              <a:t>Click to start texting</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volutpat</a:t>
            </a:r>
            <a:endParaRPr lang="en-US" dirty="0"/>
          </a:p>
        </p:txBody>
      </p:sp>
      <p:sp>
        <p:nvSpPr>
          <p:cNvPr id="43" name="Text Placeholder 8"/>
          <p:cNvSpPr>
            <a:spLocks noGrp="1"/>
          </p:cNvSpPr>
          <p:nvPr>
            <p:ph type="body" sz="quarter" idx="40" hasCustomPrompt="1"/>
          </p:nvPr>
        </p:nvSpPr>
        <p:spPr>
          <a:xfrm>
            <a:off x="6954349" y="3360255"/>
            <a:ext cx="4419924" cy="749351"/>
          </a:xfrm>
          <a:prstGeom prst="rect">
            <a:avLst/>
          </a:prstGeom>
        </p:spPr>
        <p:txBody>
          <a:bodyPr lIns="0" tIns="0" rIns="0" bIns="0" anchor="ctr">
            <a:noAutofit/>
          </a:bodyPr>
          <a:lstStyle>
            <a:lvl1pPr marL="0" indent="0" algn="l">
              <a:lnSpc>
                <a:spcPct val="100000"/>
              </a:lnSpc>
              <a:spcBef>
                <a:spcPts val="800"/>
              </a:spcBef>
              <a:buNone/>
              <a:defRPr sz="2133" b="1">
                <a:solidFill>
                  <a:schemeClr val="accent2"/>
                </a:solidFill>
                <a:latin typeface="+mj-lt"/>
              </a:defRPr>
            </a:lvl1pPr>
            <a:lvl2pPr marL="457189" indent="0" algn="ctr">
              <a:buNone/>
              <a:defRPr sz="1600">
                <a:solidFill>
                  <a:schemeClr val="bg2"/>
                </a:solidFill>
              </a:defRPr>
            </a:lvl2pPr>
            <a:lvl3pPr marL="914377" indent="0" algn="ctr">
              <a:buNone/>
              <a:defRPr sz="1600">
                <a:solidFill>
                  <a:schemeClr val="bg2"/>
                </a:solidFill>
              </a:defRPr>
            </a:lvl3pPr>
            <a:lvl4pPr marL="1371566" indent="0" algn="ctr">
              <a:buNone/>
              <a:defRPr sz="1600">
                <a:solidFill>
                  <a:schemeClr val="bg2"/>
                </a:solidFill>
              </a:defRPr>
            </a:lvl4pPr>
            <a:lvl5pPr marL="1828754" indent="0" algn="ctr">
              <a:buNone/>
              <a:defRPr sz="1600">
                <a:solidFill>
                  <a:schemeClr val="bg2"/>
                </a:solidFill>
              </a:defRPr>
            </a:lvl5pPr>
          </a:lstStyle>
          <a:p>
            <a:pPr lvl="0"/>
            <a:r>
              <a:rPr lang="en-US" dirty="0"/>
              <a:t>Click to add a title.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a:t>
            </a:r>
          </a:p>
        </p:txBody>
      </p:sp>
      <p:sp>
        <p:nvSpPr>
          <p:cNvPr id="34" name="Text Placeholder 4"/>
          <p:cNvSpPr>
            <a:spLocks noGrp="1"/>
          </p:cNvSpPr>
          <p:nvPr>
            <p:ph type="body" sz="quarter" idx="27" hasCustomPrompt="1"/>
          </p:nvPr>
        </p:nvSpPr>
        <p:spPr>
          <a:xfrm>
            <a:off x="511476" y="980017"/>
            <a:ext cx="11153475" cy="287867"/>
          </a:xfrm>
          <a:prstGeom prst="rect">
            <a:avLst/>
          </a:prstGeom>
        </p:spPr>
        <p:txBody>
          <a:bodyPr lIns="0" tIns="0" rIns="0" bIns="0">
            <a:noAutofit/>
          </a:bodyPr>
          <a:lstStyle>
            <a:lvl1pPr marL="0" indent="0" algn="ctr">
              <a:lnSpc>
                <a:spcPct val="100000"/>
              </a:lnSpc>
              <a:spcBef>
                <a:spcPts val="800"/>
              </a:spcBef>
              <a:buNone/>
              <a:defRPr lang="en-US" sz="2400" b="0" kern="1200" dirty="0">
                <a:solidFill>
                  <a:schemeClr val="accent2"/>
                </a:solidFill>
                <a:latin typeface="+mn-lt"/>
                <a:ea typeface="+mn-ea"/>
                <a:cs typeface="+mn-cs"/>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Click to add a subtitle or delete this placeholder if not needed</a:t>
            </a:r>
          </a:p>
        </p:txBody>
      </p:sp>
      <p:sp>
        <p:nvSpPr>
          <p:cNvPr id="31" name="Text Placeholder 23">
            <a:extLst>
              <a:ext uri="{FF2B5EF4-FFF2-40B4-BE49-F238E27FC236}">
                <a16:creationId xmlns:a16="http://schemas.microsoft.com/office/drawing/2014/main" id="{0D43E7DD-2AF2-4B7F-863A-56CCF925D073}"/>
              </a:ext>
            </a:extLst>
          </p:cNvPr>
          <p:cNvSpPr>
            <a:spLocks noGrp="1"/>
          </p:cNvSpPr>
          <p:nvPr>
            <p:ph type="body" sz="quarter" idx="12" hasCustomPrompt="1"/>
          </p:nvPr>
        </p:nvSpPr>
        <p:spPr>
          <a:xfrm>
            <a:off x="131233" y="-1085145"/>
            <a:ext cx="1680000" cy="624000"/>
          </a:xfrm>
          <a:prstGeom prst="rect">
            <a:avLst/>
          </a:prstGeom>
          <a:solidFill>
            <a:srgbClr val="FFFFFF"/>
          </a:solidFill>
          <a:ln>
            <a:noFill/>
          </a:ln>
        </p:spPr>
        <p:txBody>
          <a:bodyPr anchor="ctr"/>
          <a:lstStyle>
            <a:lvl1pPr marL="0" indent="0" algn="ctr">
              <a:buNone/>
              <a:defRPr sz="3733" b="1">
                <a:solidFill>
                  <a:schemeClr val="accent3"/>
                </a:solidFill>
                <a:latin typeface="+mj-lt"/>
              </a:defRPr>
            </a:lvl1pPr>
            <a:lvl2pPr marL="457189" indent="0">
              <a:buNone/>
              <a:defRPr sz="3733" b="1">
                <a:solidFill>
                  <a:schemeClr val="bg2"/>
                </a:solidFill>
              </a:defRPr>
            </a:lvl2pPr>
            <a:lvl3pPr marL="914377" indent="0">
              <a:buNone/>
              <a:defRPr sz="3733" b="1">
                <a:solidFill>
                  <a:schemeClr val="bg2"/>
                </a:solidFill>
              </a:defRPr>
            </a:lvl3pPr>
            <a:lvl4pPr marL="1371566" indent="0">
              <a:buNone/>
              <a:defRPr sz="3733" b="1">
                <a:solidFill>
                  <a:schemeClr val="bg2"/>
                </a:solidFill>
              </a:defRPr>
            </a:lvl4pPr>
            <a:lvl5pPr marL="1828754" indent="0">
              <a:buNone/>
              <a:defRPr sz="3733" b="1">
                <a:solidFill>
                  <a:schemeClr val="bg2"/>
                </a:solidFill>
              </a:defRPr>
            </a:lvl5pPr>
          </a:lstStyle>
          <a:p>
            <a:pPr lvl="0"/>
            <a:r>
              <a:rPr lang="en-US" dirty="0"/>
              <a:t>Title</a:t>
            </a:r>
          </a:p>
        </p:txBody>
      </p:sp>
      <p:sp>
        <p:nvSpPr>
          <p:cNvPr id="32" name="Text Placeholder 26">
            <a:extLst>
              <a:ext uri="{FF2B5EF4-FFF2-40B4-BE49-F238E27FC236}">
                <a16:creationId xmlns:a16="http://schemas.microsoft.com/office/drawing/2014/main" id="{327767BD-5079-4755-BA51-AD0BF35CE68D}"/>
              </a:ext>
            </a:extLst>
          </p:cNvPr>
          <p:cNvSpPr>
            <a:spLocks noGrp="1"/>
          </p:cNvSpPr>
          <p:nvPr>
            <p:ph type="body" sz="quarter" idx="13" hasCustomPrompt="1"/>
          </p:nvPr>
        </p:nvSpPr>
        <p:spPr>
          <a:xfrm>
            <a:off x="1839856" y="-1085145"/>
            <a:ext cx="1680000" cy="624000"/>
          </a:xfrm>
          <a:prstGeom prst="rect">
            <a:avLst/>
          </a:prstGeom>
          <a:solidFill>
            <a:srgbClr val="FFFFFF"/>
          </a:solidFill>
          <a:ln>
            <a:noFill/>
          </a:ln>
        </p:spPr>
        <p:txBody>
          <a:bodyPr anchor="ctr"/>
          <a:lstStyle>
            <a:lvl1pPr marL="0" indent="0" algn="ctr">
              <a:buNone/>
              <a:defRPr sz="2400" b="0">
                <a:solidFill>
                  <a:schemeClr val="accent2"/>
                </a:solidFill>
                <a:latin typeface="+mj-lt"/>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Subtitle</a:t>
            </a:r>
          </a:p>
        </p:txBody>
      </p:sp>
      <p:sp>
        <p:nvSpPr>
          <p:cNvPr id="33" name="Text Placeholder 26">
            <a:extLst>
              <a:ext uri="{FF2B5EF4-FFF2-40B4-BE49-F238E27FC236}">
                <a16:creationId xmlns:a16="http://schemas.microsoft.com/office/drawing/2014/main" id="{34BF6B36-BFCF-4C50-ADB7-69C3CB60D76D}"/>
              </a:ext>
            </a:extLst>
          </p:cNvPr>
          <p:cNvSpPr>
            <a:spLocks noGrp="1"/>
          </p:cNvSpPr>
          <p:nvPr>
            <p:ph type="body" sz="quarter" idx="14" hasCustomPrompt="1"/>
          </p:nvPr>
        </p:nvSpPr>
        <p:spPr>
          <a:xfrm>
            <a:off x="3548479" y="-1085145"/>
            <a:ext cx="1680000" cy="624000"/>
          </a:xfrm>
          <a:prstGeom prst="rect">
            <a:avLst/>
          </a:prstGeom>
          <a:solidFill>
            <a:srgbClr val="FFFFFF"/>
          </a:solidFill>
          <a:ln>
            <a:noFill/>
          </a:ln>
        </p:spPr>
        <p:txBody>
          <a:bodyPr anchor="ctr"/>
          <a:lstStyle>
            <a:lvl1pPr marL="0" indent="0" algn="ctr">
              <a:buNone/>
              <a:defRPr sz="1867" b="0">
                <a:solidFill>
                  <a:schemeClr val="accent2"/>
                </a:solidFill>
                <a:latin typeface="+mj-lt"/>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Lead</a:t>
            </a:r>
          </a:p>
        </p:txBody>
      </p:sp>
      <p:sp>
        <p:nvSpPr>
          <p:cNvPr id="35" name="Text Placeholder 26">
            <a:extLst>
              <a:ext uri="{FF2B5EF4-FFF2-40B4-BE49-F238E27FC236}">
                <a16:creationId xmlns:a16="http://schemas.microsoft.com/office/drawing/2014/main" id="{0F78B10B-E92E-40C5-914E-BBD703661671}"/>
              </a:ext>
            </a:extLst>
          </p:cNvPr>
          <p:cNvSpPr>
            <a:spLocks noGrp="1"/>
          </p:cNvSpPr>
          <p:nvPr>
            <p:ph type="body" sz="quarter" idx="15" hasCustomPrompt="1"/>
          </p:nvPr>
        </p:nvSpPr>
        <p:spPr>
          <a:xfrm>
            <a:off x="5257101" y="-1085145"/>
            <a:ext cx="1680000" cy="624000"/>
          </a:xfrm>
          <a:prstGeom prst="rect">
            <a:avLst/>
          </a:prstGeom>
          <a:solidFill>
            <a:srgbClr val="FFFFFF"/>
          </a:solidFill>
          <a:ln>
            <a:noFill/>
          </a:ln>
        </p:spPr>
        <p:txBody>
          <a:bodyPr anchor="ctr"/>
          <a:lstStyle>
            <a:lvl1pPr marL="0" indent="0" algn="ctr">
              <a:buNone/>
              <a:defRPr sz="2133" b="1">
                <a:solidFill>
                  <a:schemeClr val="accent3"/>
                </a:solidFill>
                <a:latin typeface="+mj-lt"/>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Text title 1</a:t>
            </a:r>
          </a:p>
        </p:txBody>
      </p:sp>
      <p:sp>
        <p:nvSpPr>
          <p:cNvPr id="44" name="Text Placeholder 26">
            <a:extLst>
              <a:ext uri="{FF2B5EF4-FFF2-40B4-BE49-F238E27FC236}">
                <a16:creationId xmlns:a16="http://schemas.microsoft.com/office/drawing/2014/main" id="{685F4F19-B376-486E-BFAF-84F70C3A313B}"/>
              </a:ext>
            </a:extLst>
          </p:cNvPr>
          <p:cNvSpPr>
            <a:spLocks noGrp="1"/>
          </p:cNvSpPr>
          <p:nvPr>
            <p:ph type="body" sz="quarter" idx="16" hasCustomPrompt="1"/>
          </p:nvPr>
        </p:nvSpPr>
        <p:spPr>
          <a:xfrm>
            <a:off x="8674347" y="-1085145"/>
            <a:ext cx="1680000" cy="624000"/>
          </a:xfrm>
          <a:prstGeom prst="rect">
            <a:avLst/>
          </a:prstGeom>
          <a:solidFill>
            <a:srgbClr val="FFFFFF"/>
          </a:solidFill>
          <a:ln>
            <a:noFill/>
          </a:ln>
        </p:spPr>
        <p:txBody>
          <a:bodyPr anchor="ctr"/>
          <a:lstStyle>
            <a:lvl1pPr marL="0" indent="0" algn="ctr">
              <a:buNone/>
              <a:defRPr sz="1600" b="0">
                <a:solidFill>
                  <a:schemeClr val="accent3"/>
                </a:solidFill>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Text</a:t>
            </a:r>
          </a:p>
        </p:txBody>
      </p:sp>
      <p:sp>
        <p:nvSpPr>
          <p:cNvPr id="45" name="Text Placeholder 26">
            <a:extLst>
              <a:ext uri="{FF2B5EF4-FFF2-40B4-BE49-F238E27FC236}">
                <a16:creationId xmlns:a16="http://schemas.microsoft.com/office/drawing/2014/main" id="{D026ADB3-E437-4262-9572-83CDADF14435}"/>
              </a:ext>
            </a:extLst>
          </p:cNvPr>
          <p:cNvSpPr>
            <a:spLocks noGrp="1"/>
          </p:cNvSpPr>
          <p:nvPr>
            <p:ph type="body" sz="quarter" idx="17" hasCustomPrompt="1"/>
          </p:nvPr>
        </p:nvSpPr>
        <p:spPr>
          <a:xfrm>
            <a:off x="10382973" y="-1085145"/>
            <a:ext cx="1680000" cy="624000"/>
          </a:xfrm>
          <a:prstGeom prst="rect">
            <a:avLst/>
          </a:prstGeom>
          <a:solidFill>
            <a:srgbClr val="FFFFFF"/>
          </a:solidFill>
          <a:ln>
            <a:noFill/>
          </a:ln>
        </p:spPr>
        <p:txBody>
          <a:bodyPr anchor="ctr"/>
          <a:lstStyle>
            <a:lvl1pPr marL="0" indent="0" algn="ctr">
              <a:buNone/>
              <a:defRPr sz="1067" b="0">
                <a:solidFill>
                  <a:schemeClr val="accent3"/>
                </a:solidFill>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Caption</a:t>
            </a:r>
          </a:p>
        </p:txBody>
      </p:sp>
      <p:sp>
        <p:nvSpPr>
          <p:cNvPr id="46" name="Text Placeholder 26">
            <a:extLst>
              <a:ext uri="{FF2B5EF4-FFF2-40B4-BE49-F238E27FC236}">
                <a16:creationId xmlns:a16="http://schemas.microsoft.com/office/drawing/2014/main" id="{777D9183-4A1C-498E-B65B-4CBFE27C50BF}"/>
              </a:ext>
            </a:extLst>
          </p:cNvPr>
          <p:cNvSpPr>
            <a:spLocks noGrp="1"/>
          </p:cNvSpPr>
          <p:nvPr>
            <p:ph type="body" sz="quarter" idx="18" hasCustomPrompt="1"/>
          </p:nvPr>
        </p:nvSpPr>
        <p:spPr>
          <a:xfrm>
            <a:off x="6965724" y="-1085145"/>
            <a:ext cx="1680000" cy="624000"/>
          </a:xfrm>
          <a:prstGeom prst="rect">
            <a:avLst/>
          </a:prstGeom>
          <a:solidFill>
            <a:srgbClr val="FFFFFF"/>
          </a:solidFill>
          <a:ln>
            <a:noFill/>
          </a:ln>
        </p:spPr>
        <p:txBody>
          <a:bodyPr anchor="ctr"/>
          <a:lstStyle>
            <a:lvl1pPr marL="0" indent="0" algn="ctr">
              <a:buNone/>
              <a:defRPr sz="1867" b="1">
                <a:solidFill>
                  <a:schemeClr val="accent3"/>
                </a:solidFill>
                <a:latin typeface="+mj-lt"/>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Text title 2</a:t>
            </a:r>
          </a:p>
        </p:txBody>
      </p:sp>
    </p:spTree>
    <p:extLst>
      <p:ext uri="{BB962C8B-B14F-4D97-AF65-F5344CB8AC3E}">
        <p14:creationId xmlns:p14="http://schemas.microsoft.com/office/powerpoint/2010/main" val="301606898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 in a row (10)">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C495203F-FA6E-0C44-BB69-AF955CA6C5D3}"/>
              </a:ext>
            </a:extLst>
          </p:cNvPr>
          <p:cNvSpPr>
            <a:spLocks noGrp="1"/>
          </p:cNvSpPr>
          <p:nvPr>
            <p:ph type="title" hasCustomPrompt="1"/>
          </p:nvPr>
        </p:nvSpPr>
        <p:spPr>
          <a:xfrm>
            <a:off x="511476" y="316422"/>
            <a:ext cx="11153475" cy="951463"/>
          </a:xfrm>
          <a:prstGeom prst="rect">
            <a:avLst/>
          </a:prstGeom>
        </p:spPr>
        <p:txBody>
          <a:bodyPr vert="horz" lIns="0" tIns="0" rIns="0" bIns="0" rtlCol="0" anchor="t" anchorCtr="0">
            <a:noAutofit/>
          </a:bodyPr>
          <a:lstStyle>
            <a:lvl1pPr algn="ctr">
              <a:defRPr>
                <a:solidFill>
                  <a:schemeClr val="accent3"/>
                </a:solidFill>
                <a:latin typeface="+mj-lt"/>
              </a:defRPr>
            </a:lvl1pPr>
          </a:lstStyle>
          <a:p>
            <a:r>
              <a:rPr lang="en-US" dirty="0"/>
              <a:t>Click to add a title</a:t>
            </a:r>
          </a:p>
        </p:txBody>
      </p:sp>
      <p:sp>
        <p:nvSpPr>
          <p:cNvPr id="28" name="Picture Placeholder 6"/>
          <p:cNvSpPr>
            <a:spLocks noGrp="1"/>
          </p:cNvSpPr>
          <p:nvPr>
            <p:ph type="pic" sz="quarter" idx="21" hasCustomPrompt="1"/>
          </p:nvPr>
        </p:nvSpPr>
        <p:spPr>
          <a:xfrm>
            <a:off x="5370663" y="2805643"/>
            <a:ext cx="1435100" cy="1437216"/>
          </a:xfrm>
          <a:prstGeom prst="ellipse">
            <a:avLst/>
          </a:prstGeom>
          <a:solidFill>
            <a:schemeClr val="tx1">
              <a:lumMod val="10000"/>
              <a:lumOff val="90000"/>
            </a:schemeClr>
          </a:solidFill>
        </p:spPr>
        <p:txBody>
          <a:bodyPr lIns="0" tIns="0" rIns="0" bIns="0" anchor="ctr">
            <a:noAutofit/>
          </a:bodyPr>
          <a:lstStyle>
            <a:lvl1pPr marL="0" indent="0" algn="ctr">
              <a:lnSpc>
                <a:spcPct val="100000"/>
              </a:lnSpc>
              <a:spcBef>
                <a:spcPts val="800"/>
              </a:spcBef>
              <a:buNone/>
              <a:defRPr sz="1067">
                <a:solidFill>
                  <a:schemeClr val="accent3"/>
                </a:solidFill>
              </a:defRPr>
            </a:lvl1pPr>
          </a:lstStyle>
          <a:p>
            <a:r>
              <a:rPr lang="en-US" dirty="0"/>
              <a:t>Click to add a picture</a:t>
            </a:r>
          </a:p>
        </p:txBody>
      </p:sp>
      <p:sp>
        <p:nvSpPr>
          <p:cNvPr id="29" name="Text Placeholder 2"/>
          <p:cNvSpPr>
            <a:spLocks noGrp="1"/>
          </p:cNvSpPr>
          <p:nvPr>
            <p:ph type="body" sz="quarter" idx="22" hasCustomPrompt="1"/>
          </p:nvPr>
        </p:nvSpPr>
        <p:spPr>
          <a:xfrm>
            <a:off x="2011700" y="1066653"/>
            <a:ext cx="3235877" cy="317697"/>
          </a:xfrm>
          <a:prstGeom prst="rect">
            <a:avLst/>
          </a:prstGeom>
        </p:spPr>
        <p:txBody>
          <a:bodyPr lIns="0" tIns="0" rIns="0" bIns="0">
            <a:noAutofit/>
          </a:bodyPr>
          <a:lstStyle>
            <a:lvl1pPr marL="0" indent="0" algn="r">
              <a:lnSpc>
                <a:spcPct val="100000"/>
              </a:lnSpc>
              <a:spcBef>
                <a:spcPts val="800"/>
              </a:spcBef>
              <a:buNone/>
              <a:defRPr lang="en-US" sz="2133" b="1" kern="1200" dirty="0">
                <a:solidFill>
                  <a:schemeClr val="accent3"/>
                </a:solidFill>
                <a:latin typeface="+mj-lt"/>
                <a:ea typeface="+mn-ea"/>
                <a:cs typeface="+mn-cs"/>
              </a:defRPr>
            </a:lvl1pPr>
            <a:lvl2pPr marL="457189" indent="0">
              <a:buNone/>
              <a:defRPr/>
            </a:lvl2pPr>
            <a:lvl3pPr marL="914377" indent="0">
              <a:buNone/>
              <a:defRPr/>
            </a:lvl3pPr>
            <a:lvl4pPr marL="1371566" indent="0">
              <a:buNone/>
              <a:defRPr/>
            </a:lvl4pPr>
            <a:lvl5pPr marL="1828754" indent="0">
              <a:buNone/>
              <a:defRPr/>
            </a:lvl5pPr>
          </a:lstStyle>
          <a:p>
            <a:r>
              <a:rPr lang="en-US" dirty="0"/>
              <a:t>Click to add a title</a:t>
            </a:r>
          </a:p>
        </p:txBody>
      </p:sp>
      <p:sp>
        <p:nvSpPr>
          <p:cNvPr id="30" name="Text Placeholder 8"/>
          <p:cNvSpPr>
            <a:spLocks noGrp="1"/>
          </p:cNvSpPr>
          <p:nvPr>
            <p:ph type="body" sz="quarter" idx="23" hasCustomPrompt="1"/>
          </p:nvPr>
        </p:nvSpPr>
        <p:spPr>
          <a:xfrm>
            <a:off x="2012597" y="1470069"/>
            <a:ext cx="3234227" cy="470359"/>
          </a:xfrm>
          <a:prstGeom prst="rect">
            <a:avLst/>
          </a:prstGeom>
        </p:spPr>
        <p:txBody>
          <a:bodyPr lIns="0" tIns="0" rIns="0" bIns="0">
            <a:noAutofit/>
          </a:bodyPr>
          <a:lstStyle>
            <a:lvl1pPr marL="0" indent="0" algn="r">
              <a:lnSpc>
                <a:spcPct val="100000"/>
              </a:lnSpc>
              <a:spcBef>
                <a:spcPts val="800"/>
              </a:spcBef>
              <a:buNone/>
              <a:defRPr sz="1600">
                <a:solidFill>
                  <a:schemeClr val="accent3"/>
                </a:solidFill>
                <a:latin typeface="+mn-lt"/>
              </a:defRPr>
            </a:lvl1pPr>
            <a:lvl2pPr marL="457189" indent="0" algn="ctr">
              <a:buNone/>
              <a:defRPr sz="1600">
                <a:solidFill>
                  <a:schemeClr val="bg2"/>
                </a:solidFill>
              </a:defRPr>
            </a:lvl2pPr>
            <a:lvl3pPr marL="914377" indent="0" algn="ctr">
              <a:buNone/>
              <a:defRPr sz="1600">
                <a:solidFill>
                  <a:schemeClr val="bg2"/>
                </a:solidFill>
              </a:defRPr>
            </a:lvl3pPr>
            <a:lvl4pPr marL="1371566" indent="0" algn="ctr">
              <a:buNone/>
              <a:defRPr sz="1600">
                <a:solidFill>
                  <a:schemeClr val="bg2"/>
                </a:solidFill>
              </a:defRPr>
            </a:lvl4pPr>
            <a:lvl5pPr marL="1828754" indent="0" algn="ctr">
              <a:buNone/>
              <a:defRPr sz="1600">
                <a:solidFill>
                  <a:schemeClr val="bg2"/>
                </a:solidFill>
              </a:defRPr>
            </a:lvl5pPr>
          </a:lstStyle>
          <a:p>
            <a:pPr lvl="0"/>
            <a:r>
              <a:rPr lang="en-GB" dirty="0"/>
              <a:t>Click to start texting</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a:t>
            </a:r>
          </a:p>
        </p:txBody>
      </p:sp>
      <p:sp>
        <p:nvSpPr>
          <p:cNvPr id="20" name="Picture Placeholder 6"/>
          <p:cNvSpPr>
            <a:spLocks noGrp="1"/>
          </p:cNvSpPr>
          <p:nvPr>
            <p:ph type="pic" sz="quarter" idx="28" hasCustomPrompt="1"/>
          </p:nvPr>
        </p:nvSpPr>
        <p:spPr>
          <a:xfrm>
            <a:off x="5370663" y="1267884"/>
            <a:ext cx="1435100" cy="1437216"/>
          </a:xfrm>
          <a:prstGeom prst="ellipse">
            <a:avLst/>
          </a:prstGeom>
          <a:solidFill>
            <a:schemeClr val="tx1">
              <a:lumMod val="10000"/>
              <a:lumOff val="90000"/>
            </a:schemeClr>
          </a:solidFill>
        </p:spPr>
        <p:txBody>
          <a:bodyPr lIns="0" tIns="0" rIns="0" bIns="0" anchor="ctr">
            <a:noAutofit/>
          </a:bodyPr>
          <a:lstStyle>
            <a:lvl1pPr marL="0" indent="0" algn="ctr">
              <a:lnSpc>
                <a:spcPct val="100000"/>
              </a:lnSpc>
              <a:spcBef>
                <a:spcPts val="800"/>
              </a:spcBef>
              <a:buNone/>
              <a:defRPr sz="1067">
                <a:solidFill>
                  <a:schemeClr val="accent3"/>
                </a:solidFill>
              </a:defRPr>
            </a:lvl1pPr>
          </a:lstStyle>
          <a:p>
            <a:r>
              <a:rPr lang="en-US" dirty="0"/>
              <a:t>Click to add a picture</a:t>
            </a:r>
          </a:p>
        </p:txBody>
      </p:sp>
      <p:sp>
        <p:nvSpPr>
          <p:cNvPr id="22" name="Picture Placeholder 6"/>
          <p:cNvSpPr>
            <a:spLocks noGrp="1"/>
          </p:cNvSpPr>
          <p:nvPr>
            <p:ph type="pic" sz="quarter" idx="30" hasCustomPrompt="1"/>
          </p:nvPr>
        </p:nvSpPr>
        <p:spPr>
          <a:xfrm>
            <a:off x="5378450" y="4343401"/>
            <a:ext cx="1435100" cy="1437216"/>
          </a:xfrm>
          <a:prstGeom prst="ellipse">
            <a:avLst/>
          </a:prstGeom>
          <a:solidFill>
            <a:schemeClr val="tx1">
              <a:lumMod val="10000"/>
              <a:lumOff val="90000"/>
            </a:schemeClr>
          </a:solidFill>
        </p:spPr>
        <p:txBody>
          <a:bodyPr lIns="0" tIns="0" rIns="0" bIns="0" anchor="ctr">
            <a:noAutofit/>
          </a:bodyPr>
          <a:lstStyle>
            <a:lvl1pPr marL="0" indent="0" algn="ctr">
              <a:lnSpc>
                <a:spcPct val="100000"/>
              </a:lnSpc>
              <a:spcBef>
                <a:spcPts val="800"/>
              </a:spcBef>
              <a:buNone/>
              <a:defRPr sz="1067">
                <a:solidFill>
                  <a:schemeClr val="accent3"/>
                </a:solidFill>
              </a:defRPr>
            </a:lvl1pPr>
          </a:lstStyle>
          <a:p>
            <a:r>
              <a:rPr lang="en-US" dirty="0"/>
              <a:t>Click to add a picture</a:t>
            </a:r>
          </a:p>
        </p:txBody>
      </p:sp>
      <p:sp>
        <p:nvSpPr>
          <p:cNvPr id="43" name="Text Placeholder 8"/>
          <p:cNvSpPr>
            <a:spLocks noGrp="1"/>
          </p:cNvSpPr>
          <p:nvPr>
            <p:ph type="body" sz="quarter" idx="40" hasCustomPrompt="1"/>
          </p:nvPr>
        </p:nvSpPr>
        <p:spPr>
          <a:xfrm>
            <a:off x="6942314" y="1066654"/>
            <a:ext cx="4419924" cy="873773"/>
          </a:xfrm>
          <a:prstGeom prst="rect">
            <a:avLst/>
          </a:prstGeom>
        </p:spPr>
        <p:txBody>
          <a:bodyPr lIns="0" tIns="0" rIns="0" bIns="0" anchor="ctr">
            <a:noAutofit/>
          </a:bodyPr>
          <a:lstStyle>
            <a:lvl1pPr marL="0" indent="0" algn="l">
              <a:lnSpc>
                <a:spcPct val="100000"/>
              </a:lnSpc>
              <a:spcBef>
                <a:spcPts val="800"/>
              </a:spcBef>
              <a:buNone/>
              <a:defRPr sz="2133" b="1">
                <a:solidFill>
                  <a:schemeClr val="accent2"/>
                </a:solidFill>
                <a:latin typeface="+mj-lt"/>
              </a:defRPr>
            </a:lvl1pPr>
            <a:lvl2pPr marL="457189" indent="0" algn="ctr">
              <a:buNone/>
              <a:defRPr sz="1600">
                <a:solidFill>
                  <a:schemeClr val="bg2"/>
                </a:solidFill>
              </a:defRPr>
            </a:lvl2pPr>
            <a:lvl3pPr marL="914377" indent="0" algn="ctr">
              <a:buNone/>
              <a:defRPr sz="1600">
                <a:solidFill>
                  <a:schemeClr val="bg2"/>
                </a:solidFill>
              </a:defRPr>
            </a:lvl3pPr>
            <a:lvl4pPr marL="1371566" indent="0" algn="ctr">
              <a:buNone/>
              <a:defRPr sz="1600">
                <a:solidFill>
                  <a:schemeClr val="bg2"/>
                </a:solidFill>
              </a:defRPr>
            </a:lvl4pPr>
            <a:lvl5pPr marL="1828754" indent="0" algn="ctr">
              <a:buNone/>
              <a:defRPr sz="1600">
                <a:solidFill>
                  <a:schemeClr val="bg2"/>
                </a:solidFill>
              </a:defRPr>
            </a:lvl5pPr>
          </a:lstStyle>
          <a:p>
            <a:pPr lvl="0"/>
            <a:r>
              <a:rPr lang="en-US" dirty="0"/>
              <a:t>Click to add a title.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a:t>
            </a:r>
          </a:p>
        </p:txBody>
      </p:sp>
      <p:sp>
        <p:nvSpPr>
          <p:cNvPr id="26" name="Picture Placeholder 6"/>
          <p:cNvSpPr>
            <a:spLocks noGrp="1"/>
          </p:cNvSpPr>
          <p:nvPr>
            <p:ph type="pic" sz="quarter" idx="41" hasCustomPrompt="1"/>
          </p:nvPr>
        </p:nvSpPr>
        <p:spPr>
          <a:xfrm>
            <a:off x="3994302" y="2057671"/>
            <a:ext cx="1435100" cy="1437216"/>
          </a:xfrm>
          <a:prstGeom prst="ellipse">
            <a:avLst/>
          </a:prstGeom>
          <a:solidFill>
            <a:schemeClr val="tx1">
              <a:lumMod val="10000"/>
              <a:lumOff val="90000"/>
            </a:schemeClr>
          </a:solidFill>
        </p:spPr>
        <p:txBody>
          <a:bodyPr lIns="0" tIns="0" rIns="0" bIns="0" anchor="ctr">
            <a:noAutofit/>
          </a:bodyPr>
          <a:lstStyle>
            <a:lvl1pPr marL="0" indent="0" algn="ctr">
              <a:lnSpc>
                <a:spcPct val="100000"/>
              </a:lnSpc>
              <a:spcBef>
                <a:spcPts val="800"/>
              </a:spcBef>
              <a:buNone/>
              <a:defRPr sz="1067">
                <a:solidFill>
                  <a:schemeClr val="accent3"/>
                </a:solidFill>
              </a:defRPr>
            </a:lvl1pPr>
          </a:lstStyle>
          <a:p>
            <a:r>
              <a:rPr lang="en-US" dirty="0"/>
              <a:t>Click to add a picture</a:t>
            </a:r>
          </a:p>
        </p:txBody>
      </p:sp>
      <p:sp>
        <p:nvSpPr>
          <p:cNvPr id="31" name="Picture Placeholder 6"/>
          <p:cNvSpPr>
            <a:spLocks noGrp="1"/>
          </p:cNvSpPr>
          <p:nvPr>
            <p:ph type="pic" sz="quarter" idx="42" hasCustomPrompt="1"/>
          </p:nvPr>
        </p:nvSpPr>
        <p:spPr>
          <a:xfrm>
            <a:off x="6747025" y="2057671"/>
            <a:ext cx="1435100" cy="1437216"/>
          </a:xfrm>
          <a:prstGeom prst="ellipse">
            <a:avLst/>
          </a:prstGeom>
          <a:solidFill>
            <a:schemeClr val="tx1">
              <a:lumMod val="10000"/>
              <a:lumOff val="90000"/>
            </a:schemeClr>
          </a:solidFill>
        </p:spPr>
        <p:txBody>
          <a:bodyPr lIns="0" tIns="0" rIns="0" bIns="0" anchor="ctr">
            <a:noAutofit/>
          </a:bodyPr>
          <a:lstStyle>
            <a:lvl1pPr marL="0" indent="0" algn="ctr">
              <a:lnSpc>
                <a:spcPct val="100000"/>
              </a:lnSpc>
              <a:spcBef>
                <a:spcPts val="800"/>
              </a:spcBef>
              <a:buNone/>
              <a:defRPr sz="1067">
                <a:solidFill>
                  <a:schemeClr val="accent3"/>
                </a:solidFill>
              </a:defRPr>
            </a:lvl1pPr>
          </a:lstStyle>
          <a:p>
            <a:r>
              <a:rPr lang="en-US" dirty="0"/>
              <a:t>Click to add a picture</a:t>
            </a:r>
          </a:p>
        </p:txBody>
      </p:sp>
      <p:sp>
        <p:nvSpPr>
          <p:cNvPr id="32" name="Picture Placeholder 6"/>
          <p:cNvSpPr>
            <a:spLocks noGrp="1"/>
          </p:cNvSpPr>
          <p:nvPr>
            <p:ph type="pic" sz="quarter" idx="43" hasCustomPrompt="1"/>
          </p:nvPr>
        </p:nvSpPr>
        <p:spPr>
          <a:xfrm>
            <a:off x="3984129" y="3612131"/>
            <a:ext cx="1435100" cy="1437216"/>
          </a:xfrm>
          <a:prstGeom prst="ellipse">
            <a:avLst/>
          </a:prstGeom>
          <a:solidFill>
            <a:schemeClr val="tx1">
              <a:lumMod val="10000"/>
              <a:lumOff val="90000"/>
            </a:schemeClr>
          </a:solidFill>
        </p:spPr>
        <p:txBody>
          <a:bodyPr lIns="0" tIns="0" rIns="0" bIns="0" anchor="ctr">
            <a:noAutofit/>
          </a:bodyPr>
          <a:lstStyle>
            <a:lvl1pPr marL="0" indent="0" algn="ctr">
              <a:lnSpc>
                <a:spcPct val="100000"/>
              </a:lnSpc>
              <a:spcBef>
                <a:spcPts val="800"/>
              </a:spcBef>
              <a:buNone/>
              <a:defRPr sz="1067">
                <a:solidFill>
                  <a:schemeClr val="accent3"/>
                </a:solidFill>
              </a:defRPr>
            </a:lvl1pPr>
          </a:lstStyle>
          <a:p>
            <a:r>
              <a:rPr lang="en-US" dirty="0"/>
              <a:t>Click to add a picture</a:t>
            </a:r>
          </a:p>
        </p:txBody>
      </p:sp>
      <p:sp>
        <p:nvSpPr>
          <p:cNvPr id="33" name="Picture Placeholder 6"/>
          <p:cNvSpPr>
            <a:spLocks noGrp="1"/>
          </p:cNvSpPr>
          <p:nvPr>
            <p:ph type="pic" sz="quarter" idx="44" hasCustomPrompt="1"/>
          </p:nvPr>
        </p:nvSpPr>
        <p:spPr>
          <a:xfrm>
            <a:off x="6736851" y="3612131"/>
            <a:ext cx="1435100" cy="1437216"/>
          </a:xfrm>
          <a:prstGeom prst="ellipse">
            <a:avLst/>
          </a:prstGeom>
          <a:solidFill>
            <a:schemeClr val="tx1">
              <a:lumMod val="10000"/>
              <a:lumOff val="90000"/>
            </a:schemeClr>
          </a:solidFill>
        </p:spPr>
        <p:txBody>
          <a:bodyPr lIns="0" tIns="0" rIns="0" bIns="0" anchor="ctr">
            <a:noAutofit/>
          </a:bodyPr>
          <a:lstStyle>
            <a:lvl1pPr marL="0" indent="0" algn="ctr">
              <a:lnSpc>
                <a:spcPct val="100000"/>
              </a:lnSpc>
              <a:spcBef>
                <a:spcPts val="800"/>
              </a:spcBef>
              <a:buNone/>
              <a:defRPr sz="1067">
                <a:solidFill>
                  <a:schemeClr val="accent3"/>
                </a:solidFill>
              </a:defRPr>
            </a:lvl1pPr>
          </a:lstStyle>
          <a:p>
            <a:r>
              <a:rPr lang="en-US" dirty="0"/>
              <a:t>Click to add a picture</a:t>
            </a:r>
          </a:p>
        </p:txBody>
      </p:sp>
      <p:sp>
        <p:nvSpPr>
          <p:cNvPr id="35" name="Text Placeholder 2"/>
          <p:cNvSpPr>
            <a:spLocks noGrp="1"/>
          </p:cNvSpPr>
          <p:nvPr>
            <p:ph type="body" sz="quarter" idx="45" hasCustomPrompt="1"/>
          </p:nvPr>
        </p:nvSpPr>
        <p:spPr>
          <a:xfrm>
            <a:off x="603218" y="2341914"/>
            <a:ext cx="3235877" cy="317697"/>
          </a:xfrm>
          <a:prstGeom prst="rect">
            <a:avLst/>
          </a:prstGeom>
        </p:spPr>
        <p:txBody>
          <a:bodyPr lIns="0" tIns="0" rIns="0" bIns="0">
            <a:noAutofit/>
          </a:bodyPr>
          <a:lstStyle>
            <a:lvl1pPr marL="0" indent="0" algn="r">
              <a:lnSpc>
                <a:spcPct val="100000"/>
              </a:lnSpc>
              <a:spcBef>
                <a:spcPts val="800"/>
              </a:spcBef>
              <a:buNone/>
              <a:defRPr lang="en-US" sz="2133" b="1" kern="1200" dirty="0">
                <a:solidFill>
                  <a:schemeClr val="accent3"/>
                </a:solidFill>
                <a:latin typeface="+mj-lt"/>
                <a:ea typeface="+mn-ea"/>
                <a:cs typeface="+mn-cs"/>
              </a:defRPr>
            </a:lvl1pPr>
            <a:lvl2pPr marL="457189" indent="0">
              <a:buNone/>
              <a:defRPr/>
            </a:lvl2pPr>
            <a:lvl3pPr marL="914377" indent="0">
              <a:buNone/>
              <a:defRPr/>
            </a:lvl3pPr>
            <a:lvl4pPr marL="1371566" indent="0">
              <a:buNone/>
              <a:defRPr/>
            </a:lvl4pPr>
            <a:lvl5pPr marL="1828754" indent="0">
              <a:buNone/>
              <a:defRPr/>
            </a:lvl5pPr>
          </a:lstStyle>
          <a:p>
            <a:r>
              <a:rPr lang="en-US" dirty="0"/>
              <a:t>Click to add a title</a:t>
            </a:r>
          </a:p>
        </p:txBody>
      </p:sp>
      <p:sp>
        <p:nvSpPr>
          <p:cNvPr id="44" name="Text Placeholder 8"/>
          <p:cNvSpPr>
            <a:spLocks noGrp="1"/>
          </p:cNvSpPr>
          <p:nvPr>
            <p:ph type="body" sz="quarter" idx="46" hasCustomPrompt="1"/>
          </p:nvPr>
        </p:nvSpPr>
        <p:spPr>
          <a:xfrm>
            <a:off x="604115" y="2745330"/>
            <a:ext cx="3234227" cy="470359"/>
          </a:xfrm>
          <a:prstGeom prst="rect">
            <a:avLst/>
          </a:prstGeom>
        </p:spPr>
        <p:txBody>
          <a:bodyPr lIns="0" tIns="0" rIns="0" bIns="0">
            <a:noAutofit/>
          </a:bodyPr>
          <a:lstStyle>
            <a:lvl1pPr marL="0" indent="0" algn="r">
              <a:lnSpc>
                <a:spcPct val="100000"/>
              </a:lnSpc>
              <a:spcBef>
                <a:spcPts val="800"/>
              </a:spcBef>
              <a:buNone/>
              <a:defRPr sz="1600">
                <a:solidFill>
                  <a:schemeClr val="accent3"/>
                </a:solidFill>
                <a:latin typeface="+mn-lt"/>
              </a:defRPr>
            </a:lvl1pPr>
            <a:lvl2pPr marL="457189" indent="0" algn="ctr">
              <a:buNone/>
              <a:defRPr sz="1600">
                <a:solidFill>
                  <a:schemeClr val="bg2"/>
                </a:solidFill>
              </a:defRPr>
            </a:lvl2pPr>
            <a:lvl3pPr marL="914377" indent="0" algn="ctr">
              <a:buNone/>
              <a:defRPr sz="1600">
                <a:solidFill>
                  <a:schemeClr val="bg2"/>
                </a:solidFill>
              </a:defRPr>
            </a:lvl3pPr>
            <a:lvl4pPr marL="1371566" indent="0" algn="ctr">
              <a:buNone/>
              <a:defRPr sz="1600">
                <a:solidFill>
                  <a:schemeClr val="bg2"/>
                </a:solidFill>
              </a:defRPr>
            </a:lvl4pPr>
            <a:lvl5pPr marL="1828754" indent="0" algn="ctr">
              <a:buNone/>
              <a:defRPr sz="1600">
                <a:solidFill>
                  <a:schemeClr val="bg2"/>
                </a:solidFill>
              </a:defRPr>
            </a:lvl5pPr>
          </a:lstStyle>
          <a:p>
            <a:pPr lvl="0"/>
            <a:r>
              <a:rPr lang="en-GB" dirty="0"/>
              <a:t>Click to start texting</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a:t>
            </a:r>
          </a:p>
        </p:txBody>
      </p:sp>
      <p:sp>
        <p:nvSpPr>
          <p:cNvPr id="45" name="Text Placeholder 2"/>
          <p:cNvSpPr>
            <a:spLocks noGrp="1"/>
          </p:cNvSpPr>
          <p:nvPr>
            <p:ph type="body" sz="quarter" idx="47" hasCustomPrompt="1"/>
          </p:nvPr>
        </p:nvSpPr>
        <p:spPr>
          <a:xfrm>
            <a:off x="603218" y="3857332"/>
            <a:ext cx="3235877" cy="317697"/>
          </a:xfrm>
          <a:prstGeom prst="rect">
            <a:avLst/>
          </a:prstGeom>
        </p:spPr>
        <p:txBody>
          <a:bodyPr lIns="0" tIns="0" rIns="0" bIns="0">
            <a:noAutofit/>
          </a:bodyPr>
          <a:lstStyle>
            <a:lvl1pPr marL="0" indent="0" algn="r">
              <a:lnSpc>
                <a:spcPct val="100000"/>
              </a:lnSpc>
              <a:spcBef>
                <a:spcPts val="800"/>
              </a:spcBef>
              <a:buNone/>
              <a:defRPr lang="en-US" sz="2133" b="1" kern="1200" dirty="0">
                <a:solidFill>
                  <a:schemeClr val="accent3"/>
                </a:solidFill>
                <a:latin typeface="+mj-lt"/>
                <a:ea typeface="+mn-ea"/>
                <a:cs typeface="+mn-cs"/>
              </a:defRPr>
            </a:lvl1pPr>
            <a:lvl2pPr marL="457189" indent="0">
              <a:buNone/>
              <a:defRPr/>
            </a:lvl2pPr>
            <a:lvl3pPr marL="914377" indent="0">
              <a:buNone/>
              <a:defRPr/>
            </a:lvl3pPr>
            <a:lvl4pPr marL="1371566" indent="0">
              <a:buNone/>
              <a:defRPr/>
            </a:lvl4pPr>
            <a:lvl5pPr marL="1828754" indent="0">
              <a:buNone/>
              <a:defRPr/>
            </a:lvl5pPr>
          </a:lstStyle>
          <a:p>
            <a:r>
              <a:rPr lang="en-US" dirty="0"/>
              <a:t>Click to add a title</a:t>
            </a:r>
          </a:p>
        </p:txBody>
      </p:sp>
      <p:sp>
        <p:nvSpPr>
          <p:cNvPr id="46" name="Text Placeholder 8"/>
          <p:cNvSpPr>
            <a:spLocks noGrp="1"/>
          </p:cNvSpPr>
          <p:nvPr>
            <p:ph type="body" sz="quarter" idx="48" hasCustomPrompt="1"/>
          </p:nvPr>
        </p:nvSpPr>
        <p:spPr>
          <a:xfrm>
            <a:off x="604115" y="4260747"/>
            <a:ext cx="3234227" cy="470359"/>
          </a:xfrm>
          <a:prstGeom prst="rect">
            <a:avLst/>
          </a:prstGeom>
        </p:spPr>
        <p:txBody>
          <a:bodyPr lIns="0" tIns="0" rIns="0" bIns="0">
            <a:noAutofit/>
          </a:bodyPr>
          <a:lstStyle>
            <a:lvl1pPr marL="0" indent="0" algn="r">
              <a:lnSpc>
                <a:spcPct val="100000"/>
              </a:lnSpc>
              <a:spcBef>
                <a:spcPts val="800"/>
              </a:spcBef>
              <a:buNone/>
              <a:defRPr sz="1600">
                <a:solidFill>
                  <a:schemeClr val="accent3"/>
                </a:solidFill>
                <a:latin typeface="+mn-lt"/>
              </a:defRPr>
            </a:lvl1pPr>
            <a:lvl2pPr marL="457189" indent="0" algn="ctr">
              <a:buNone/>
              <a:defRPr sz="1600">
                <a:solidFill>
                  <a:schemeClr val="bg2"/>
                </a:solidFill>
              </a:defRPr>
            </a:lvl2pPr>
            <a:lvl3pPr marL="914377" indent="0" algn="ctr">
              <a:buNone/>
              <a:defRPr sz="1600">
                <a:solidFill>
                  <a:schemeClr val="bg2"/>
                </a:solidFill>
              </a:defRPr>
            </a:lvl3pPr>
            <a:lvl4pPr marL="1371566" indent="0" algn="ctr">
              <a:buNone/>
              <a:defRPr sz="1600">
                <a:solidFill>
                  <a:schemeClr val="bg2"/>
                </a:solidFill>
              </a:defRPr>
            </a:lvl4pPr>
            <a:lvl5pPr marL="1828754" indent="0" algn="ctr">
              <a:buNone/>
              <a:defRPr sz="1600">
                <a:solidFill>
                  <a:schemeClr val="bg2"/>
                </a:solidFill>
              </a:defRPr>
            </a:lvl5pPr>
          </a:lstStyle>
          <a:p>
            <a:pPr lvl="0"/>
            <a:r>
              <a:rPr lang="en-GB" dirty="0"/>
              <a:t>Click to start texting</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a:t>
            </a:r>
          </a:p>
        </p:txBody>
      </p:sp>
      <p:sp>
        <p:nvSpPr>
          <p:cNvPr id="47" name="Text Placeholder 2"/>
          <p:cNvSpPr>
            <a:spLocks noGrp="1"/>
          </p:cNvSpPr>
          <p:nvPr>
            <p:ph type="body" sz="quarter" idx="49" hasCustomPrompt="1"/>
          </p:nvPr>
        </p:nvSpPr>
        <p:spPr>
          <a:xfrm>
            <a:off x="8334784" y="2346357"/>
            <a:ext cx="3235877" cy="317697"/>
          </a:xfrm>
          <a:prstGeom prst="rect">
            <a:avLst/>
          </a:prstGeom>
        </p:spPr>
        <p:txBody>
          <a:bodyPr lIns="0" tIns="0" rIns="0" bIns="0">
            <a:noAutofit/>
          </a:bodyPr>
          <a:lstStyle>
            <a:lvl1pPr marL="0" indent="0" algn="l">
              <a:lnSpc>
                <a:spcPct val="100000"/>
              </a:lnSpc>
              <a:spcBef>
                <a:spcPts val="800"/>
              </a:spcBef>
              <a:buNone/>
              <a:defRPr lang="en-US" sz="2133" b="1" kern="1200" dirty="0">
                <a:solidFill>
                  <a:schemeClr val="accent3"/>
                </a:solidFill>
                <a:latin typeface="+mj-lt"/>
                <a:ea typeface="+mn-ea"/>
                <a:cs typeface="+mn-cs"/>
              </a:defRPr>
            </a:lvl1pPr>
            <a:lvl2pPr marL="457189" indent="0">
              <a:buNone/>
              <a:defRPr/>
            </a:lvl2pPr>
            <a:lvl3pPr marL="914377" indent="0">
              <a:buNone/>
              <a:defRPr/>
            </a:lvl3pPr>
            <a:lvl4pPr marL="1371566" indent="0">
              <a:buNone/>
              <a:defRPr/>
            </a:lvl4pPr>
            <a:lvl5pPr marL="1828754" indent="0">
              <a:buNone/>
              <a:defRPr/>
            </a:lvl5pPr>
          </a:lstStyle>
          <a:p>
            <a:r>
              <a:rPr lang="en-US" dirty="0"/>
              <a:t>Click to add a title</a:t>
            </a:r>
          </a:p>
        </p:txBody>
      </p:sp>
      <p:sp>
        <p:nvSpPr>
          <p:cNvPr id="48" name="Text Placeholder 8"/>
          <p:cNvSpPr>
            <a:spLocks noGrp="1"/>
          </p:cNvSpPr>
          <p:nvPr>
            <p:ph type="body" sz="quarter" idx="50" hasCustomPrompt="1"/>
          </p:nvPr>
        </p:nvSpPr>
        <p:spPr>
          <a:xfrm>
            <a:off x="8335681" y="2749773"/>
            <a:ext cx="3234227" cy="470359"/>
          </a:xfrm>
          <a:prstGeom prst="rect">
            <a:avLst/>
          </a:prstGeom>
        </p:spPr>
        <p:txBody>
          <a:bodyPr lIns="0" tIns="0" rIns="0" bIns="0">
            <a:noAutofit/>
          </a:bodyPr>
          <a:lstStyle>
            <a:lvl1pPr marL="0" indent="0" algn="l">
              <a:lnSpc>
                <a:spcPct val="100000"/>
              </a:lnSpc>
              <a:spcBef>
                <a:spcPts val="800"/>
              </a:spcBef>
              <a:buNone/>
              <a:defRPr sz="1600">
                <a:solidFill>
                  <a:schemeClr val="accent3"/>
                </a:solidFill>
                <a:latin typeface="+mn-lt"/>
              </a:defRPr>
            </a:lvl1pPr>
            <a:lvl2pPr marL="457189" indent="0" algn="ctr">
              <a:buNone/>
              <a:defRPr sz="1600">
                <a:solidFill>
                  <a:schemeClr val="bg2"/>
                </a:solidFill>
              </a:defRPr>
            </a:lvl2pPr>
            <a:lvl3pPr marL="914377" indent="0" algn="ctr">
              <a:buNone/>
              <a:defRPr sz="1600">
                <a:solidFill>
                  <a:schemeClr val="bg2"/>
                </a:solidFill>
              </a:defRPr>
            </a:lvl3pPr>
            <a:lvl4pPr marL="1371566" indent="0" algn="ctr">
              <a:buNone/>
              <a:defRPr sz="1600">
                <a:solidFill>
                  <a:schemeClr val="bg2"/>
                </a:solidFill>
              </a:defRPr>
            </a:lvl4pPr>
            <a:lvl5pPr marL="1828754" indent="0" algn="ctr">
              <a:buNone/>
              <a:defRPr sz="1600">
                <a:solidFill>
                  <a:schemeClr val="bg2"/>
                </a:solidFill>
              </a:defRPr>
            </a:lvl5pPr>
          </a:lstStyle>
          <a:p>
            <a:pPr lvl="0"/>
            <a:r>
              <a:rPr lang="en-GB" dirty="0"/>
              <a:t>Click to start texting</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a:t>
            </a:r>
          </a:p>
        </p:txBody>
      </p:sp>
      <p:sp>
        <p:nvSpPr>
          <p:cNvPr id="49" name="Text Placeholder 2"/>
          <p:cNvSpPr>
            <a:spLocks noGrp="1"/>
          </p:cNvSpPr>
          <p:nvPr>
            <p:ph type="body" sz="quarter" idx="51" hasCustomPrompt="1"/>
          </p:nvPr>
        </p:nvSpPr>
        <p:spPr>
          <a:xfrm>
            <a:off x="8334784" y="3861774"/>
            <a:ext cx="3235877" cy="317697"/>
          </a:xfrm>
          <a:prstGeom prst="rect">
            <a:avLst/>
          </a:prstGeom>
        </p:spPr>
        <p:txBody>
          <a:bodyPr lIns="0" tIns="0" rIns="0" bIns="0">
            <a:noAutofit/>
          </a:bodyPr>
          <a:lstStyle>
            <a:lvl1pPr marL="0" indent="0" algn="l">
              <a:lnSpc>
                <a:spcPct val="100000"/>
              </a:lnSpc>
              <a:spcBef>
                <a:spcPts val="800"/>
              </a:spcBef>
              <a:buNone/>
              <a:defRPr lang="en-US" sz="2133" b="1" kern="1200" dirty="0">
                <a:solidFill>
                  <a:schemeClr val="accent3"/>
                </a:solidFill>
                <a:latin typeface="+mj-lt"/>
                <a:ea typeface="+mn-ea"/>
                <a:cs typeface="+mn-cs"/>
              </a:defRPr>
            </a:lvl1pPr>
            <a:lvl2pPr marL="457189" indent="0">
              <a:buNone/>
              <a:defRPr/>
            </a:lvl2pPr>
            <a:lvl3pPr marL="914377" indent="0">
              <a:buNone/>
              <a:defRPr/>
            </a:lvl3pPr>
            <a:lvl4pPr marL="1371566" indent="0">
              <a:buNone/>
              <a:defRPr/>
            </a:lvl4pPr>
            <a:lvl5pPr marL="1828754" indent="0">
              <a:buNone/>
              <a:defRPr/>
            </a:lvl5pPr>
          </a:lstStyle>
          <a:p>
            <a:r>
              <a:rPr lang="en-US" dirty="0"/>
              <a:t>Click to add a title</a:t>
            </a:r>
          </a:p>
        </p:txBody>
      </p:sp>
      <p:sp>
        <p:nvSpPr>
          <p:cNvPr id="50" name="Text Placeholder 8"/>
          <p:cNvSpPr>
            <a:spLocks noGrp="1"/>
          </p:cNvSpPr>
          <p:nvPr>
            <p:ph type="body" sz="quarter" idx="52" hasCustomPrompt="1"/>
          </p:nvPr>
        </p:nvSpPr>
        <p:spPr>
          <a:xfrm>
            <a:off x="8335681" y="4265190"/>
            <a:ext cx="3234227" cy="470359"/>
          </a:xfrm>
          <a:prstGeom prst="rect">
            <a:avLst/>
          </a:prstGeom>
        </p:spPr>
        <p:txBody>
          <a:bodyPr lIns="0" tIns="0" rIns="0" bIns="0">
            <a:noAutofit/>
          </a:bodyPr>
          <a:lstStyle>
            <a:lvl1pPr marL="0" indent="0" algn="l">
              <a:lnSpc>
                <a:spcPct val="100000"/>
              </a:lnSpc>
              <a:spcBef>
                <a:spcPts val="800"/>
              </a:spcBef>
              <a:buNone/>
              <a:defRPr sz="1600">
                <a:solidFill>
                  <a:schemeClr val="accent3"/>
                </a:solidFill>
                <a:latin typeface="+mn-lt"/>
              </a:defRPr>
            </a:lvl1pPr>
            <a:lvl2pPr marL="457189" indent="0" algn="ctr">
              <a:buNone/>
              <a:defRPr sz="1600">
                <a:solidFill>
                  <a:schemeClr val="bg2"/>
                </a:solidFill>
              </a:defRPr>
            </a:lvl2pPr>
            <a:lvl3pPr marL="914377" indent="0" algn="ctr">
              <a:buNone/>
              <a:defRPr sz="1600">
                <a:solidFill>
                  <a:schemeClr val="bg2"/>
                </a:solidFill>
              </a:defRPr>
            </a:lvl3pPr>
            <a:lvl4pPr marL="1371566" indent="0" algn="ctr">
              <a:buNone/>
              <a:defRPr sz="1600">
                <a:solidFill>
                  <a:schemeClr val="bg2"/>
                </a:solidFill>
              </a:defRPr>
            </a:lvl4pPr>
            <a:lvl5pPr marL="1828754" indent="0" algn="ctr">
              <a:buNone/>
              <a:defRPr sz="1600">
                <a:solidFill>
                  <a:schemeClr val="bg2"/>
                </a:solidFill>
              </a:defRPr>
            </a:lvl5pPr>
          </a:lstStyle>
          <a:p>
            <a:pPr lvl="0"/>
            <a:r>
              <a:rPr lang="en-GB" dirty="0"/>
              <a:t>Click to start texting</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a:t>
            </a:r>
          </a:p>
        </p:txBody>
      </p:sp>
      <p:sp>
        <p:nvSpPr>
          <p:cNvPr id="51" name="Text Placeholder 2"/>
          <p:cNvSpPr>
            <a:spLocks noGrp="1"/>
          </p:cNvSpPr>
          <p:nvPr>
            <p:ph type="body" sz="quarter" idx="53" hasCustomPrompt="1"/>
          </p:nvPr>
        </p:nvSpPr>
        <p:spPr>
          <a:xfrm>
            <a:off x="6942314" y="5194710"/>
            <a:ext cx="3235877" cy="317697"/>
          </a:xfrm>
          <a:prstGeom prst="rect">
            <a:avLst/>
          </a:prstGeom>
        </p:spPr>
        <p:txBody>
          <a:bodyPr lIns="0" tIns="0" rIns="0" bIns="0">
            <a:noAutofit/>
          </a:bodyPr>
          <a:lstStyle>
            <a:lvl1pPr marL="0" indent="0" algn="l">
              <a:lnSpc>
                <a:spcPct val="100000"/>
              </a:lnSpc>
              <a:spcBef>
                <a:spcPts val="800"/>
              </a:spcBef>
              <a:buNone/>
              <a:defRPr lang="en-US" sz="2133" b="1" kern="1200" dirty="0">
                <a:solidFill>
                  <a:schemeClr val="accent3"/>
                </a:solidFill>
                <a:latin typeface="+mj-lt"/>
                <a:ea typeface="+mn-ea"/>
                <a:cs typeface="+mn-cs"/>
              </a:defRPr>
            </a:lvl1pPr>
            <a:lvl2pPr marL="457189" indent="0">
              <a:buNone/>
              <a:defRPr/>
            </a:lvl2pPr>
            <a:lvl3pPr marL="914377" indent="0">
              <a:buNone/>
              <a:defRPr/>
            </a:lvl3pPr>
            <a:lvl4pPr marL="1371566" indent="0">
              <a:buNone/>
              <a:defRPr/>
            </a:lvl4pPr>
            <a:lvl5pPr marL="1828754" indent="0">
              <a:buNone/>
              <a:defRPr/>
            </a:lvl5pPr>
          </a:lstStyle>
          <a:p>
            <a:r>
              <a:rPr lang="en-US" dirty="0"/>
              <a:t>Click to add Title</a:t>
            </a:r>
          </a:p>
        </p:txBody>
      </p:sp>
      <p:sp>
        <p:nvSpPr>
          <p:cNvPr id="52" name="Text Placeholder 8"/>
          <p:cNvSpPr>
            <a:spLocks noGrp="1"/>
          </p:cNvSpPr>
          <p:nvPr>
            <p:ph type="body" sz="quarter" idx="54" hasCustomPrompt="1"/>
          </p:nvPr>
        </p:nvSpPr>
        <p:spPr>
          <a:xfrm>
            <a:off x="6943211" y="5598126"/>
            <a:ext cx="3234227" cy="470359"/>
          </a:xfrm>
          <a:prstGeom prst="rect">
            <a:avLst/>
          </a:prstGeom>
        </p:spPr>
        <p:txBody>
          <a:bodyPr lIns="0" tIns="0" rIns="0" bIns="0">
            <a:noAutofit/>
          </a:bodyPr>
          <a:lstStyle>
            <a:lvl1pPr marL="0" indent="0" algn="l">
              <a:lnSpc>
                <a:spcPct val="100000"/>
              </a:lnSpc>
              <a:spcBef>
                <a:spcPts val="800"/>
              </a:spcBef>
              <a:buNone/>
              <a:defRPr sz="1600">
                <a:solidFill>
                  <a:schemeClr val="accent3"/>
                </a:solidFill>
                <a:latin typeface="+mn-lt"/>
              </a:defRPr>
            </a:lvl1pPr>
            <a:lvl2pPr marL="457189" indent="0" algn="ctr">
              <a:buNone/>
              <a:defRPr sz="1600">
                <a:solidFill>
                  <a:schemeClr val="bg2"/>
                </a:solidFill>
              </a:defRPr>
            </a:lvl2pPr>
            <a:lvl3pPr marL="914377" indent="0" algn="ctr">
              <a:buNone/>
              <a:defRPr sz="1600">
                <a:solidFill>
                  <a:schemeClr val="bg2"/>
                </a:solidFill>
              </a:defRPr>
            </a:lvl3pPr>
            <a:lvl4pPr marL="1371566" indent="0" algn="ctr">
              <a:buNone/>
              <a:defRPr sz="1600">
                <a:solidFill>
                  <a:schemeClr val="bg2"/>
                </a:solidFill>
              </a:defRPr>
            </a:lvl4pPr>
            <a:lvl5pPr marL="1828754" indent="0" algn="ctr">
              <a:buNone/>
              <a:defRPr sz="1600">
                <a:solidFill>
                  <a:schemeClr val="bg2"/>
                </a:solidFill>
              </a:defRPr>
            </a:lvl5pPr>
          </a:lstStyle>
          <a:p>
            <a:pPr lvl="0"/>
            <a:r>
              <a:rPr lang="en-GB" dirty="0"/>
              <a:t>Click to start texting</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a:t>
            </a:r>
          </a:p>
        </p:txBody>
      </p:sp>
      <p:sp>
        <p:nvSpPr>
          <p:cNvPr id="54" name="Text Placeholder 8"/>
          <p:cNvSpPr>
            <a:spLocks noGrp="1"/>
          </p:cNvSpPr>
          <p:nvPr>
            <p:ph type="body" sz="quarter" idx="55" hasCustomPrompt="1"/>
          </p:nvPr>
        </p:nvSpPr>
        <p:spPr>
          <a:xfrm>
            <a:off x="826901" y="5319902"/>
            <a:ext cx="4419924" cy="749351"/>
          </a:xfrm>
          <a:prstGeom prst="rect">
            <a:avLst/>
          </a:prstGeom>
        </p:spPr>
        <p:txBody>
          <a:bodyPr lIns="0" tIns="0" rIns="0" bIns="0" anchor="ctr">
            <a:noAutofit/>
          </a:bodyPr>
          <a:lstStyle>
            <a:lvl1pPr marL="0" indent="0" algn="r">
              <a:lnSpc>
                <a:spcPct val="100000"/>
              </a:lnSpc>
              <a:spcBef>
                <a:spcPts val="800"/>
              </a:spcBef>
              <a:buNone/>
              <a:defRPr sz="2133" b="1">
                <a:solidFill>
                  <a:schemeClr val="accent2"/>
                </a:solidFill>
                <a:latin typeface="+mj-lt"/>
              </a:defRPr>
            </a:lvl1pPr>
            <a:lvl2pPr marL="457189" indent="0" algn="ctr">
              <a:buNone/>
              <a:defRPr sz="1600">
                <a:solidFill>
                  <a:schemeClr val="bg2"/>
                </a:solidFill>
              </a:defRPr>
            </a:lvl2pPr>
            <a:lvl3pPr marL="914377" indent="0" algn="ctr">
              <a:buNone/>
              <a:defRPr sz="1600">
                <a:solidFill>
                  <a:schemeClr val="bg2"/>
                </a:solidFill>
              </a:defRPr>
            </a:lvl3pPr>
            <a:lvl4pPr marL="1371566" indent="0" algn="ctr">
              <a:buNone/>
              <a:defRPr sz="1600">
                <a:solidFill>
                  <a:schemeClr val="bg2"/>
                </a:solidFill>
              </a:defRPr>
            </a:lvl4pPr>
            <a:lvl5pPr marL="1828754" indent="0" algn="ctr">
              <a:buNone/>
              <a:defRPr sz="1600">
                <a:solidFill>
                  <a:schemeClr val="bg2"/>
                </a:solidFill>
              </a:defRPr>
            </a:lvl5pPr>
          </a:lstStyle>
          <a:p>
            <a:pPr lvl="0"/>
            <a:r>
              <a:rPr lang="en-US" dirty="0"/>
              <a:t>Click to add a title.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a:t>
            </a:r>
          </a:p>
        </p:txBody>
      </p:sp>
      <p:sp>
        <p:nvSpPr>
          <p:cNvPr id="34" name="Text Placeholder 23">
            <a:extLst>
              <a:ext uri="{FF2B5EF4-FFF2-40B4-BE49-F238E27FC236}">
                <a16:creationId xmlns:a16="http://schemas.microsoft.com/office/drawing/2014/main" id="{2975DD2B-1576-494A-99F0-99CD5437AB89}"/>
              </a:ext>
            </a:extLst>
          </p:cNvPr>
          <p:cNvSpPr>
            <a:spLocks noGrp="1"/>
          </p:cNvSpPr>
          <p:nvPr>
            <p:ph type="body" sz="quarter" idx="12" hasCustomPrompt="1"/>
          </p:nvPr>
        </p:nvSpPr>
        <p:spPr>
          <a:xfrm>
            <a:off x="131233" y="-1085145"/>
            <a:ext cx="1680000" cy="624000"/>
          </a:xfrm>
          <a:prstGeom prst="rect">
            <a:avLst/>
          </a:prstGeom>
          <a:solidFill>
            <a:srgbClr val="FFFFFF"/>
          </a:solidFill>
          <a:ln>
            <a:noFill/>
          </a:ln>
        </p:spPr>
        <p:txBody>
          <a:bodyPr anchor="ctr"/>
          <a:lstStyle>
            <a:lvl1pPr marL="0" indent="0" algn="ctr">
              <a:buNone/>
              <a:defRPr sz="3733" b="1">
                <a:solidFill>
                  <a:schemeClr val="accent3"/>
                </a:solidFill>
                <a:latin typeface="+mj-lt"/>
              </a:defRPr>
            </a:lvl1pPr>
            <a:lvl2pPr marL="457189" indent="0">
              <a:buNone/>
              <a:defRPr sz="3733" b="1">
                <a:solidFill>
                  <a:schemeClr val="bg2"/>
                </a:solidFill>
              </a:defRPr>
            </a:lvl2pPr>
            <a:lvl3pPr marL="914377" indent="0">
              <a:buNone/>
              <a:defRPr sz="3733" b="1">
                <a:solidFill>
                  <a:schemeClr val="bg2"/>
                </a:solidFill>
              </a:defRPr>
            </a:lvl3pPr>
            <a:lvl4pPr marL="1371566" indent="0">
              <a:buNone/>
              <a:defRPr sz="3733" b="1">
                <a:solidFill>
                  <a:schemeClr val="bg2"/>
                </a:solidFill>
              </a:defRPr>
            </a:lvl4pPr>
            <a:lvl5pPr marL="1828754" indent="0">
              <a:buNone/>
              <a:defRPr sz="3733" b="1">
                <a:solidFill>
                  <a:schemeClr val="bg2"/>
                </a:solidFill>
              </a:defRPr>
            </a:lvl5pPr>
          </a:lstStyle>
          <a:p>
            <a:pPr lvl="0"/>
            <a:r>
              <a:rPr lang="en-US" dirty="0"/>
              <a:t>Title</a:t>
            </a:r>
          </a:p>
        </p:txBody>
      </p:sp>
      <p:sp>
        <p:nvSpPr>
          <p:cNvPr id="36" name="Text Placeholder 26">
            <a:extLst>
              <a:ext uri="{FF2B5EF4-FFF2-40B4-BE49-F238E27FC236}">
                <a16:creationId xmlns:a16="http://schemas.microsoft.com/office/drawing/2014/main" id="{FD8EA546-329E-4E2E-805A-BE5D7691E40C}"/>
              </a:ext>
            </a:extLst>
          </p:cNvPr>
          <p:cNvSpPr>
            <a:spLocks noGrp="1"/>
          </p:cNvSpPr>
          <p:nvPr>
            <p:ph type="body" sz="quarter" idx="13" hasCustomPrompt="1"/>
          </p:nvPr>
        </p:nvSpPr>
        <p:spPr>
          <a:xfrm>
            <a:off x="1839856" y="-1085145"/>
            <a:ext cx="1680000" cy="624000"/>
          </a:xfrm>
          <a:prstGeom prst="rect">
            <a:avLst/>
          </a:prstGeom>
          <a:solidFill>
            <a:srgbClr val="FFFFFF"/>
          </a:solidFill>
          <a:ln>
            <a:noFill/>
          </a:ln>
        </p:spPr>
        <p:txBody>
          <a:bodyPr anchor="ctr"/>
          <a:lstStyle>
            <a:lvl1pPr marL="0" indent="0" algn="ctr">
              <a:buNone/>
              <a:defRPr sz="2400" b="0">
                <a:solidFill>
                  <a:schemeClr val="accent2"/>
                </a:solidFill>
                <a:latin typeface="+mj-lt"/>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Subtitle</a:t>
            </a:r>
          </a:p>
        </p:txBody>
      </p:sp>
      <p:sp>
        <p:nvSpPr>
          <p:cNvPr id="37" name="Text Placeholder 26">
            <a:extLst>
              <a:ext uri="{FF2B5EF4-FFF2-40B4-BE49-F238E27FC236}">
                <a16:creationId xmlns:a16="http://schemas.microsoft.com/office/drawing/2014/main" id="{26DE00D0-D623-448C-AF88-805D703D9EA3}"/>
              </a:ext>
            </a:extLst>
          </p:cNvPr>
          <p:cNvSpPr>
            <a:spLocks noGrp="1"/>
          </p:cNvSpPr>
          <p:nvPr>
            <p:ph type="body" sz="quarter" idx="14" hasCustomPrompt="1"/>
          </p:nvPr>
        </p:nvSpPr>
        <p:spPr>
          <a:xfrm>
            <a:off x="3548479" y="-1085145"/>
            <a:ext cx="1680000" cy="624000"/>
          </a:xfrm>
          <a:prstGeom prst="rect">
            <a:avLst/>
          </a:prstGeom>
          <a:solidFill>
            <a:srgbClr val="FFFFFF"/>
          </a:solidFill>
          <a:ln>
            <a:noFill/>
          </a:ln>
        </p:spPr>
        <p:txBody>
          <a:bodyPr anchor="ctr"/>
          <a:lstStyle>
            <a:lvl1pPr marL="0" indent="0" algn="ctr">
              <a:buNone/>
              <a:defRPr sz="1867" b="0">
                <a:solidFill>
                  <a:schemeClr val="accent2"/>
                </a:solidFill>
                <a:latin typeface="+mj-lt"/>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Lead</a:t>
            </a:r>
          </a:p>
        </p:txBody>
      </p:sp>
      <p:sp>
        <p:nvSpPr>
          <p:cNvPr id="38" name="Text Placeholder 26">
            <a:extLst>
              <a:ext uri="{FF2B5EF4-FFF2-40B4-BE49-F238E27FC236}">
                <a16:creationId xmlns:a16="http://schemas.microsoft.com/office/drawing/2014/main" id="{4094D171-5CF1-472A-A73D-7E74F11C31B8}"/>
              </a:ext>
            </a:extLst>
          </p:cNvPr>
          <p:cNvSpPr>
            <a:spLocks noGrp="1"/>
          </p:cNvSpPr>
          <p:nvPr>
            <p:ph type="body" sz="quarter" idx="15" hasCustomPrompt="1"/>
          </p:nvPr>
        </p:nvSpPr>
        <p:spPr>
          <a:xfrm>
            <a:off x="5257101" y="-1085145"/>
            <a:ext cx="1680000" cy="624000"/>
          </a:xfrm>
          <a:prstGeom prst="rect">
            <a:avLst/>
          </a:prstGeom>
          <a:solidFill>
            <a:srgbClr val="FFFFFF"/>
          </a:solidFill>
          <a:ln>
            <a:noFill/>
          </a:ln>
        </p:spPr>
        <p:txBody>
          <a:bodyPr anchor="ctr"/>
          <a:lstStyle>
            <a:lvl1pPr marL="0" indent="0" algn="ctr">
              <a:buNone/>
              <a:defRPr sz="2133" b="1">
                <a:solidFill>
                  <a:schemeClr val="accent3"/>
                </a:solidFill>
                <a:latin typeface="+mj-lt"/>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Text title 1</a:t>
            </a:r>
          </a:p>
        </p:txBody>
      </p:sp>
      <p:sp>
        <p:nvSpPr>
          <p:cNvPr id="39" name="Text Placeholder 26">
            <a:extLst>
              <a:ext uri="{FF2B5EF4-FFF2-40B4-BE49-F238E27FC236}">
                <a16:creationId xmlns:a16="http://schemas.microsoft.com/office/drawing/2014/main" id="{B5DA8A1E-7FE8-4F4B-9336-46A28440A4A9}"/>
              </a:ext>
            </a:extLst>
          </p:cNvPr>
          <p:cNvSpPr>
            <a:spLocks noGrp="1"/>
          </p:cNvSpPr>
          <p:nvPr>
            <p:ph type="body" sz="quarter" idx="16" hasCustomPrompt="1"/>
          </p:nvPr>
        </p:nvSpPr>
        <p:spPr>
          <a:xfrm>
            <a:off x="8674347" y="-1085145"/>
            <a:ext cx="1680000" cy="624000"/>
          </a:xfrm>
          <a:prstGeom prst="rect">
            <a:avLst/>
          </a:prstGeom>
          <a:solidFill>
            <a:srgbClr val="FFFFFF"/>
          </a:solidFill>
          <a:ln>
            <a:noFill/>
          </a:ln>
        </p:spPr>
        <p:txBody>
          <a:bodyPr anchor="ctr"/>
          <a:lstStyle>
            <a:lvl1pPr marL="0" indent="0" algn="ctr">
              <a:buNone/>
              <a:defRPr sz="1600" b="0">
                <a:solidFill>
                  <a:schemeClr val="accent3"/>
                </a:solidFill>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Text</a:t>
            </a:r>
          </a:p>
        </p:txBody>
      </p:sp>
      <p:sp>
        <p:nvSpPr>
          <p:cNvPr id="40" name="Text Placeholder 26">
            <a:extLst>
              <a:ext uri="{FF2B5EF4-FFF2-40B4-BE49-F238E27FC236}">
                <a16:creationId xmlns:a16="http://schemas.microsoft.com/office/drawing/2014/main" id="{2F79E461-C0F2-4E58-AA5A-B1791FF274DC}"/>
              </a:ext>
            </a:extLst>
          </p:cNvPr>
          <p:cNvSpPr>
            <a:spLocks noGrp="1"/>
          </p:cNvSpPr>
          <p:nvPr>
            <p:ph type="body" sz="quarter" idx="17" hasCustomPrompt="1"/>
          </p:nvPr>
        </p:nvSpPr>
        <p:spPr>
          <a:xfrm>
            <a:off x="10382973" y="-1085145"/>
            <a:ext cx="1680000" cy="624000"/>
          </a:xfrm>
          <a:prstGeom prst="rect">
            <a:avLst/>
          </a:prstGeom>
          <a:solidFill>
            <a:srgbClr val="FFFFFF"/>
          </a:solidFill>
          <a:ln>
            <a:noFill/>
          </a:ln>
        </p:spPr>
        <p:txBody>
          <a:bodyPr anchor="ctr"/>
          <a:lstStyle>
            <a:lvl1pPr marL="0" indent="0" algn="ctr">
              <a:buNone/>
              <a:defRPr sz="1067" b="0">
                <a:solidFill>
                  <a:schemeClr val="accent3"/>
                </a:solidFill>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Caption</a:t>
            </a:r>
          </a:p>
        </p:txBody>
      </p:sp>
      <p:sp>
        <p:nvSpPr>
          <p:cNvPr id="41" name="Text Placeholder 26">
            <a:extLst>
              <a:ext uri="{FF2B5EF4-FFF2-40B4-BE49-F238E27FC236}">
                <a16:creationId xmlns:a16="http://schemas.microsoft.com/office/drawing/2014/main" id="{BDE182EF-52CE-4C92-91AD-ED4EE6AE8275}"/>
              </a:ext>
            </a:extLst>
          </p:cNvPr>
          <p:cNvSpPr>
            <a:spLocks noGrp="1"/>
          </p:cNvSpPr>
          <p:nvPr>
            <p:ph type="body" sz="quarter" idx="18" hasCustomPrompt="1"/>
          </p:nvPr>
        </p:nvSpPr>
        <p:spPr>
          <a:xfrm>
            <a:off x="6965724" y="-1085145"/>
            <a:ext cx="1680000" cy="624000"/>
          </a:xfrm>
          <a:prstGeom prst="rect">
            <a:avLst/>
          </a:prstGeom>
          <a:solidFill>
            <a:srgbClr val="FFFFFF"/>
          </a:solidFill>
          <a:ln>
            <a:noFill/>
          </a:ln>
        </p:spPr>
        <p:txBody>
          <a:bodyPr anchor="ctr"/>
          <a:lstStyle>
            <a:lvl1pPr marL="0" indent="0" algn="ctr">
              <a:buNone/>
              <a:defRPr sz="1867" b="1">
                <a:solidFill>
                  <a:schemeClr val="accent3"/>
                </a:solidFill>
                <a:latin typeface="+mj-lt"/>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Text title 2</a:t>
            </a:r>
          </a:p>
        </p:txBody>
      </p:sp>
    </p:spTree>
    <p:extLst>
      <p:ext uri="{BB962C8B-B14F-4D97-AF65-F5344CB8AC3E}">
        <p14:creationId xmlns:p14="http://schemas.microsoft.com/office/powerpoint/2010/main" val="332741764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Features list (1)">
    <p:spTree>
      <p:nvGrpSpPr>
        <p:cNvPr id="1" name=""/>
        <p:cNvGrpSpPr/>
        <p:nvPr/>
      </p:nvGrpSpPr>
      <p:grpSpPr>
        <a:xfrm>
          <a:off x="0" y="0"/>
          <a:ext cx="0" cy="0"/>
          <a:chOff x="0" y="0"/>
          <a:chExt cx="0" cy="0"/>
        </a:xfrm>
      </p:grpSpPr>
      <p:sp>
        <p:nvSpPr>
          <p:cNvPr id="9" name="Text Placeholder 2">
            <a:extLst>
              <a:ext uri="{FF2B5EF4-FFF2-40B4-BE49-F238E27FC236}">
                <a16:creationId xmlns:a16="http://schemas.microsoft.com/office/drawing/2014/main" id="{FC1890D2-72A1-344B-AAD7-DB97141FE495}"/>
              </a:ext>
            </a:extLst>
          </p:cNvPr>
          <p:cNvSpPr>
            <a:spLocks noGrp="1"/>
          </p:cNvSpPr>
          <p:nvPr>
            <p:ph type="body" idx="1" hasCustomPrompt="1"/>
          </p:nvPr>
        </p:nvSpPr>
        <p:spPr>
          <a:xfrm>
            <a:off x="507885" y="1267885"/>
            <a:ext cx="3717563" cy="1032340"/>
          </a:xfrm>
          <a:prstGeom prst="rect">
            <a:avLst/>
          </a:prstGeom>
        </p:spPr>
        <p:txBody>
          <a:bodyPr lIns="0" tIns="0" rIns="0" bIns="0" anchor="ctr" anchorCtr="0">
            <a:noAutofit/>
          </a:bodyPr>
          <a:lstStyle>
            <a:lvl1pPr marL="0" indent="0">
              <a:lnSpc>
                <a:spcPct val="100000"/>
              </a:lnSpc>
              <a:spcBef>
                <a:spcPts val="0"/>
              </a:spcBef>
              <a:buNone/>
              <a:defRPr sz="2133" b="1" baseline="0">
                <a:solidFill>
                  <a:schemeClr val="accent3"/>
                </a:solidFill>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Click to add a feature</a:t>
            </a:r>
          </a:p>
        </p:txBody>
      </p:sp>
      <p:sp>
        <p:nvSpPr>
          <p:cNvPr id="7" name="Title Placeholder 1">
            <a:extLst>
              <a:ext uri="{FF2B5EF4-FFF2-40B4-BE49-F238E27FC236}">
                <a16:creationId xmlns:a16="http://schemas.microsoft.com/office/drawing/2014/main" id="{8D8D52C8-8B0E-F747-A256-58B626C9C703}"/>
              </a:ext>
            </a:extLst>
          </p:cNvPr>
          <p:cNvSpPr>
            <a:spLocks noGrp="1"/>
          </p:cNvSpPr>
          <p:nvPr>
            <p:ph type="title" hasCustomPrompt="1"/>
          </p:nvPr>
        </p:nvSpPr>
        <p:spPr>
          <a:xfrm>
            <a:off x="507884" y="316422"/>
            <a:ext cx="11157067" cy="941620"/>
          </a:xfrm>
          <a:prstGeom prst="rect">
            <a:avLst/>
          </a:prstGeom>
        </p:spPr>
        <p:txBody>
          <a:bodyPr vert="horz" lIns="0" tIns="0" rIns="0" bIns="0" rtlCol="0" anchor="t" anchorCtr="0">
            <a:noAutofit/>
          </a:bodyPr>
          <a:lstStyle>
            <a:lvl1pPr algn="ctr">
              <a:defRPr>
                <a:solidFill>
                  <a:schemeClr val="accent3"/>
                </a:solidFill>
                <a:latin typeface="+mj-lt"/>
              </a:defRPr>
            </a:lvl1pPr>
          </a:lstStyle>
          <a:p>
            <a:r>
              <a:rPr lang="en-US" dirty="0"/>
              <a:t>Click to add a title</a:t>
            </a:r>
          </a:p>
        </p:txBody>
      </p:sp>
      <p:sp>
        <p:nvSpPr>
          <p:cNvPr id="19" name="Picture Placeholder 6"/>
          <p:cNvSpPr>
            <a:spLocks noGrp="1"/>
          </p:cNvSpPr>
          <p:nvPr>
            <p:ph type="pic" sz="quarter" idx="21" hasCustomPrompt="1"/>
          </p:nvPr>
        </p:nvSpPr>
        <p:spPr>
          <a:xfrm>
            <a:off x="4141631" y="1644052"/>
            <a:ext cx="3893165" cy="3898901"/>
          </a:xfrm>
          <a:prstGeom prst="ellipse">
            <a:avLst/>
          </a:prstGeom>
          <a:solidFill>
            <a:schemeClr val="tx1">
              <a:lumMod val="10000"/>
              <a:lumOff val="90000"/>
            </a:schemeClr>
          </a:solidFill>
        </p:spPr>
        <p:txBody>
          <a:bodyPr lIns="0" tIns="0" rIns="0" bIns="0" anchor="ctr">
            <a:noAutofit/>
          </a:bodyPr>
          <a:lstStyle>
            <a:lvl1pPr marL="0" indent="0" algn="ctr">
              <a:buNone/>
              <a:defRPr sz="1067">
                <a:solidFill>
                  <a:schemeClr val="tx1"/>
                </a:solidFill>
              </a:defRPr>
            </a:lvl1pPr>
          </a:lstStyle>
          <a:p>
            <a:r>
              <a:rPr lang="en-US" dirty="0"/>
              <a:t>Click to add a picture</a:t>
            </a:r>
          </a:p>
        </p:txBody>
      </p:sp>
      <p:sp>
        <p:nvSpPr>
          <p:cNvPr id="20" name="Text Placeholder 2">
            <a:extLst>
              <a:ext uri="{FF2B5EF4-FFF2-40B4-BE49-F238E27FC236}">
                <a16:creationId xmlns:a16="http://schemas.microsoft.com/office/drawing/2014/main" id="{FC1890D2-72A1-344B-AAD7-DB97141FE495}"/>
              </a:ext>
            </a:extLst>
          </p:cNvPr>
          <p:cNvSpPr>
            <a:spLocks noGrp="1"/>
          </p:cNvSpPr>
          <p:nvPr>
            <p:ph type="body" idx="22" hasCustomPrompt="1"/>
          </p:nvPr>
        </p:nvSpPr>
        <p:spPr>
          <a:xfrm>
            <a:off x="507886" y="2520851"/>
            <a:ext cx="3333429" cy="1032340"/>
          </a:xfrm>
          <a:prstGeom prst="rect">
            <a:avLst/>
          </a:prstGeom>
        </p:spPr>
        <p:txBody>
          <a:bodyPr lIns="0" tIns="0" rIns="0" bIns="0" anchor="ctr" anchorCtr="0">
            <a:noAutofit/>
          </a:bodyPr>
          <a:lstStyle>
            <a:lvl1pPr marL="0" indent="0">
              <a:lnSpc>
                <a:spcPct val="100000"/>
              </a:lnSpc>
              <a:spcBef>
                <a:spcPts val="0"/>
              </a:spcBef>
              <a:buNone/>
              <a:defRPr sz="2133" b="1" baseline="0">
                <a:solidFill>
                  <a:schemeClr val="accent2"/>
                </a:solidFill>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Click to add a feature</a:t>
            </a:r>
          </a:p>
        </p:txBody>
      </p:sp>
      <p:sp>
        <p:nvSpPr>
          <p:cNvPr id="22" name="Text Placeholder 2">
            <a:extLst>
              <a:ext uri="{FF2B5EF4-FFF2-40B4-BE49-F238E27FC236}">
                <a16:creationId xmlns:a16="http://schemas.microsoft.com/office/drawing/2014/main" id="{FC1890D2-72A1-344B-AAD7-DB97141FE495}"/>
              </a:ext>
            </a:extLst>
          </p:cNvPr>
          <p:cNvSpPr>
            <a:spLocks noGrp="1"/>
          </p:cNvSpPr>
          <p:nvPr>
            <p:ph type="body" idx="23" hasCustomPrompt="1"/>
          </p:nvPr>
        </p:nvSpPr>
        <p:spPr>
          <a:xfrm>
            <a:off x="507886" y="3773818"/>
            <a:ext cx="3333429" cy="1032340"/>
          </a:xfrm>
          <a:prstGeom prst="rect">
            <a:avLst/>
          </a:prstGeom>
        </p:spPr>
        <p:txBody>
          <a:bodyPr lIns="0" tIns="0" rIns="0" bIns="0" anchor="ctr" anchorCtr="0">
            <a:noAutofit/>
          </a:bodyPr>
          <a:lstStyle>
            <a:lvl1pPr marL="0" indent="0">
              <a:lnSpc>
                <a:spcPct val="100000"/>
              </a:lnSpc>
              <a:spcBef>
                <a:spcPts val="0"/>
              </a:spcBef>
              <a:buNone/>
              <a:defRPr sz="2133" b="1" baseline="0">
                <a:solidFill>
                  <a:schemeClr val="accent3"/>
                </a:solidFill>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Click to add a feature</a:t>
            </a:r>
          </a:p>
        </p:txBody>
      </p:sp>
      <p:sp>
        <p:nvSpPr>
          <p:cNvPr id="24" name="Text Placeholder 2">
            <a:extLst>
              <a:ext uri="{FF2B5EF4-FFF2-40B4-BE49-F238E27FC236}">
                <a16:creationId xmlns:a16="http://schemas.microsoft.com/office/drawing/2014/main" id="{FC1890D2-72A1-344B-AAD7-DB97141FE495}"/>
              </a:ext>
            </a:extLst>
          </p:cNvPr>
          <p:cNvSpPr>
            <a:spLocks noGrp="1"/>
          </p:cNvSpPr>
          <p:nvPr>
            <p:ph type="body" idx="24" hasCustomPrompt="1"/>
          </p:nvPr>
        </p:nvSpPr>
        <p:spPr>
          <a:xfrm>
            <a:off x="507885" y="5026783"/>
            <a:ext cx="3717563" cy="1032340"/>
          </a:xfrm>
          <a:prstGeom prst="rect">
            <a:avLst/>
          </a:prstGeom>
        </p:spPr>
        <p:txBody>
          <a:bodyPr lIns="0" tIns="0" rIns="0" bIns="0" anchor="ctr" anchorCtr="0">
            <a:noAutofit/>
          </a:bodyPr>
          <a:lstStyle>
            <a:lvl1pPr marL="0" indent="0">
              <a:lnSpc>
                <a:spcPct val="100000"/>
              </a:lnSpc>
              <a:spcBef>
                <a:spcPts val="0"/>
              </a:spcBef>
              <a:buNone/>
              <a:defRPr sz="2133" b="1" baseline="0">
                <a:solidFill>
                  <a:schemeClr val="accent2"/>
                </a:solidFill>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Click to add a feature</a:t>
            </a:r>
          </a:p>
        </p:txBody>
      </p:sp>
      <p:sp>
        <p:nvSpPr>
          <p:cNvPr id="28" name="Text Placeholder 2">
            <a:extLst>
              <a:ext uri="{FF2B5EF4-FFF2-40B4-BE49-F238E27FC236}">
                <a16:creationId xmlns:a16="http://schemas.microsoft.com/office/drawing/2014/main" id="{FC1890D2-72A1-344B-AAD7-DB97141FE495}"/>
              </a:ext>
            </a:extLst>
          </p:cNvPr>
          <p:cNvSpPr>
            <a:spLocks noGrp="1"/>
          </p:cNvSpPr>
          <p:nvPr>
            <p:ph type="body" idx="25" hasCustomPrompt="1"/>
          </p:nvPr>
        </p:nvSpPr>
        <p:spPr>
          <a:xfrm>
            <a:off x="7947388" y="1267885"/>
            <a:ext cx="3717563" cy="1032340"/>
          </a:xfrm>
          <a:prstGeom prst="rect">
            <a:avLst/>
          </a:prstGeom>
        </p:spPr>
        <p:txBody>
          <a:bodyPr lIns="0" tIns="0" rIns="0" bIns="0" anchor="ctr" anchorCtr="0">
            <a:noAutofit/>
          </a:bodyPr>
          <a:lstStyle>
            <a:lvl1pPr marL="0" indent="0" algn="r">
              <a:lnSpc>
                <a:spcPct val="100000"/>
              </a:lnSpc>
              <a:spcBef>
                <a:spcPts val="0"/>
              </a:spcBef>
              <a:buNone/>
              <a:defRPr sz="2133" b="1" baseline="0">
                <a:solidFill>
                  <a:schemeClr val="accent2"/>
                </a:solidFill>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Click to add a feature</a:t>
            </a:r>
          </a:p>
        </p:txBody>
      </p:sp>
      <p:sp>
        <p:nvSpPr>
          <p:cNvPr id="30" name="Text Placeholder 2">
            <a:extLst>
              <a:ext uri="{FF2B5EF4-FFF2-40B4-BE49-F238E27FC236}">
                <a16:creationId xmlns:a16="http://schemas.microsoft.com/office/drawing/2014/main" id="{FC1890D2-72A1-344B-AAD7-DB97141FE495}"/>
              </a:ext>
            </a:extLst>
          </p:cNvPr>
          <p:cNvSpPr>
            <a:spLocks noGrp="1"/>
          </p:cNvSpPr>
          <p:nvPr>
            <p:ph type="body" idx="26" hasCustomPrompt="1"/>
          </p:nvPr>
        </p:nvSpPr>
        <p:spPr>
          <a:xfrm>
            <a:off x="8331519" y="2521399"/>
            <a:ext cx="3333431" cy="1032340"/>
          </a:xfrm>
          <a:prstGeom prst="rect">
            <a:avLst/>
          </a:prstGeom>
        </p:spPr>
        <p:txBody>
          <a:bodyPr lIns="0" tIns="0" rIns="0" bIns="0" anchor="ctr" anchorCtr="0">
            <a:noAutofit/>
          </a:bodyPr>
          <a:lstStyle>
            <a:lvl1pPr marL="0" indent="0" algn="r">
              <a:lnSpc>
                <a:spcPct val="100000"/>
              </a:lnSpc>
              <a:spcBef>
                <a:spcPts val="0"/>
              </a:spcBef>
              <a:buNone/>
              <a:defRPr sz="2133" b="1" baseline="0">
                <a:solidFill>
                  <a:schemeClr val="accent3"/>
                </a:solidFill>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Click to add a feature</a:t>
            </a:r>
          </a:p>
        </p:txBody>
      </p:sp>
      <p:sp>
        <p:nvSpPr>
          <p:cNvPr id="32" name="Text Placeholder 2">
            <a:extLst>
              <a:ext uri="{FF2B5EF4-FFF2-40B4-BE49-F238E27FC236}">
                <a16:creationId xmlns:a16="http://schemas.microsoft.com/office/drawing/2014/main" id="{FC1890D2-72A1-344B-AAD7-DB97141FE495}"/>
              </a:ext>
            </a:extLst>
          </p:cNvPr>
          <p:cNvSpPr>
            <a:spLocks noGrp="1"/>
          </p:cNvSpPr>
          <p:nvPr>
            <p:ph type="body" idx="27" hasCustomPrompt="1"/>
          </p:nvPr>
        </p:nvSpPr>
        <p:spPr>
          <a:xfrm>
            <a:off x="8331519" y="3774914"/>
            <a:ext cx="3333431" cy="1032340"/>
          </a:xfrm>
          <a:prstGeom prst="rect">
            <a:avLst/>
          </a:prstGeom>
        </p:spPr>
        <p:txBody>
          <a:bodyPr lIns="0" tIns="0" rIns="0" bIns="0" anchor="ctr" anchorCtr="0">
            <a:noAutofit/>
          </a:bodyPr>
          <a:lstStyle>
            <a:lvl1pPr marL="0" indent="0" algn="r">
              <a:lnSpc>
                <a:spcPct val="100000"/>
              </a:lnSpc>
              <a:spcBef>
                <a:spcPts val="0"/>
              </a:spcBef>
              <a:buNone/>
              <a:defRPr sz="2133" b="1" baseline="0">
                <a:solidFill>
                  <a:schemeClr val="accent2"/>
                </a:solidFill>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Click to add a feature</a:t>
            </a:r>
          </a:p>
        </p:txBody>
      </p:sp>
      <p:sp>
        <p:nvSpPr>
          <p:cNvPr id="34" name="Text Placeholder 2">
            <a:extLst>
              <a:ext uri="{FF2B5EF4-FFF2-40B4-BE49-F238E27FC236}">
                <a16:creationId xmlns:a16="http://schemas.microsoft.com/office/drawing/2014/main" id="{FC1890D2-72A1-344B-AAD7-DB97141FE495}"/>
              </a:ext>
            </a:extLst>
          </p:cNvPr>
          <p:cNvSpPr>
            <a:spLocks noGrp="1"/>
          </p:cNvSpPr>
          <p:nvPr>
            <p:ph type="body" idx="28" hasCustomPrompt="1"/>
          </p:nvPr>
        </p:nvSpPr>
        <p:spPr>
          <a:xfrm>
            <a:off x="7947388" y="5028430"/>
            <a:ext cx="3717563" cy="1032340"/>
          </a:xfrm>
          <a:prstGeom prst="rect">
            <a:avLst/>
          </a:prstGeom>
        </p:spPr>
        <p:txBody>
          <a:bodyPr lIns="0" tIns="0" rIns="0" bIns="0" anchor="ctr" anchorCtr="0">
            <a:noAutofit/>
          </a:bodyPr>
          <a:lstStyle>
            <a:lvl1pPr marL="0" indent="0" algn="r">
              <a:lnSpc>
                <a:spcPct val="100000"/>
              </a:lnSpc>
              <a:spcBef>
                <a:spcPts val="0"/>
              </a:spcBef>
              <a:buNone/>
              <a:defRPr sz="2133" b="1" baseline="0">
                <a:solidFill>
                  <a:schemeClr val="accent3"/>
                </a:solidFill>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Click to add a feature</a:t>
            </a:r>
          </a:p>
        </p:txBody>
      </p:sp>
      <p:sp>
        <p:nvSpPr>
          <p:cNvPr id="2" name="TextBox 1">
            <a:extLst>
              <a:ext uri="{FF2B5EF4-FFF2-40B4-BE49-F238E27FC236}">
                <a16:creationId xmlns:a16="http://schemas.microsoft.com/office/drawing/2014/main" id="{6C486F42-1D6F-4440-8C0E-F557BC1E06A7}"/>
              </a:ext>
            </a:extLst>
          </p:cNvPr>
          <p:cNvSpPr txBox="1"/>
          <p:nvPr userDrawn="1"/>
        </p:nvSpPr>
        <p:spPr>
          <a:xfrm>
            <a:off x="-836023" y="476068"/>
            <a:ext cx="0" cy="0"/>
          </a:xfrm>
          <a:prstGeom prst="rect">
            <a:avLst/>
          </a:prstGeom>
        </p:spPr>
        <p:txBody>
          <a:bodyPr wrap="none" lIns="0" tIns="0" rIns="0" bIns="0" rtlCol="0">
            <a:noAutofit/>
          </a:bodyPr>
          <a:lstStyle/>
          <a:p>
            <a:pPr defTabSz="575986">
              <a:spcBef>
                <a:spcPts val="800"/>
              </a:spcBef>
            </a:pPr>
            <a:endParaRPr lang="en-US" sz="1600" dirty="0" err="1">
              <a:solidFill>
                <a:schemeClr val="bg2"/>
              </a:solidFill>
            </a:endParaRPr>
          </a:p>
        </p:txBody>
      </p:sp>
      <p:sp>
        <p:nvSpPr>
          <p:cNvPr id="26" name="Text Placeholder 23">
            <a:extLst>
              <a:ext uri="{FF2B5EF4-FFF2-40B4-BE49-F238E27FC236}">
                <a16:creationId xmlns:a16="http://schemas.microsoft.com/office/drawing/2014/main" id="{42607DB6-0E98-4767-9CC3-5DF501E353F9}"/>
              </a:ext>
            </a:extLst>
          </p:cNvPr>
          <p:cNvSpPr>
            <a:spLocks noGrp="1"/>
          </p:cNvSpPr>
          <p:nvPr>
            <p:ph type="body" sz="quarter" idx="12" hasCustomPrompt="1"/>
          </p:nvPr>
        </p:nvSpPr>
        <p:spPr>
          <a:xfrm>
            <a:off x="131233" y="-1085145"/>
            <a:ext cx="1680000" cy="624000"/>
          </a:xfrm>
          <a:prstGeom prst="rect">
            <a:avLst/>
          </a:prstGeom>
          <a:solidFill>
            <a:srgbClr val="FFFFFF"/>
          </a:solidFill>
          <a:ln>
            <a:noFill/>
          </a:ln>
        </p:spPr>
        <p:txBody>
          <a:bodyPr anchor="ctr"/>
          <a:lstStyle>
            <a:lvl1pPr marL="0" indent="0" algn="ctr">
              <a:buNone/>
              <a:defRPr sz="3733" b="1">
                <a:solidFill>
                  <a:schemeClr val="accent3"/>
                </a:solidFill>
                <a:latin typeface="+mj-lt"/>
              </a:defRPr>
            </a:lvl1pPr>
            <a:lvl2pPr marL="457189" indent="0">
              <a:buNone/>
              <a:defRPr sz="3733" b="1">
                <a:solidFill>
                  <a:schemeClr val="bg2"/>
                </a:solidFill>
              </a:defRPr>
            </a:lvl2pPr>
            <a:lvl3pPr marL="914377" indent="0">
              <a:buNone/>
              <a:defRPr sz="3733" b="1">
                <a:solidFill>
                  <a:schemeClr val="bg2"/>
                </a:solidFill>
              </a:defRPr>
            </a:lvl3pPr>
            <a:lvl4pPr marL="1371566" indent="0">
              <a:buNone/>
              <a:defRPr sz="3733" b="1">
                <a:solidFill>
                  <a:schemeClr val="bg2"/>
                </a:solidFill>
              </a:defRPr>
            </a:lvl4pPr>
            <a:lvl5pPr marL="1828754" indent="0">
              <a:buNone/>
              <a:defRPr sz="3733" b="1">
                <a:solidFill>
                  <a:schemeClr val="bg2"/>
                </a:solidFill>
              </a:defRPr>
            </a:lvl5pPr>
          </a:lstStyle>
          <a:p>
            <a:pPr lvl="0"/>
            <a:r>
              <a:rPr lang="en-US" dirty="0"/>
              <a:t>Title</a:t>
            </a:r>
          </a:p>
        </p:txBody>
      </p:sp>
      <p:sp>
        <p:nvSpPr>
          <p:cNvPr id="27" name="Text Placeholder 26">
            <a:extLst>
              <a:ext uri="{FF2B5EF4-FFF2-40B4-BE49-F238E27FC236}">
                <a16:creationId xmlns:a16="http://schemas.microsoft.com/office/drawing/2014/main" id="{6B22B03D-97DC-46F9-8E2D-9CB9C71DC592}"/>
              </a:ext>
            </a:extLst>
          </p:cNvPr>
          <p:cNvSpPr>
            <a:spLocks noGrp="1"/>
          </p:cNvSpPr>
          <p:nvPr>
            <p:ph type="body" sz="quarter" idx="13" hasCustomPrompt="1"/>
          </p:nvPr>
        </p:nvSpPr>
        <p:spPr>
          <a:xfrm>
            <a:off x="1839856" y="-1085145"/>
            <a:ext cx="1680000" cy="624000"/>
          </a:xfrm>
          <a:prstGeom prst="rect">
            <a:avLst/>
          </a:prstGeom>
          <a:solidFill>
            <a:srgbClr val="FFFFFF"/>
          </a:solidFill>
          <a:ln>
            <a:noFill/>
          </a:ln>
        </p:spPr>
        <p:txBody>
          <a:bodyPr anchor="ctr"/>
          <a:lstStyle>
            <a:lvl1pPr marL="0" indent="0" algn="ctr">
              <a:buNone/>
              <a:defRPr sz="2400" b="0">
                <a:solidFill>
                  <a:schemeClr val="accent2"/>
                </a:solidFill>
                <a:latin typeface="+mj-lt"/>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Subtitle</a:t>
            </a:r>
          </a:p>
        </p:txBody>
      </p:sp>
      <p:sp>
        <p:nvSpPr>
          <p:cNvPr id="31" name="Text Placeholder 26">
            <a:extLst>
              <a:ext uri="{FF2B5EF4-FFF2-40B4-BE49-F238E27FC236}">
                <a16:creationId xmlns:a16="http://schemas.microsoft.com/office/drawing/2014/main" id="{07866C76-DF7F-4FFD-A4A6-4F0A9B6D18F9}"/>
              </a:ext>
            </a:extLst>
          </p:cNvPr>
          <p:cNvSpPr>
            <a:spLocks noGrp="1"/>
          </p:cNvSpPr>
          <p:nvPr>
            <p:ph type="body" sz="quarter" idx="14" hasCustomPrompt="1"/>
          </p:nvPr>
        </p:nvSpPr>
        <p:spPr>
          <a:xfrm>
            <a:off x="3548479" y="-1085145"/>
            <a:ext cx="1680000" cy="624000"/>
          </a:xfrm>
          <a:prstGeom prst="rect">
            <a:avLst/>
          </a:prstGeom>
          <a:solidFill>
            <a:srgbClr val="FFFFFF"/>
          </a:solidFill>
          <a:ln>
            <a:noFill/>
          </a:ln>
        </p:spPr>
        <p:txBody>
          <a:bodyPr anchor="ctr"/>
          <a:lstStyle>
            <a:lvl1pPr marL="0" indent="0" algn="ctr">
              <a:buNone/>
              <a:defRPr sz="1867" b="0">
                <a:solidFill>
                  <a:schemeClr val="accent2"/>
                </a:solidFill>
                <a:latin typeface="+mj-lt"/>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Lead</a:t>
            </a:r>
          </a:p>
        </p:txBody>
      </p:sp>
      <p:sp>
        <p:nvSpPr>
          <p:cNvPr id="36" name="Text Placeholder 26">
            <a:extLst>
              <a:ext uri="{FF2B5EF4-FFF2-40B4-BE49-F238E27FC236}">
                <a16:creationId xmlns:a16="http://schemas.microsoft.com/office/drawing/2014/main" id="{6749D191-99DC-4D07-AB53-4923A0C1A2FA}"/>
              </a:ext>
            </a:extLst>
          </p:cNvPr>
          <p:cNvSpPr>
            <a:spLocks noGrp="1"/>
          </p:cNvSpPr>
          <p:nvPr>
            <p:ph type="body" sz="quarter" idx="15" hasCustomPrompt="1"/>
          </p:nvPr>
        </p:nvSpPr>
        <p:spPr>
          <a:xfrm>
            <a:off x="5257101" y="-1085145"/>
            <a:ext cx="1680000" cy="624000"/>
          </a:xfrm>
          <a:prstGeom prst="rect">
            <a:avLst/>
          </a:prstGeom>
          <a:solidFill>
            <a:srgbClr val="FFFFFF"/>
          </a:solidFill>
          <a:ln>
            <a:noFill/>
          </a:ln>
        </p:spPr>
        <p:txBody>
          <a:bodyPr anchor="ctr"/>
          <a:lstStyle>
            <a:lvl1pPr marL="0" indent="0" algn="ctr">
              <a:buNone/>
              <a:defRPr sz="2133" b="1">
                <a:solidFill>
                  <a:schemeClr val="accent3"/>
                </a:solidFill>
                <a:latin typeface="+mj-lt"/>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Text title 1</a:t>
            </a:r>
          </a:p>
        </p:txBody>
      </p:sp>
      <p:sp>
        <p:nvSpPr>
          <p:cNvPr id="37" name="Text Placeholder 26">
            <a:extLst>
              <a:ext uri="{FF2B5EF4-FFF2-40B4-BE49-F238E27FC236}">
                <a16:creationId xmlns:a16="http://schemas.microsoft.com/office/drawing/2014/main" id="{919431EF-26B8-44B5-9C1B-BACC704C3270}"/>
              </a:ext>
            </a:extLst>
          </p:cNvPr>
          <p:cNvSpPr>
            <a:spLocks noGrp="1"/>
          </p:cNvSpPr>
          <p:nvPr>
            <p:ph type="body" sz="quarter" idx="16" hasCustomPrompt="1"/>
          </p:nvPr>
        </p:nvSpPr>
        <p:spPr>
          <a:xfrm>
            <a:off x="8674347" y="-1085145"/>
            <a:ext cx="1680000" cy="624000"/>
          </a:xfrm>
          <a:prstGeom prst="rect">
            <a:avLst/>
          </a:prstGeom>
          <a:solidFill>
            <a:srgbClr val="FFFFFF"/>
          </a:solidFill>
          <a:ln>
            <a:noFill/>
          </a:ln>
        </p:spPr>
        <p:txBody>
          <a:bodyPr anchor="ctr"/>
          <a:lstStyle>
            <a:lvl1pPr marL="0" indent="0" algn="ctr">
              <a:buNone/>
              <a:defRPr sz="1600" b="0">
                <a:solidFill>
                  <a:schemeClr val="accent3"/>
                </a:solidFill>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Text</a:t>
            </a:r>
          </a:p>
        </p:txBody>
      </p:sp>
      <p:sp>
        <p:nvSpPr>
          <p:cNvPr id="38" name="Text Placeholder 26">
            <a:extLst>
              <a:ext uri="{FF2B5EF4-FFF2-40B4-BE49-F238E27FC236}">
                <a16:creationId xmlns:a16="http://schemas.microsoft.com/office/drawing/2014/main" id="{245B8068-20EA-4459-9450-C36A2DBC213B}"/>
              </a:ext>
            </a:extLst>
          </p:cNvPr>
          <p:cNvSpPr>
            <a:spLocks noGrp="1"/>
          </p:cNvSpPr>
          <p:nvPr>
            <p:ph type="body" sz="quarter" idx="17" hasCustomPrompt="1"/>
          </p:nvPr>
        </p:nvSpPr>
        <p:spPr>
          <a:xfrm>
            <a:off x="10382973" y="-1085145"/>
            <a:ext cx="1680000" cy="624000"/>
          </a:xfrm>
          <a:prstGeom prst="rect">
            <a:avLst/>
          </a:prstGeom>
          <a:solidFill>
            <a:srgbClr val="FFFFFF"/>
          </a:solidFill>
          <a:ln>
            <a:noFill/>
          </a:ln>
        </p:spPr>
        <p:txBody>
          <a:bodyPr anchor="ctr"/>
          <a:lstStyle>
            <a:lvl1pPr marL="0" indent="0" algn="ctr">
              <a:buNone/>
              <a:defRPr sz="1067" b="0">
                <a:solidFill>
                  <a:schemeClr val="accent3"/>
                </a:solidFill>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Caption</a:t>
            </a:r>
          </a:p>
        </p:txBody>
      </p:sp>
      <p:sp>
        <p:nvSpPr>
          <p:cNvPr id="39" name="Text Placeholder 26">
            <a:extLst>
              <a:ext uri="{FF2B5EF4-FFF2-40B4-BE49-F238E27FC236}">
                <a16:creationId xmlns:a16="http://schemas.microsoft.com/office/drawing/2014/main" id="{0D303F25-C83E-482A-9047-8F45759D8FA6}"/>
              </a:ext>
            </a:extLst>
          </p:cNvPr>
          <p:cNvSpPr>
            <a:spLocks noGrp="1"/>
          </p:cNvSpPr>
          <p:nvPr>
            <p:ph type="body" sz="quarter" idx="18" hasCustomPrompt="1"/>
          </p:nvPr>
        </p:nvSpPr>
        <p:spPr>
          <a:xfrm>
            <a:off x="6965724" y="-1085145"/>
            <a:ext cx="1680000" cy="624000"/>
          </a:xfrm>
          <a:prstGeom prst="rect">
            <a:avLst/>
          </a:prstGeom>
          <a:solidFill>
            <a:srgbClr val="FFFFFF"/>
          </a:solidFill>
          <a:ln>
            <a:noFill/>
          </a:ln>
        </p:spPr>
        <p:txBody>
          <a:bodyPr anchor="ctr"/>
          <a:lstStyle>
            <a:lvl1pPr marL="0" indent="0" algn="ctr">
              <a:buNone/>
              <a:defRPr sz="1867" b="1">
                <a:solidFill>
                  <a:schemeClr val="accent3"/>
                </a:solidFill>
                <a:latin typeface="+mj-lt"/>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Text title 2</a:t>
            </a:r>
          </a:p>
        </p:txBody>
      </p:sp>
    </p:spTree>
    <p:extLst>
      <p:ext uri="{BB962C8B-B14F-4D97-AF65-F5344CB8AC3E}">
        <p14:creationId xmlns:p14="http://schemas.microsoft.com/office/powerpoint/2010/main" val="250255675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Features list (3)">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C495203F-FA6E-0C44-BB69-AF955CA6C5D3}"/>
              </a:ext>
            </a:extLst>
          </p:cNvPr>
          <p:cNvSpPr>
            <a:spLocks noGrp="1"/>
          </p:cNvSpPr>
          <p:nvPr>
            <p:ph type="title" hasCustomPrompt="1"/>
          </p:nvPr>
        </p:nvSpPr>
        <p:spPr>
          <a:xfrm>
            <a:off x="511476" y="316422"/>
            <a:ext cx="11153475" cy="663300"/>
          </a:xfrm>
          <a:prstGeom prst="rect">
            <a:avLst/>
          </a:prstGeom>
        </p:spPr>
        <p:txBody>
          <a:bodyPr vert="horz" lIns="0" tIns="0" rIns="0" bIns="0" rtlCol="0" anchor="t" anchorCtr="0">
            <a:noAutofit/>
          </a:bodyPr>
          <a:lstStyle>
            <a:lvl1pPr algn="l">
              <a:defRPr>
                <a:solidFill>
                  <a:schemeClr val="accent3"/>
                </a:solidFill>
                <a:latin typeface="+mj-lt"/>
              </a:defRPr>
            </a:lvl1pPr>
          </a:lstStyle>
          <a:p>
            <a:r>
              <a:rPr lang="en-US" dirty="0"/>
              <a:t>Click to add a title</a:t>
            </a:r>
          </a:p>
        </p:txBody>
      </p:sp>
      <p:sp>
        <p:nvSpPr>
          <p:cNvPr id="29" name="Text Placeholder 2"/>
          <p:cNvSpPr>
            <a:spLocks noGrp="1"/>
          </p:cNvSpPr>
          <p:nvPr>
            <p:ph type="body" sz="quarter" idx="22" hasCustomPrompt="1"/>
          </p:nvPr>
        </p:nvSpPr>
        <p:spPr>
          <a:xfrm>
            <a:off x="1091536" y="1065894"/>
            <a:ext cx="4792371" cy="317697"/>
          </a:xfrm>
          <a:prstGeom prst="rect">
            <a:avLst/>
          </a:prstGeom>
        </p:spPr>
        <p:txBody>
          <a:bodyPr lIns="0" tIns="0" rIns="0" bIns="0">
            <a:noAutofit/>
          </a:bodyPr>
          <a:lstStyle>
            <a:lvl1pPr marL="0" indent="0" algn="l">
              <a:lnSpc>
                <a:spcPct val="100000"/>
              </a:lnSpc>
              <a:spcBef>
                <a:spcPts val="800"/>
              </a:spcBef>
              <a:buNone/>
              <a:defRPr lang="en-US" sz="2133" b="1" kern="1200" dirty="0">
                <a:solidFill>
                  <a:schemeClr val="accent3"/>
                </a:solidFill>
                <a:latin typeface="+mj-lt"/>
                <a:ea typeface="+mn-ea"/>
                <a:cs typeface="+mn-cs"/>
              </a:defRPr>
            </a:lvl1pPr>
            <a:lvl2pPr marL="457189" indent="0">
              <a:buNone/>
              <a:defRPr/>
            </a:lvl2pPr>
            <a:lvl3pPr marL="914377" indent="0">
              <a:buNone/>
              <a:defRPr/>
            </a:lvl3pPr>
            <a:lvl4pPr marL="1371566" indent="0">
              <a:buNone/>
              <a:defRPr/>
            </a:lvl4pPr>
            <a:lvl5pPr marL="1828754" indent="0">
              <a:buNone/>
              <a:defRPr/>
            </a:lvl5pPr>
          </a:lstStyle>
          <a:p>
            <a:r>
              <a:rPr lang="en-US" dirty="0"/>
              <a:t>Click to add a title</a:t>
            </a:r>
          </a:p>
        </p:txBody>
      </p:sp>
      <p:sp>
        <p:nvSpPr>
          <p:cNvPr id="30" name="Text Placeholder 8"/>
          <p:cNvSpPr>
            <a:spLocks noGrp="1"/>
          </p:cNvSpPr>
          <p:nvPr>
            <p:ph type="body" sz="quarter" idx="23" hasCustomPrompt="1"/>
          </p:nvPr>
        </p:nvSpPr>
        <p:spPr>
          <a:xfrm>
            <a:off x="1092433" y="1416994"/>
            <a:ext cx="4791372" cy="470359"/>
          </a:xfrm>
          <a:prstGeom prst="rect">
            <a:avLst/>
          </a:prstGeom>
        </p:spPr>
        <p:txBody>
          <a:bodyPr lIns="0" tIns="0" rIns="0" bIns="0">
            <a:noAutofit/>
          </a:bodyPr>
          <a:lstStyle>
            <a:lvl1pPr marL="0" indent="0" algn="l">
              <a:lnSpc>
                <a:spcPct val="100000"/>
              </a:lnSpc>
              <a:spcBef>
                <a:spcPts val="800"/>
              </a:spcBef>
              <a:buNone/>
              <a:defRPr sz="1600">
                <a:solidFill>
                  <a:schemeClr val="accent3"/>
                </a:solidFill>
                <a:latin typeface="+mn-lt"/>
              </a:defRPr>
            </a:lvl1pPr>
            <a:lvl2pPr marL="457189" indent="0" algn="ctr">
              <a:buNone/>
              <a:defRPr sz="1600">
                <a:solidFill>
                  <a:schemeClr val="bg2"/>
                </a:solidFill>
              </a:defRPr>
            </a:lvl2pPr>
            <a:lvl3pPr marL="914377" indent="0" algn="ctr">
              <a:buNone/>
              <a:defRPr sz="1600">
                <a:solidFill>
                  <a:schemeClr val="bg2"/>
                </a:solidFill>
              </a:defRPr>
            </a:lvl3pPr>
            <a:lvl4pPr marL="1371566" indent="0" algn="ctr">
              <a:buNone/>
              <a:defRPr sz="1600">
                <a:solidFill>
                  <a:schemeClr val="bg2"/>
                </a:solidFill>
              </a:defRPr>
            </a:lvl4pPr>
            <a:lvl5pPr marL="1828754" indent="0" algn="ctr">
              <a:buNone/>
              <a:defRPr sz="1600">
                <a:solidFill>
                  <a:schemeClr val="bg2"/>
                </a:solidFill>
              </a:defRPr>
            </a:lvl5pPr>
          </a:lstStyle>
          <a:p>
            <a:pPr lvl="0"/>
            <a:r>
              <a:rPr lang="en-US" dirty="0"/>
              <a:t>Click to start texting.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a:t>
            </a:r>
            <a:r>
              <a:rPr lang="ru-RU" dirty="0"/>
              <a:t> </a:t>
            </a:r>
            <a:r>
              <a:rPr lang="en-US" dirty="0" err="1"/>
              <a:t>tincidunt</a:t>
            </a:r>
            <a:r>
              <a:rPr lang="ru-RU" dirty="0"/>
              <a:t> </a:t>
            </a:r>
            <a:r>
              <a:rPr lang="en-US" dirty="0" err="1"/>
              <a:t>ut</a:t>
            </a:r>
            <a:r>
              <a:rPr lang="en-US" dirty="0"/>
              <a:t> </a:t>
            </a:r>
            <a:r>
              <a:rPr lang="en-US" dirty="0" err="1"/>
              <a:t>laoreet</a:t>
            </a:r>
            <a:r>
              <a:rPr lang="en-US" dirty="0"/>
              <a:t>.</a:t>
            </a:r>
          </a:p>
        </p:txBody>
      </p:sp>
      <p:sp>
        <p:nvSpPr>
          <p:cNvPr id="3" name="Text Placeholder 2"/>
          <p:cNvSpPr>
            <a:spLocks noGrp="1"/>
          </p:cNvSpPr>
          <p:nvPr>
            <p:ph type="body" sz="quarter" idx="24" hasCustomPrompt="1"/>
          </p:nvPr>
        </p:nvSpPr>
        <p:spPr>
          <a:xfrm>
            <a:off x="509123" y="1093948"/>
            <a:ext cx="458291" cy="459737"/>
          </a:xfrm>
          <a:prstGeom prst="ellipse">
            <a:avLst/>
          </a:prstGeom>
          <a:solidFill>
            <a:schemeClr val="accent2"/>
          </a:solidFill>
        </p:spPr>
        <p:txBody>
          <a:bodyPr lIns="0" tIns="0" rIns="0" bIns="0" anchor="ctr">
            <a:noAutofit/>
          </a:bodyPr>
          <a:lstStyle>
            <a:lvl1pPr marL="0" indent="0" algn="ctr">
              <a:lnSpc>
                <a:spcPct val="100000"/>
              </a:lnSpc>
              <a:spcBef>
                <a:spcPts val="800"/>
              </a:spcBef>
              <a:buNone/>
              <a:defRPr sz="2133">
                <a:solidFill>
                  <a:schemeClr val="bg1"/>
                </a:solidFill>
              </a:defRPr>
            </a:lvl1pPr>
            <a:lvl2pPr marL="457189" indent="0" algn="ctr">
              <a:buNone/>
              <a:defRPr>
                <a:solidFill>
                  <a:schemeClr val="bg1"/>
                </a:solidFill>
              </a:defRPr>
            </a:lvl2pPr>
            <a:lvl3pPr marL="914377" indent="0" algn="ctr">
              <a:buNone/>
              <a:defRPr>
                <a:solidFill>
                  <a:schemeClr val="bg1"/>
                </a:solidFill>
              </a:defRPr>
            </a:lvl3pPr>
            <a:lvl4pPr marL="1371566" indent="0" algn="ctr">
              <a:buNone/>
              <a:defRPr>
                <a:solidFill>
                  <a:schemeClr val="bg1"/>
                </a:solidFill>
              </a:defRPr>
            </a:lvl4pPr>
            <a:lvl5pPr marL="1828754" indent="0" algn="ctr">
              <a:buNone/>
              <a:defRPr>
                <a:solidFill>
                  <a:schemeClr val="bg1"/>
                </a:solidFill>
              </a:defRPr>
            </a:lvl5pPr>
          </a:lstStyle>
          <a:p>
            <a:pPr lvl="0"/>
            <a:r>
              <a:rPr lang="ru-RU" dirty="0"/>
              <a:t>1</a:t>
            </a:r>
            <a:endParaRPr lang="en-US" dirty="0"/>
          </a:p>
        </p:txBody>
      </p:sp>
      <p:sp>
        <p:nvSpPr>
          <p:cNvPr id="56" name="Text Placeholder 2"/>
          <p:cNvSpPr>
            <a:spLocks noGrp="1"/>
          </p:cNvSpPr>
          <p:nvPr>
            <p:ph type="body" sz="quarter" idx="25" hasCustomPrompt="1"/>
          </p:nvPr>
        </p:nvSpPr>
        <p:spPr>
          <a:xfrm>
            <a:off x="508365" y="2138532"/>
            <a:ext cx="458291" cy="459737"/>
          </a:xfrm>
          <a:prstGeom prst="ellipse">
            <a:avLst/>
          </a:prstGeom>
          <a:solidFill>
            <a:schemeClr val="accent2"/>
          </a:solidFill>
        </p:spPr>
        <p:txBody>
          <a:bodyPr lIns="0" tIns="0" rIns="0" bIns="0" anchor="ctr">
            <a:noAutofit/>
          </a:bodyPr>
          <a:lstStyle>
            <a:lvl1pPr marL="0" indent="0" algn="ctr">
              <a:lnSpc>
                <a:spcPct val="100000"/>
              </a:lnSpc>
              <a:spcBef>
                <a:spcPts val="800"/>
              </a:spcBef>
              <a:buNone/>
              <a:defRPr sz="2133">
                <a:solidFill>
                  <a:schemeClr val="bg1"/>
                </a:solidFill>
              </a:defRPr>
            </a:lvl1pPr>
            <a:lvl2pPr marL="457189" indent="0" algn="ctr">
              <a:buNone/>
              <a:defRPr>
                <a:solidFill>
                  <a:schemeClr val="bg1"/>
                </a:solidFill>
              </a:defRPr>
            </a:lvl2pPr>
            <a:lvl3pPr marL="914377" indent="0" algn="ctr">
              <a:buNone/>
              <a:defRPr>
                <a:solidFill>
                  <a:schemeClr val="bg1"/>
                </a:solidFill>
              </a:defRPr>
            </a:lvl3pPr>
            <a:lvl4pPr marL="1371566" indent="0" algn="ctr">
              <a:buNone/>
              <a:defRPr>
                <a:solidFill>
                  <a:schemeClr val="bg1"/>
                </a:solidFill>
              </a:defRPr>
            </a:lvl4pPr>
            <a:lvl5pPr marL="1828754" indent="0" algn="ctr">
              <a:buNone/>
              <a:defRPr>
                <a:solidFill>
                  <a:schemeClr val="bg1"/>
                </a:solidFill>
              </a:defRPr>
            </a:lvl5pPr>
          </a:lstStyle>
          <a:p>
            <a:pPr lvl="0"/>
            <a:r>
              <a:rPr lang="ru-RU" dirty="0"/>
              <a:t>2</a:t>
            </a:r>
            <a:endParaRPr lang="en-US" dirty="0"/>
          </a:p>
        </p:txBody>
      </p:sp>
      <p:sp>
        <p:nvSpPr>
          <p:cNvPr id="57" name="Text Placeholder 2"/>
          <p:cNvSpPr>
            <a:spLocks noGrp="1"/>
          </p:cNvSpPr>
          <p:nvPr>
            <p:ph type="body" sz="quarter" idx="26" hasCustomPrompt="1"/>
          </p:nvPr>
        </p:nvSpPr>
        <p:spPr>
          <a:xfrm>
            <a:off x="508365" y="3183116"/>
            <a:ext cx="458291" cy="459737"/>
          </a:xfrm>
          <a:prstGeom prst="ellipse">
            <a:avLst/>
          </a:prstGeom>
          <a:solidFill>
            <a:schemeClr val="accent2"/>
          </a:solidFill>
        </p:spPr>
        <p:txBody>
          <a:bodyPr lIns="0" tIns="0" rIns="0" bIns="0" anchor="ctr">
            <a:noAutofit/>
          </a:bodyPr>
          <a:lstStyle>
            <a:lvl1pPr marL="0" indent="0" algn="ctr">
              <a:lnSpc>
                <a:spcPct val="100000"/>
              </a:lnSpc>
              <a:spcBef>
                <a:spcPts val="800"/>
              </a:spcBef>
              <a:buNone/>
              <a:defRPr sz="2133">
                <a:solidFill>
                  <a:schemeClr val="bg1"/>
                </a:solidFill>
              </a:defRPr>
            </a:lvl1pPr>
            <a:lvl2pPr marL="457189" indent="0" algn="ctr">
              <a:buNone/>
              <a:defRPr>
                <a:solidFill>
                  <a:schemeClr val="bg1"/>
                </a:solidFill>
              </a:defRPr>
            </a:lvl2pPr>
            <a:lvl3pPr marL="914377" indent="0" algn="ctr">
              <a:buNone/>
              <a:defRPr>
                <a:solidFill>
                  <a:schemeClr val="bg1"/>
                </a:solidFill>
              </a:defRPr>
            </a:lvl3pPr>
            <a:lvl4pPr marL="1371566" indent="0" algn="ctr">
              <a:buNone/>
              <a:defRPr>
                <a:solidFill>
                  <a:schemeClr val="bg1"/>
                </a:solidFill>
              </a:defRPr>
            </a:lvl4pPr>
            <a:lvl5pPr marL="1828754" indent="0" algn="ctr">
              <a:buNone/>
              <a:defRPr>
                <a:solidFill>
                  <a:schemeClr val="bg1"/>
                </a:solidFill>
              </a:defRPr>
            </a:lvl5pPr>
          </a:lstStyle>
          <a:p>
            <a:pPr lvl="0"/>
            <a:r>
              <a:rPr lang="ru-RU" dirty="0"/>
              <a:t>3</a:t>
            </a:r>
            <a:endParaRPr lang="en-US" dirty="0"/>
          </a:p>
        </p:txBody>
      </p:sp>
      <p:sp>
        <p:nvSpPr>
          <p:cNvPr id="58" name="Text Placeholder 2"/>
          <p:cNvSpPr>
            <a:spLocks noGrp="1"/>
          </p:cNvSpPr>
          <p:nvPr>
            <p:ph type="body" sz="quarter" idx="27" hasCustomPrompt="1"/>
          </p:nvPr>
        </p:nvSpPr>
        <p:spPr>
          <a:xfrm>
            <a:off x="508365" y="4227700"/>
            <a:ext cx="458291" cy="459737"/>
          </a:xfrm>
          <a:prstGeom prst="ellipse">
            <a:avLst/>
          </a:prstGeom>
          <a:solidFill>
            <a:schemeClr val="accent2"/>
          </a:solidFill>
        </p:spPr>
        <p:txBody>
          <a:bodyPr lIns="0" tIns="0" rIns="0" bIns="0" anchor="ctr">
            <a:noAutofit/>
          </a:bodyPr>
          <a:lstStyle>
            <a:lvl1pPr marL="0" indent="0" algn="ctr">
              <a:lnSpc>
                <a:spcPct val="100000"/>
              </a:lnSpc>
              <a:spcBef>
                <a:spcPts val="800"/>
              </a:spcBef>
              <a:buNone/>
              <a:defRPr sz="2133">
                <a:solidFill>
                  <a:schemeClr val="bg1"/>
                </a:solidFill>
              </a:defRPr>
            </a:lvl1pPr>
            <a:lvl2pPr marL="457189" indent="0" algn="ctr">
              <a:buNone/>
              <a:defRPr>
                <a:solidFill>
                  <a:schemeClr val="bg1"/>
                </a:solidFill>
              </a:defRPr>
            </a:lvl2pPr>
            <a:lvl3pPr marL="914377" indent="0" algn="ctr">
              <a:buNone/>
              <a:defRPr>
                <a:solidFill>
                  <a:schemeClr val="bg1"/>
                </a:solidFill>
              </a:defRPr>
            </a:lvl3pPr>
            <a:lvl4pPr marL="1371566" indent="0" algn="ctr">
              <a:buNone/>
              <a:defRPr>
                <a:solidFill>
                  <a:schemeClr val="bg1"/>
                </a:solidFill>
              </a:defRPr>
            </a:lvl4pPr>
            <a:lvl5pPr marL="1828754" indent="0" algn="ctr">
              <a:buNone/>
              <a:defRPr>
                <a:solidFill>
                  <a:schemeClr val="bg1"/>
                </a:solidFill>
              </a:defRPr>
            </a:lvl5pPr>
          </a:lstStyle>
          <a:p>
            <a:pPr lvl="0"/>
            <a:r>
              <a:rPr lang="ru-RU" dirty="0"/>
              <a:t>4</a:t>
            </a:r>
            <a:endParaRPr lang="en-US" dirty="0"/>
          </a:p>
        </p:txBody>
      </p:sp>
      <p:sp>
        <p:nvSpPr>
          <p:cNvPr id="59" name="Text Placeholder 2"/>
          <p:cNvSpPr>
            <a:spLocks noGrp="1"/>
          </p:cNvSpPr>
          <p:nvPr>
            <p:ph type="body" sz="quarter" idx="28" hasCustomPrompt="1"/>
          </p:nvPr>
        </p:nvSpPr>
        <p:spPr>
          <a:xfrm>
            <a:off x="508365" y="5272282"/>
            <a:ext cx="458291" cy="459737"/>
          </a:xfrm>
          <a:prstGeom prst="ellipse">
            <a:avLst/>
          </a:prstGeom>
          <a:solidFill>
            <a:schemeClr val="accent2"/>
          </a:solidFill>
        </p:spPr>
        <p:txBody>
          <a:bodyPr lIns="0" tIns="0" rIns="0" bIns="0" anchor="ctr">
            <a:noAutofit/>
          </a:bodyPr>
          <a:lstStyle>
            <a:lvl1pPr marL="0" indent="0" algn="ctr">
              <a:lnSpc>
                <a:spcPct val="100000"/>
              </a:lnSpc>
              <a:spcBef>
                <a:spcPts val="800"/>
              </a:spcBef>
              <a:buNone/>
              <a:defRPr sz="2133">
                <a:solidFill>
                  <a:schemeClr val="bg1"/>
                </a:solidFill>
              </a:defRPr>
            </a:lvl1pPr>
            <a:lvl2pPr marL="457189" indent="0" algn="ctr">
              <a:buNone/>
              <a:defRPr>
                <a:solidFill>
                  <a:schemeClr val="bg1"/>
                </a:solidFill>
              </a:defRPr>
            </a:lvl2pPr>
            <a:lvl3pPr marL="914377" indent="0" algn="ctr">
              <a:buNone/>
              <a:defRPr>
                <a:solidFill>
                  <a:schemeClr val="bg1"/>
                </a:solidFill>
              </a:defRPr>
            </a:lvl3pPr>
            <a:lvl4pPr marL="1371566" indent="0" algn="ctr">
              <a:buNone/>
              <a:defRPr>
                <a:solidFill>
                  <a:schemeClr val="bg1"/>
                </a:solidFill>
              </a:defRPr>
            </a:lvl4pPr>
            <a:lvl5pPr marL="1828754" indent="0" algn="ctr">
              <a:buNone/>
              <a:defRPr>
                <a:solidFill>
                  <a:schemeClr val="bg1"/>
                </a:solidFill>
              </a:defRPr>
            </a:lvl5pPr>
          </a:lstStyle>
          <a:p>
            <a:pPr lvl="0"/>
            <a:r>
              <a:rPr lang="ru-RU" dirty="0"/>
              <a:t>5</a:t>
            </a:r>
            <a:endParaRPr lang="en-US" dirty="0"/>
          </a:p>
        </p:txBody>
      </p:sp>
      <p:sp>
        <p:nvSpPr>
          <p:cNvPr id="60" name="Text Placeholder 2"/>
          <p:cNvSpPr>
            <a:spLocks noGrp="1"/>
          </p:cNvSpPr>
          <p:nvPr>
            <p:ph type="body" sz="quarter" idx="29" hasCustomPrompt="1"/>
          </p:nvPr>
        </p:nvSpPr>
        <p:spPr>
          <a:xfrm>
            <a:off x="1091536" y="2124681"/>
            <a:ext cx="4792371" cy="317697"/>
          </a:xfrm>
          <a:prstGeom prst="rect">
            <a:avLst/>
          </a:prstGeom>
        </p:spPr>
        <p:txBody>
          <a:bodyPr lIns="0" tIns="0" rIns="0" bIns="0">
            <a:noAutofit/>
          </a:bodyPr>
          <a:lstStyle>
            <a:lvl1pPr marL="0" indent="0" algn="l">
              <a:lnSpc>
                <a:spcPct val="100000"/>
              </a:lnSpc>
              <a:spcBef>
                <a:spcPts val="800"/>
              </a:spcBef>
              <a:buNone/>
              <a:defRPr lang="en-US" sz="2133" b="1" kern="1200" dirty="0">
                <a:solidFill>
                  <a:schemeClr val="accent3"/>
                </a:solidFill>
                <a:latin typeface="+mj-lt"/>
                <a:ea typeface="+mn-ea"/>
                <a:cs typeface="+mn-cs"/>
              </a:defRPr>
            </a:lvl1pPr>
            <a:lvl2pPr marL="457189" indent="0">
              <a:buNone/>
              <a:defRPr/>
            </a:lvl2pPr>
            <a:lvl3pPr marL="914377" indent="0">
              <a:buNone/>
              <a:defRPr/>
            </a:lvl3pPr>
            <a:lvl4pPr marL="1371566" indent="0">
              <a:buNone/>
              <a:defRPr/>
            </a:lvl4pPr>
            <a:lvl5pPr marL="1828754" indent="0">
              <a:buNone/>
              <a:defRPr/>
            </a:lvl5pPr>
          </a:lstStyle>
          <a:p>
            <a:r>
              <a:rPr lang="en-US" dirty="0"/>
              <a:t>Click to add a title</a:t>
            </a:r>
          </a:p>
        </p:txBody>
      </p:sp>
      <p:sp>
        <p:nvSpPr>
          <p:cNvPr id="61" name="Text Placeholder 8"/>
          <p:cNvSpPr>
            <a:spLocks noGrp="1"/>
          </p:cNvSpPr>
          <p:nvPr>
            <p:ph type="body" sz="quarter" idx="30" hasCustomPrompt="1"/>
          </p:nvPr>
        </p:nvSpPr>
        <p:spPr>
          <a:xfrm>
            <a:off x="1092433" y="2475781"/>
            <a:ext cx="4791372" cy="470359"/>
          </a:xfrm>
          <a:prstGeom prst="rect">
            <a:avLst/>
          </a:prstGeom>
        </p:spPr>
        <p:txBody>
          <a:bodyPr lIns="0" tIns="0" rIns="0" bIns="0">
            <a:noAutofit/>
          </a:bodyPr>
          <a:lstStyle>
            <a:lvl1pPr marL="0" indent="0" algn="l">
              <a:lnSpc>
                <a:spcPct val="100000"/>
              </a:lnSpc>
              <a:spcBef>
                <a:spcPts val="800"/>
              </a:spcBef>
              <a:buNone/>
              <a:defRPr sz="1600">
                <a:solidFill>
                  <a:schemeClr val="accent3"/>
                </a:solidFill>
                <a:latin typeface="+mn-lt"/>
              </a:defRPr>
            </a:lvl1pPr>
            <a:lvl2pPr marL="457189" indent="0" algn="ctr">
              <a:buNone/>
              <a:defRPr sz="1600">
                <a:solidFill>
                  <a:schemeClr val="bg2"/>
                </a:solidFill>
              </a:defRPr>
            </a:lvl2pPr>
            <a:lvl3pPr marL="914377" indent="0" algn="ctr">
              <a:buNone/>
              <a:defRPr sz="1600">
                <a:solidFill>
                  <a:schemeClr val="bg2"/>
                </a:solidFill>
              </a:defRPr>
            </a:lvl3pPr>
            <a:lvl4pPr marL="1371566" indent="0" algn="ctr">
              <a:buNone/>
              <a:defRPr sz="1600">
                <a:solidFill>
                  <a:schemeClr val="bg2"/>
                </a:solidFill>
              </a:defRPr>
            </a:lvl4pPr>
            <a:lvl5pPr marL="1828754" indent="0" algn="ctr">
              <a:buNone/>
              <a:defRPr sz="1600">
                <a:solidFill>
                  <a:schemeClr val="bg2"/>
                </a:solidFill>
              </a:defRPr>
            </a:lvl5pPr>
          </a:lstStyle>
          <a:p>
            <a:pPr lvl="0"/>
            <a:r>
              <a:rPr lang="en-US" dirty="0"/>
              <a:t>Click to start texting.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a:t>
            </a:r>
            <a:r>
              <a:rPr lang="ru-RU" dirty="0"/>
              <a:t> </a:t>
            </a:r>
            <a:r>
              <a:rPr lang="en-US" dirty="0" err="1"/>
              <a:t>tincidunt</a:t>
            </a:r>
            <a:r>
              <a:rPr lang="ru-RU" dirty="0"/>
              <a:t> </a:t>
            </a:r>
            <a:r>
              <a:rPr lang="en-US" dirty="0" err="1"/>
              <a:t>ut</a:t>
            </a:r>
            <a:r>
              <a:rPr lang="en-US" dirty="0"/>
              <a:t> </a:t>
            </a:r>
            <a:r>
              <a:rPr lang="en-US" dirty="0" err="1"/>
              <a:t>laoreet</a:t>
            </a:r>
            <a:r>
              <a:rPr lang="en-US" dirty="0"/>
              <a:t>.</a:t>
            </a:r>
          </a:p>
        </p:txBody>
      </p:sp>
      <p:sp>
        <p:nvSpPr>
          <p:cNvPr id="62" name="Text Placeholder 2"/>
          <p:cNvSpPr>
            <a:spLocks noGrp="1"/>
          </p:cNvSpPr>
          <p:nvPr>
            <p:ph type="body" sz="quarter" idx="31" hasCustomPrompt="1"/>
          </p:nvPr>
        </p:nvSpPr>
        <p:spPr>
          <a:xfrm>
            <a:off x="1091536" y="3159716"/>
            <a:ext cx="4792371" cy="317697"/>
          </a:xfrm>
          <a:prstGeom prst="rect">
            <a:avLst/>
          </a:prstGeom>
        </p:spPr>
        <p:txBody>
          <a:bodyPr lIns="0" tIns="0" rIns="0" bIns="0">
            <a:noAutofit/>
          </a:bodyPr>
          <a:lstStyle>
            <a:lvl1pPr marL="0" indent="0" algn="l">
              <a:lnSpc>
                <a:spcPct val="100000"/>
              </a:lnSpc>
              <a:spcBef>
                <a:spcPts val="800"/>
              </a:spcBef>
              <a:buNone/>
              <a:defRPr lang="en-US" sz="2133" b="1" kern="1200" dirty="0">
                <a:solidFill>
                  <a:schemeClr val="accent3"/>
                </a:solidFill>
                <a:latin typeface="+mj-lt"/>
                <a:ea typeface="+mn-ea"/>
                <a:cs typeface="+mn-cs"/>
              </a:defRPr>
            </a:lvl1pPr>
            <a:lvl2pPr marL="457189" indent="0">
              <a:buNone/>
              <a:defRPr/>
            </a:lvl2pPr>
            <a:lvl3pPr marL="914377" indent="0">
              <a:buNone/>
              <a:defRPr/>
            </a:lvl3pPr>
            <a:lvl4pPr marL="1371566" indent="0">
              <a:buNone/>
              <a:defRPr/>
            </a:lvl4pPr>
            <a:lvl5pPr marL="1828754" indent="0">
              <a:buNone/>
              <a:defRPr/>
            </a:lvl5pPr>
          </a:lstStyle>
          <a:p>
            <a:r>
              <a:rPr lang="en-US" dirty="0"/>
              <a:t>Click to add a title</a:t>
            </a:r>
          </a:p>
        </p:txBody>
      </p:sp>
      <p:sp>
        <p:nvSpPr>
          <p:cNvPr id="63" name="Text Placeholder 8"/>
          <p:cNvSpPr>
            <a:spLocks noGrp="1"/>
          </p:cNvSpPr>
          <p:nvPr>
            <p:ph type="body" sz="quarter" idx="32" hasCustomPrompt="1"/>
          </p:nvPr>
        </p:nvSpPr>
        <p:spPr>
          <a:xfrm>
            <a:off x="1092433" y="3510815"/>
            <a:ext cx="4791372" cy="470359"/>
          </a:xfrm>
          <a:prstGeom prst="rect">
            <a:avLst/>
          </a:prstGeom>
        </p:spPr>
        <p:txBody>
          <a:bodyPr lIns="0" tIns="0" rIns="0" bIns="0">
            <a:noAutofit/>
          </a:bodyPr>
          <a:lstStyle>
            <a:lvl1pPr marL="0" indent="0" algn="l">
              <a:lnSpc>
                <a:spcPct val="100000"/>
              </a:lnSpc>
              <a:spcBef>
                <a:spcPts val="800"/>
              </a:spcBef>
              <a:buNone/>
              <a:defRPr sz="1600">
                <a:solidFill>
                  <a:schemeClr val="accent3"/>
                </a:solidFill>
                <a:latin typeface="+mn-lt"/>
              </a:defRPr>
            </a:lvl1pPr>
            <a:lvl2pPr marL="457189" indent="0" algn="ctr">
              <a:buNone/>
              <a:defRPr sz="1600">
                <a:solidFill>
                  <a:schemeClr val="bg2"/>
                </a:solidFill>
              </a:defRPr>
            </a:lvl2pPr>
            <a:lvl3pPr marL="914377" indent="0" algn="ctr">
              <a:buNone/>
              <a:defRPr sz="1600">
                <a:solidFill>
                  <a:schemeClr val="bg2"/>
                </a:solidFill>
              </a:defRPr>
            </a:lvl3pPr>
            <a:lvl4pPr marL="1371566" indent="0" algn="ctr">
              <a:buNone/>
              <a:defRPr sz="1600">
                <a:solidFill>
                  <a:schemeClr val="bg2"/>
                </a:solidFill>
              </a:defRPr>
            </a:lvl4pPr>
            <a:lvl5pPr marL="1828754" indent="0" algn="ctr">
              <a:buNone/>
              <a:defRPr sz="1600">
                <a:solidFill>
                  <a:schemeClr val="bg2"/>
                </a:solidFill>
              </a:defRPr>
            </a:lvl5pPr>
          </a:lstStyle>
          <a:p>
            <a:pPr lvl="0"/>
            <a:r>
              <a:rPr lang="en-US" dirty="0"/>
              <a:t>Click to start texting.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a:t>
            </a:r>
            <a:r>
              <a:rPr lang="ru-RU" dirty="0"/>
              <a:t> </a:t>
            </a:r>
            <a:r>
              <a:rPr lang="en-US" dirty="0" err="1"/>
              <a:t>tincidunt</a:t>
            </a:r>
            <a:r>
              <a:rPr lang="ru-RU" dirty="0"/>
              <a:t> </a:t>
            </a:r>
            <a:r>
              <a:rPr lang="en-US" dirty="0" err="1"/>
              <a:t>ut</a:t>
            </a:r>
            <a:r>
              <a:rPr lang="en-US" dirty="0"/>
              <a:t> </a:t>
            </a:r>
            <a:r>
              <a:rPr lang="en-US" dirty="0" err="1"/>
              <a:t>laoreet</a:t>
            </a:r>
            <a:r>
              <a:rPr lang="en-US" dirty="0"/>
              <a:t>.</a:t>
            </a:r>
          </a:p>
        </p:txBody>
      </p:sp>
      <p:sp>
        <p:nvSpPr>
          <p:cNvPr id="64" name="Text Placeholder 2"/>
          <p:cNvSpPr>
            <a:spLocks noGrp="1"/>
          </p:cNvSpPr>
          <p:nvPr>
            <p:ph type="body" sz="quarter" idx="33" hasCustomPrompt="1"/>
          </p:nvPr>
        </p:nvSpPr>
        <p:spPr>
          <a:xfrm>
            <a:off x="1091535" y="4209841"/>
            <a:ext cx="4792371" cy="317697"/>
          </a:xfrm>
          <a:prstGeom prst="rect">
            <a:avLst/>
          </a:prstGeom>
        </p:spPr>
        <p:txBody>
          <a:bodyPr lIns="0" tIns="0" rIns="0" bIns="0">
            <a:noAutofit/>
          </a:bodyPr>
          <a:lstStyle>
            <a:lvl1pPr marL="0" indent="0" algn="l">
              <a:lnSpc>
                <a:spcPct val="100000"/>
              </a:lnSpc>
              <a:spcBef>
                <a:spcPts val="800"/>
              </a:spcBef>
              <a:buNone/>
              <a:defRPr lang="en-US" sz="2133" b="1" kern="1200" dirty="0">
                <a:solidFill>
                  <a:schemeClr val="accent3"/>
                </a:solidFill>
                <a:latin typeface="+mj-lt"/>
                <a:ea typeface="+mn-ea"/>
                <a:cs typeface="+mn-cs"/>
              </a:defRPr>
            </a:lvl1pPr>
            <a:lvl2pPr marL="457189" indent="0">
              <a:buNone/>
              <a:defRPr/>
            </a:lvl2pPr>
            <a:lvl3pPr marL="914377" indent="0">
              <a:buNone/>
              <a:defRPr/>
            </a:lvl3pPr>
            <a:lvl4pPr marL="1371566" indent="0">
              <a:buNone/>
              <a:defRPr/>
            </a:lvl4pPr>
            <a:lvl5pPr marL="1828754" indent="0">
              <a:buNone/>
              <a:defRPr/>
            </a:lvl5pPr>
          </a:lstStyle>
          <a:p>
            <a:r>
              <a:rPr lang="en-US" dirty="0"/>
              <a:t>Click to add a title</a:t>
            </a:r>
          </a:p>
        </p:txBody>
      </p:sp>
      <p:sp>
        <p:nvSpPr>
          <p:cNvPr id="65" name="Text Placeholder 8"/>
          <p:cNvSpPr>
            <a:spLocks noGrp="1"/>
          </p:cNvSpPr>
          <p:nvPr>
            <p:ph type="body" sz="quarter" idx="34" hasCustomPrompt="1"/>
          </p:nvPr>
        </p:nvSpPr>
        <p:spPr>
          <a:xfrm>
            <a:off x="1092431" y="4560941"/>
            <a:ext cx="4791372" cy="470359"/>
          </a:xfrm>
          <a:prstGeom prst="rect">
            <a:avLst/>
          </a:prstGeom>
        </p:spPr>
        <p:txBody>
          <a:bodyPr lIns="0" tIns="0" rIns="0" bIns="0">
            <a:noAutofit/>
          </a:bodyPr>
          <a:lstStyle>
            <a:lvl1pPr marL="0" indent="0" algn="l">
              <a:lnSpc>
                <a:spcPct val="100000"/>
              </a:lnSpc>
              <a:spcBef>
                <a:spcPts val="800"/>
              </a:spcBef>
              <a:buNone/>
              <a:defRPr sz="1600">
                <a:solidFill>
                  <a:schemeClr val="accent3"/>
                </a:solidFill>
                <a:latin typeface="+mn-lt"/>
              </a:defRPr>
            </a:lvl1pPr>
            <a:lvl2pPr marL="457189" indent="0" algn="ctr">
              <a:buNone/>
              <a:defRPr sz="1600">
                <a:solidFill>
                  <a:schemeClr val="bg2"/>
                </a:solidFill>
              </a:defRPr>
            </a:lvl2pPr>
            <a:lvl3pPr marL="914377" indent="0" algn="ctr">
              <a:buNone/>
              <a:defRPr sz="1600">
                <a:solidFill>
                  <a:schemeClr val="bg2"/>
                </a:solidFill>
              </a:defRPr>
            </a:lvl3pPr>
            <a:lvl4pPr marL="1371566" indent="0" algn="ctr">
              <a:buNone/>
              <a:defRPr sz="1600">
                <a:solidFill>
                  <a:schemeClr val="bg2"/>
                </a:solidFill>
              </a:defRPr>
            </a:lvl4pPr>
            <a:lvl5pPr marL="1828754" indent="0" algn="ctr">
              <a:buNone/>
              <a:defRPr sz="1600">
                <a:solidFill>
                  <a:schemeClr val="bg2"/>
                </a:solidFill>
              </a:defRPr>
            </a:lvl5pPr>
          </a:lstStyle>
          <a:p>
            <a:pPr lvl="0"/>
            <a:r>
              <a:rPr lang="en-US" dirty="0"/>
              <a:t>Click to start texting.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a:t>
            </a:r>
            <a:r>
              <a:rPr lang="ru-RU" dirty="0"/>
              <a:t> </a:t>
            </a:r>
            <a:r>
              <a:rPr lang="en-US" dirty="0" err="1"/>
              <a:t>tincidunt</a:t>
            </a:r>
            <a:r>
              <a:rPr lang="ru-RU" dirty="0"/>
              <a:t> </a:t>
            </a:r>
            <a:r>
              <a:rPr lang="en-US" dirty="0" err="1"/>
              <a:t>ut</a:t>
            </a:r>
            <a:r>
              <a:rPr lang="en-US" dirty="0"/>
              <a:t> </a:t>
            </a:r>
            <a:r>
              <a:rPr lang="en-US" dirty="0" err="1"/>
              <a:t>laoreet</a:t>
            </a:r>
            <a:r>
              <a:rPr lang="en-US" dirty="0"/>
              <a:t>.</a:t>
            </a:r>
          </a:p>
        </p:txBody>
      </p:sp>
      <p:sp>
        <p:nvSpPr>
          <p:cNvPr id="66" name="Text Placeholder 2"/>
          <p:cNvSpPr>
            <a:spLocks noGrp="1"/>
          </p:cNvSpPr>
          <p:nvPr>
            <p:ph type="body" sz="quarter" idx="35" hasCustomPrompt="1"/>
          </p:nvPr>
        </p:nvSpPr>
        <p:spPr>
          <a:xfrm>
            <a:off x="1091535" y="5244876"/>
            <a:ext cx="4792371" cy="317697"/>
          </a:xfrm>
          <a:prstGeom prst="rect">
            <a:avLst/>
          </a:prstGeom>
        </p:spPr>
        <p:txBody>
          <a:bodyPr lIns="0" tIns="0" rIns="0" bIns="0">
            <a:noAutofit/>
          </a:bodyPr>
          <a:lstStyle>
            <a:lvl1pPr marL="0" indent="0" algn="l">
              <a:lnSpc>
                <a:spcPct val="100000"/>
              </a:lnSpc>
              <a:spcBef>
                <a:spcPts val="800"/>
              </a:spcBef>
              <a:buNone/>
              <a:defRPr lang="en-US" sz="2133" b="1" kern="1200" dirty="0">
                <a:solidFill>
                  <a:schemeClr val="accent3"/>
                </a:solidFill>
                <a:latin typeface="+mj-lt"/>
                <a:ea typeface="+mn-ea"/>
                <a:cs typeface="+mn-cs"/>
              </a:defRPr>
            </a:lvl1pPr>
            <a:lvl2pPr marL="457189" indent="0">
              <a:buNone/>
              <a:defRPr/>
            </a:lvl2pPr>
            <a:lvl3pPr marL="914377" indent="0">
              <a:buNone/>
              <a:defRPr/>
            </a:lvl3pPr>
            <a:lvl4pPr marL="1371566" indent="0">
              <a:buNone/>
              <a:defRPr/>
            </a:lvl4pPr>
            <a:lvl5pPr marL="1828754" indent="0">
              <a:buNone/>
              <a:defRPr/>
            </a:lvl5pPr>
          </a:lstStyle>
          <a:p>
            <a:r>
              <a:rPr lang="en-US" dirty="0"/>
              <a:t>Click to add a title</a:t>
            </a:r>
          </a:p>
        </p:txBody>
      </p:sp>
      <p:sp>
        <p:nvSpPr>
          <p:cNvPr id="67" name="Text Placeholder 8"/>
          <p:cNvSpPr>
            <a:spLocks noGrp="1"/>
          </p:cNvSpPr>
          <p:nvPr>
            <p:ph type="body" sz="quarter" idx="36" hasCustomPrompt="1"/>
          </p:nvPr>
        </p:nvSpPr>
        <p:spPr>
          <a:xfrm>
            <a:off x="1092431" y="5595975"/>
            <a:ext cx="4791372" cy="470359"/>
          </a:xfrm>
          <a:prstGeom prst="rect">
            <a:avLst/>
          </a:prstGeom>
        </p:spPr>
        <p:txBody>
          <a:bodyPr lIns="0" tIns="0" rIns="0" bIns="0">
            <a:noAutofit/>
          </a:bodyPr>
          <a:lstStyle>
            <a:lvl1pPr marL="0" indent="0" algn="l">
              <a:lnSpc>
                <a:spcPct val="100000"/>
              </a:lnSpc>
              <a:spcBef>
                <a:spcPts val="800"/>
              </a:spcBef>
              <a:buNone/>
              <a:defRPr sz="1600">
                <a:solidFill>
                  <a:schemeClr val="accent3"/>
                </a:solidFill>
                <a:latin typeface="+mn-lt"/>
              </a:defRPr>
            </a:lvl1pPr>
            <a:lvl2pPr marL="457189" indent="0" algn="ctr">
              <a:buNone/>
              <a:defRPr sz="1600">
                <a:solidFill>
                  <a:schemeClr val="bg2"/>
                </a:solidFill>
              </a:defRPr>
            </a:lvl2pPr>
            <a:lvl3pPr marL="914377" indent="0" algn="ctr">
              <a:buNone/>
              <a:defRPr sz="1600">
                <a:solidFill>
                  <a:schemeClr val="bg2"/>
                </a:solidFill>
              </a:defRPr>
            </a:lvl3pPr>
            <a:lvl4pPr marL="1371566" indent="0" algn="ctr">
              <a:buNone/>
              <a:defRPr sz="1600">
                <a:solidFill>
                  <a:schemeClr val="bg2"/>
                </a:solidFill>
              </a:defRPr>
            </a:lvl4pPr>
            <a:lvl5pPr marL="1828754" indent="0" algn="ctr">
              <a:buNone/>
              <a:defRPr sz="1600">
                <a:solidFill>
                  <a:schemeClr val="bg2"/>
                </a:solidFill>
              </a:defRPr>
            </a:lvl5pPr>
          </a:lstStyle>
          <a:p>
            <a:pPr lvl="0"/>
            <a:r>
              <a:rPr lang="en-US" dirty="0"/>
              <a:t>Click to start texting.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a:t>
            </a:r>
            <a:r>
              <a:rPr lang="ru-RU" dirty="0"/>
              <a:t> </a:t>
            </a:r>
            <a:r>
              <a:rPr lang="en-US" dirty="0" err="1"/>
              <a:t>tincidunt</a:t>
            </a:r>
            <a:r>
              <a:rPr lang="ru-RU" dirty="0"/>
              <a:t> </a:t>
            </a:r>
            <a:r>
              <a:rPr lang="en-US" dirty="0" err="1"/>
              <a:t>ut</a:t>
            </a:r>
            <a:r>
              <a:rPr lang="en-US" dirty="0"/>
              <a:t> </a:t>
            </a:r>
            <a:r>
              <a:rPr lang="en-US" dirty="0" err="1"/>
              <a:t>laoreet</a:t>
            </a:r>
            <a:r>
              <a:rPr lang="en-US" dirty="0"/>
              <a:t>.</a:t>
            </a:r>
          </a:p>
        </p:txBody>
      </p:sp>
      <p:sp>
        <p:nvSpPr>
          <p:cNvPr id="68" name="Text Placeholder 2"/>
          <p:cNvSpPr>
            <a:spLocks noGrp="1"/>
          </p:cNvSpPr>
          <p:nvPr>
            <p:ph type="body" sz="quarter" idx="37" hasCustomPrompt="1"/>
          </p:nvPr>
        </p:nvSpPr>
        <p:spPr>
          <a:xfrm>
            <a:off x="6863817" y="1068045"/>
            <a:ext cx="4801236" cy="317697"/>
          </a:xfrm>
          <a:prstGeom prst="rect">
            <a:avLst/>
          </a:prstGeom>
        </p:spPr>
        <p:txBody>
          <a:bodyPr lIns="0" tIns="0" rIns="0" bIns="0">
            <a:noAutofit/>
          </a:bodyPr>
          <a:lstStyle>
            <a:lvl1pPr marL="0" indent="0" algn="l">
              <a:lnSpc>
                <a:spcPct val="100000"/>
              </a:lnSpc>
              <a:spcBef>
                <a:spcPts val="800"/>
              </a:spcBef>
              <a:buNone/>
              <a:defRPr lang="en-US" sz="2133" b="1" kern="1200" dirty="0">
                <a:solidFill>
                  <a:schemeClr val="accent3"/>
                </a:solidFill>
                <a:latin typeface="+mj-lt"/>
                <a:ea typeface="+mn-ea"/>
                <a:cs typeface="+mn-cs"/>
              </a:defRPr>
            </a:lvl1pPr>
            <a:lvl2pPr marL="457189" indent="0">
              <a:buNone/>
              <a:defRPr/>
            </a:lvl2pPr>
            <a:lvl3pPr marL="914377" indent="0">
              <a:buNone/>
              <a:defRPr/>
            </a:lvl3pPr>
            <a:lvl4pPr marL="1371566" indent="0">
              <a:buNone/>
              <a:defRPr/>
            </a:lvl4pPr>
            <a:lvl5pPr marL="1828754" indent="0">
              <a:buNone/>
              <a:defRPr/>
            </a:lvl5pPr>
          </a:lstStyle>
          <a:p>
            <a:r>
              <a:rPr lang="en-US" dirty="0"/>
              <a:t>Click to add a title</a:t>
            </a:r>
          </a:p>
        </p:txBody>
      </p:sp>
      <p:sp>
        <p:nvSpPr>
          <p:cNvPr id="69" name="Text Placeholder 8"/>
          <p:cNvSpPr>
            <a:spLocks noGrp="1"/>
          </p:cNvSpPr>
          <p:nvPr>
            <p:ph type="body" sz="quarter" idx="38" hasCustomPrompt="1"/>
          </p:nvPr>
        </p:nvSpPr>
        <p:spPr>
          <a:xfrm>
            <a:off x="6864714" y="1419145"/>
            <a:ext cx="4800237" cy="470359"/>
          </a:xfrm>
          <a:prstGeom prst="rect">
            <a:avLst/>
          </a:prstGeom>
        </p:spPr>
        <p:txBody>
          <a:bodyPr lIns="0" tIns="0" rIns="0" bIns="0">
            <a:noAutofit/>
          </a:bodyPr>
          <a:lstStyle>
            <a:lvl1pPr marL="0" indent="0" algn="l">
              <a:lnSpc>
                <a:spcPct val="100000"/>
              </a:lnSpc>
              <a:spcBef>
                <a:spcPts val="800"/>
              </a:spcBef>
              <a:buNone/>
              <a:defRPr sz="1600">
                <a:solidFill>
                  <a:schemeClr val="accent3"/>
                </a:solidFill>
                <a:latin typeface="+mn-lt"/>
              </a:defRPr>
            </a:lvl1pPr>
            <a:lvl2pPr marL="457189" indent="0" algn="ctr">
              <a:buNone/>
              <a:defRPr sz="1600">
                <a:solidFill>
                  <a:schemeClr val="bg2"/>
                </a:solidFill>
              </a:defRPr>
            </a:lvl2pPr>
            <a:lvl3pPr marL="914377" indent="0" algn="ctr">
              <a:buNone/>
              <a:defRPr sz="1600">
                <a:solidFill>
                  <a:schemeClr val="bg2"/>
                </a:solidFill>
              </a:defRPr>
            </a:lvl3pPr>
            <a:lvl4pPr marL="1371566" indent="0" algn="ctr">
              <a:buNone/>
              <a:defRPr sz="1600">
                <a:solidFill>
                  <a:schemeClr val="bg2"/>
                </a:solidFill>
              </a:defRPr>
            </a:lvl4pPr>
            <a:lvl5pPr marL="1828754" indent="0" algn="ctr">
              <a:buNone/>
              <a:defRPr sz="1600">
                <a:solidFill>
                  <a:schemeClr val="bg2"/>
                </a:solidFill>
              </a:defRPr>
            </a:lvl5pPr>
          </a:lstStyle>
          <a:p>
            <a:pPr lvl="0"/>
            <a:r>
              <a:rPr lang="en-US" dirty="0"/>
              <a:t>Click to start texting.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a:t>
            </a:r>
            <a:r>
              <a:rPr lang="ru-RU" dirty="0"/>
              <a:t> </a:t>
            </a:r>
            <a:r>
              <a:rPr lang="en-US" dirty="0" err="1"/>
              <a:t>tincidunt</a:t>
            </a:r>
            <a:r>
              <a:rPr lang="ru-RU" dirty="0"/>
              <a:t> </a:t>
            </a:r>
            <a:r>
              <a:rPr lang="en-US" dirty="0" err="1"/>
              <a:t>ut</a:t>
            </a:r>
            <a:r>
              <a:rPr lang="en-US" dirty="0"/>
              <a:t> </a:t>
            </a:r>
            <a:r>
              <a:rPr lang="en-US" dirty="0" err="1"/>
              <a:t>laoreet</a:t>
            </a:r>
            <a:r>
              <a:rPr lang="en-US" dirty="0"/>
              <a:t>.</a:t>
            </a:r>
          </a:p>
        </p:txBody>
      </p:sp>
      <p:sp>
        <p:nvSpPr>
          <p:cNvPr id="70" name="Text Placeholder 2"/>
          <p:cNvSpPr>
            <a:spLocks noGrp="1"/>
          </p:cNvSpPr>
          <p:nvPr>
            <p:ph type="body" sz="quarter" idx="39" hasCustomPrompt="1"/>
          </p:nvPr>
        </p:nvSpPr>
        <p:spPr>
          <a:xfrm>
            <a:off x="6281402" y="1096098"/>
            <a:ext cx="458291" cy="459737"/>
          </a:xfrm>
          <a:prstGeom prst="ellipse">
            <a:avLst/>
          </a:prstGeom>
          <a:solidFill>
            <a:schemeClr val="accent2"/>
          </a:solidFill>
        </p:spPr>
        <p:txBody>
          <a:bodyPr lIns="0" tIns="0" rIns="0" bIns="0" anchor="ctr">
            <a:noAutofit/>
          </a:bodyPr>
          <a:lstStyle>
            <a:lvl1pPr marL="0" indent="0" algn="ctr">
              <a:lnSpc>
                <a:spcPct val="100000"/>
              </a:lnSpc>
              <a:spcBef>
                <a:spcPts val="800"/>
              </a:spcBef>
              <a:buNone/>
              <a:defRPr sz="2133">
                <a:solidFill>
                  <a:schemeClr val="bg1"/>
                </a:solidFill>
              </a:defRPr>
            </a:lvl1pPr>
            <a:lvl2pPr marL="457189" indent="0" algn="ctr">
              <a:buNone/>
              <a:defRPr>
                <a:solidFill>
                  <a:schemeClr val="bg1"/>
                </a:solidFill>
              </a:defRPr>
            </a:lvl2pPr>
            <a:lvl3pPr marL="914377" indent="0" algn="ctr">
              <a:buNone/>
              <a:defRPr>
                <a:solidFill>
                  <a:schemeClr val="bg1"/>
                </a:solidFill>
              </a:defRPr>
            </a:lvl3pPr>
            <a:lvl4pPr marL="1371566" indent="0" algn="ctr">
              <a:buNone/>
              <a:defRPr>
                <a:solidFill>
                  <a:schemeClr val="bg1"/>
                </a:solidFill>
              </a:defRPr>
            </a:lvl4pPr>
            <a:lvl5pPr marL="1828754" indent="0" algn="ctr">
              <a:buNone/>
              <a:defRPr>
                <a:solidFill>
                  <a:schemeClr val="bg1"/>
                </a:solidFill>
              </a:defRPr>
            </a:lvl5pPr>
          </a:lstStyle>
          <a:p>
            <a:pPr lvl="0"/>
            <a:r>
              <a:rPr lang="ru-RU" dirty="0"/>
              <a:t>6</a:t>
            </a:r>
            <a:endParaRPr lang="en-US" dirty="0"/>
          </a:p>
        </p:txBody>
      </p:sp>
      <p:sp>
        <p:nvSpPr>
          <p:cNvPr id="71" name="Text Placeholder 2"/>
          <p:cNvSpPr>
            <a:spLocks noGrp="1"/>
          </p:cNvSpPr>
          <p:nvPr>
            <p:ph type="body" sz="quarter" idx="40" hasCustomPrompt="1"/>
          </p:nvPr>
        </p:nvSpPr>
        <p:spPr>
          <a:xfrm>
            <a:off x="6280645" y="2140682"/>
            <a:ext cx="458291" cy="459737"/>
          </a:xfrm>
          <a:prstGeom prst="ellipse">
            <a:avLst/>
          </a:prstGeom>
          <a:solidFill>
            <a:schemeClr val="accent2"/>
          </a:solidFill>
        </p:spPr>
        <p:txBody>
          <a:bodyPr lIns="0" tIns="0" rIns="0" bIns="0" anchor="ctr">
            <a:noAutofit/>
          </a:bodyPr>
          <a:lstStyle>
            <a:lvl1pPr marL="0" indent="0" algn="ctr">
              <a:lnSpc>
                <a:spcPct val="100000"/>
              </a:lnSpc>
              <a:spcBef>
                <a:spcPts val="800"/>
              </a:spcBef>
              <a:buNone/>
              <a:defRPr sz="2133">
                <a:solidFill>
                  <a:schemeClr val="bg1"/>
                </a:solidFill>
              </a:defRPr>
            </a:lvl1pPr>
            <a:lvl2pPr marL="457189" indent="0" algn="ctr">
              <a:buNone/>
              <a:defRPr>
                <a:solidFill>
                  <a:schemeClr val="bg1"/>
                </a:solidFill>
              </a:defRPr>
            </a:lvl2pPr>
            <a:lvl3pPr marL="914377" indent="0" algn="ctr">
              <a:buNone/>
              <a:defRPr>
                <a:solidFill>
                  <a:schemeClr val="bg1"/>
                </a:solidFill>
              </a:defRPr>
            </a:lvl3pPr>
            <a:lvl4pPr marL="1371566" indent="0" algn="ctr">
              <a:buNone/>
              <a:defRPr>
                <a:solidFill>
                  <a:schemeClr val="bg1"/>
                </a:solidFill>
              </a:defRPr>
            </a:lvl4pPr>
            <a:lvl5pPr marL="1828754" indent="0" algn="ctr">
              <a:buNone/>
              <a:defRPr>
                <a:solidFill>
                  <a:schemeClr val="bg1"/>
                </a:solidFill>
              </a:defRPr>
            </a:lvl5pPr>
          </a:lstStyle>
          <a:p>
            <a:pPr lvl="0"/>
            <a:r>
              <a:rPr lang="ru-RU" dirty="0"/>
              <a:t>7</a:t>
            </a:r>
            <a:endParaRPr lang="en-US" dirty="0"/>
          </a:p>
        </p:txBody>
      </p:sp>
      <p:sp>
        <p:nvSpPr>
          <p:cNvPr id="72" name="Text Placeholder 2"/>
          <p:cNvSpPr>
            <a:spLocks noGrp="1"/>
          </p:cNvSpPr>
          <p:nvPr>
            <p:ph type="body" sz="quarter" idx="41" hasCustomPrompt="1"/>
          </p:nvPr>
        </p:nvSpPr>
        <p:spPr>
          <a:xfrm>
            <a:off x="6280645" y="3185266"/>
            <a:ext cx="458291" cy="459737"/>
          </a:xfrm>
          <a:prstGeom prst="ellipse">
            <a:avLst/>
          </a:prstGeom>
          <a:solidFill>
            <a:schemeClr val="accent2"/>
          </a:solidFill>
        </p:spPr>
        <p:txBody>
          <a:bodyPr lIns="0" tIns="0" rIns="0" bIns="0" anchor="ctr">
            <a:noAutofit/>
          </a:bodyPr>
          <a:lstStyle>
            <a:lvl1pPr marL="0" indent="0" algn="ctr">
              <a:lnSpc>
                <a:spcPct val="100000"/>
              </a:lnSpc>
              <a:spcBef>
                <a:spcPts val="800"/>
              </a:spcBef>
              <a:buNone/>
              <a:defRPr sz="2133">
                <a:solidFill>
                  <a:schemeClr val="bg1"/>
                </a:solidFill>
              </a:defRPr>
            </a:lvl1pPr>
            <a:lvl2pPr marL="457189" indent="0" algn="ctr">
              <a:buNone/>
              <a:defRPr>
                <a:solidFill>
                  <a:schemeClr val="bg1"/>
                </a:solidFill>
              </a:defRPr>
            </a:lvl2pPr>
            <a:lvl3pPr marL="914377" indent="0" algn="ctr">
              <a:buNone/>
              <a:defRPr>
                <a:solidFill>
                  <a:schemeClr val="bg1"/>
                </a:solidFill>
              </a:defRPr>
            </a:lvl3pPr>
            <a:lvl4pPr marL="1371566" indent="0" algn="ctr">
              <a:buNone/>
              <a:defRPr>
                <a:solidFill>
                  <a:schemeClr val="bg1"/>
                </a:solidFill>
              </a:defRPr>
            </a:lvl4pPr>
            <a:lvl5pPr marL="1828754" indent="0" algn="ctr">
              <a:buNone/>
              <a:defRPr>
                <a:solidFill>
                  <a:schemeClr val="bg1"/>
                </a:solidFill>
              </a:defRPr>
            </a:lvl5pPr>
          </a:lstStyle>
          <a:p>
            <a:pPr lvl="0"/>
            <a:r>
              <a:rPr lang="ru-RU" dirty="0"/>
              <a:t>8</a:t>
            </a:r>
            <a:endParaRPr lang="en-US" dirty="0"/>
          </a:p>
        </p:txBody>
      </p:sp>
      <p:sp>
        <p:nvSpPr>
          <p:cNvPr id="73" name="Text Placeholder 2"/>
          <p:cNvSpPr>
            <a:spLocks noGrp="1"/>
          </p:cNvSpPr>
          <p:nvPr>
            <p:ph type="body" sz="quarter" idx="42" hasCustomPrompt="1"/>
          </p:nvPr>
        </p:nvSpPr>
        <p:spPr>
          <a:xfrm>
            <a:off x="6280645" y="4229850"/>
            <a:ext cx="458291" cy="459737"/>
          </a:xfrm>
          <a:prstGeom prst="ellipse">
            <a:avLst/>
          </a:prstGeom>
          <a:solidFill>
            <a:schemeClr val="accent2"/>
          </a:solidFill>
        </p:spPr>
        <p:txBody>
          <a:bodyPr lIns="0" tIns="0" rIns="0" bIns="0" anchor="ctr">
            <a:noAutofit/>
          </a:bodyPr>
          <a:lstStyle>
            <a:lvl1pPr marL="0" indent="0" algn="ctr">
              <a:lnSpc>
                <a:spcPct val="100000"/>
              </a:lnSpc>
              <a:spcBef>
                <a:spcPts val="800"/>
              </a:spcBef>
              <a:buNone/>
              <a:defRPr sz="2133">
                <a:solidFill>
                  <a:schemeClr val="bg1"/>
                </a:solidFill>
              </a:defRPr>
            </a:lvl1pPr>
            <a:lvl2pPr marL="457189" indent="0" algn="ctr">
              <a:buNone/>
              <a:defRPr>
                <a:solidFill>
                  <a:schemeClr val="bg1"/>
                </a:solidFill>
              </a:defRPr>
            </a:lvl2pPr>
            <a:lvl3pPr marL="914377" indent="0" algn="ctr">
              <a:buNone/>
              <a:defRPr>
                <a:solidFill>
                  <a:schemeClr val="bg1"/>
                </a:solidFill>
              </a:defRPr>
            </a:lvl3pPr>
            <a:lvl4pPr marL="1371566" indent="0" algn="ctr">
              <a:buNone/>
              <a:defRPr>
                <a:solidFill>
                  <a:schemeClr val="bg1"/>
                </a:solidFill>
              </a:defRPr>
            </a:lvl4pPr>
            <a:lvl5pPr marL="1828754" indent="0" algn="ctr">
              <a:buNone/>
              <a:defRPr>
                <a:solidFill>
                  <a:schemeClr val="bg1"/>
                </a:solidFill>
              </a:defRPr>
            </a:lvl5pPr>
          </a:lstStyle>
          <a:p>
            <a:pPr lvl="0"/>
            <a:r>
              <a:rPr lang="ru-RU" dirty="0"/>
              <a:t>9</a:t>
            </a:r>
            <a:endParaRPr lang="en-US" dirty="0"/>
          </a:p>
        </p:txBody>
      </p:sp>
      <p:sp>
        <p:nvSpPr>
          <p:cNvPr id="74" name="Text Placeholder 2"/>
          <p:cNvSpPr>
            <a:spLocks noGrp="1"/>
          </p:cNvSpPr>
          <p:nvPr>
            <p:ph type="body" sz="quarter" idx="43" hasCustomPrompt="1"/>
          </p:nvPr>
        </p:nvSpPr>
        <p:spPr>
          <a:xfrm>
            <a:off x="6280645" y="5274433"/>
            <a:ext cx="458291" cy="459737"/>
          </a:xfrm>
          <a:prstGeom prst="ellipse">
            <a:avLst/>
          </a:prstGeom>
          <a:solidFill>
            <a:schemeClr val="accent2"/>
          </a:solidFill>
        </p:spPr>
        <p:txBody>
          <a:bodyPr lIns="0" tIns="0" rIns="0" bIns="0" anchor="ctr">
            <a:noAutofit/>
          </a:bodyPr>
          <a:lstStyle>
            <a:lvl1pPr marL="0" indent="0" algn="ctr">
              <a:lnSpc>
                <a:spcPct val="100000"/>
              </a:lnSpc>
              <a:spcBef>
                <a:spcPts val="800"/>
              </a:spcBef>
              <a:buNone/>
              <a:defRPr sz="2133">
                <a:solidFill>
                  <a:schemeClr val="bg1"/>
                </a:solidFill>
              </a:defRPr>
            </a:lvl1pPr>
            <a:lvl2pPr marL="457189" indent="0" algn="ctr">
              <a:buNone/>
              <a:defRPr>
                <a:solidFill>
                  <a:schemeClr val="bg1"/>
                </a:solidFill>
              </a:defRPr>
            </a:lvl2pPr>
            <a:lvl3pPr marL="914377" indent="0" algn="ctr">
              <a:buNone/>
              <a:defRPr>
                <a:solidFill>
                  <a:schemeClr val="bg1"/>
                </a:solidFill>
              </a:defRPr>
            </a:lvl3pPr>
            <a:lvl4pPr marL="1371566" indent="0" algn="ctr">
              <a:buNone/>
              <a:defRPr>
                <a:solidFill>
                  <a:schemeClr val="bg1"/>
                </a:solidFill>
              </a:defRPr>
            </a:lvl4pPr>
            <a:lvl5pPr marL="1828754" indent="0" algn="ctr">
              <a:buNone/>
              <a:defRPr>
                <a:solidFill>
                  <a:schemeClr val="bg1"/>
                </a:solidFill>
              </a:defRPr>
            </a:lvl5pPr>
          </a:lstStyle>
          <a:p>
            <a:pPr lvl="0"/>
            <a:r>
              <a:rPr lang="ru-RU" dirty="0"/>
              <a:t>10</a:t>
            </a:r>
            <a:endParaRPr lang="en-US" dirty="0"/>
          </a:p>
        </p:txBody>
      </p:sp>
      <p:sp>
        <p:nvSpPr>
          <p:cNvPr id="75" name="Text Placeholder 2"/>
          <p:cNvSpPr>
            <a:spLocks noGrp="1"/>
          </p:cNvSpPr>
          <p:nvPr>
            <p:ph type="body" sz="quarter" idx="44" hasCustomPrompt="1"/>
          </p:nvPr>
        </p:nvSpPr>
        <p:spPr>
          <a:xfrm>
            <a:off x="6863817" y="2126832"/>
            <a:ext cx="4801236" cy="317697"/>
          </a:xfrm>
          <a:prstGeom prst="rect">
            <a:avLst/>
          </a:prstGeom>
        </p:spPr>
        <p:txBody>
          <a:bodyPr lIns="0" tIns="0" rIns="0" bIns="0">
            <a:noAutofit/>
          </a:bodyPr>
          <a:lstStyle>
            <a:lvl1pPr marL="0" indent="0" algn="l">
              <a:lnSpc>
                <a:spcPct val="100000"/>
              </a:lnSpc>
              <a:spcBef>
                <a:spcPts val="800"/>
              </a:spcBef>
              <a:buNone/>
              <a:defRPr lang="en-US" sz="2133" b="1" kern="1200" dirty="0">
                <a:solidFill>
                  <a:schemeClr val="accent3"/>
                </a:solidFill>
                <a:latin typeface="+mj-lt"/>
                <a:ea typeface="+mn-ea"/>
                <a:cs typeface="+mn-cs"/>
              </a:defRPr>
            </a:lvl1pPr>
            <a:lvl2pPr marL="457189" indent="0">
              <a:buNone/>
              <a:defRPr/>
            </a:lvl2pPr>
            <a:lvl3pPr marL="914377" indent="0">
              <a:buNone/>
              <a:defRPr/>
            </a:lvl3pPr>
            <a:lvl4pPr marL="1371566" indent="0">
              <a:buNone/>
              <a:defRPr/>
            </a:lvl4pPr>
            <a:lvl5pPr marL="1828754" indent="0">
              <a:buNone/>
              <a:defRPr/>
            </a:lvl5pPr>
          </a:lstStyle>
          <a:p>
            <a:r>
              <a:rPr lang="en-US" dirty="0"/>
              <a:t>Click to add a title</a:t>
            </a:r>
          </a:p>
        </p:txBody>
      </p:sp>
      <p:sp>
        <p:nvSpPr>
          <p:cNvPr id="76" name="Text Placeholder 8"/>
          <p:cNvSpPr>
            <a:spLocks noGrp="1"/>
          </p:cNvSpPr>
          <p:nvPr>
            <p:ph type="body" sz="quarter" idx="45" hasCustomPrompt="1"/>
          </p:nvPr>
        </p:nvSpPr>
        <p:spPr>
          <a:xfrm>
            <a:off x="6864714" y="2477931"/>
            <a:ext cx="4800237" cy="470359"/>
          </a:xfrm>
          <a:prstGeom prst="rect">
            <a:avLst/>
          </a:prstGeom>
        </p:spPr>
        <p:txBody>
          <a:bodyPr lIns="0" tIns="0" rIns="0" bIns="0">
            <a:noAutofit/>
          </a:bodyPr>
          <a:lstStyle>
            <a:lvl1pPr marL="0" indent="0" algn="l">
              <a:lnSpc>
                <a:spcPct val="100000"/>
              </a:lnSpc>
              <a:spcBef>
                <a:spcPts val="800"/>
              </a:spcBef>
              <a:buNone/>
              <a:defRPr sz="1600">
                <a:solidFill>
                  <a:schemeClr val="accent3"/>
                </a:solidFill>
                <a:latin typeface="+mn-lt"/>
              </a:defRPr>
            </a:lvl1pPr>
            <a:lvl2pPr marL="457189" indent="0" algn="ctr">
              <a:buNone/>
              <a:defRPr sz="1600">
                <a:solidFill>
                  <a:schemeClr val="bg2"/>
                </a:solidFill>
              </a:defRPr>
            </a:lvl2pPr>
            <a:lvl3pPr marL="914377" indent="0" algn="ctr">
              <a:buNone/>
              <a:defRPr sz="1600">
                <a:solidFill>
                  <a:schemeClr val="bg2"/>
                </a:solidFill>
              </a:defRPr>
            </a:lvl3pPr>
            <a:lvl4pPr marL="1371566" indent="0" algn="ctr">
              <a:buNone/>
              <a:defRPr sz="1600">
                <a:solidFill>
                  <a:schemeClr val="bg2"/>
                </a:solidFill>
              </a:defRPr>
            </a:lvl4pPr>
            <a:lvl5pPr marL="1828754" indent="0" algn="ctr">
              <a:buNone/>
              <a:defRPr sz="1600">
                <a:solidFill>
                  <a:schemeClr val="bg2"/>
                </a:solidFill>
              </a:defRPr>
            </a:lvl5pPr>
          </a:lstStyle>
          <a:p>
            <a:pPr lvl="0"/>
            <a:r>
              <a:rPr lang="en-US" dirty="0"/>
              <a:t>Click to start texting.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a:t>
            </a:r>
            <a:r>
              <a:rPr lang="ru-RU" dirty="0"/>
              <a:t> </a:t>
            </a:r>
            <a:r>
              <a:rPr lang="en-US" dirty="0" err="1"/>
              <a:t>tincidunt</a:t>
            </a:r>
            <a:r>
              <a:rPr lang="ru-RU" dirty="0"/>
              <a:t> </a:t>
            </a:r>
            <a:r>
              <a:rPr lang="en-US" dirty="0" err="1"/>
              <a:t>ut</a:t>
            </a:r>
            <a:r>
              <a:rPr lang="en-US" dirty="0"/>
              <a:t> </a:t>
            </a:r>
            <a:r>
              <a:rPr lang="en-US" dirty="0" err="1"/>
              <a:t>laoreet</a:t>
            </a:r>
            <a:r>
              <a:rPr lang="en-US" dirty="0"/>
              <a:t>.</a:t>
            </a:r>
          </a:p>
        </p:txBody>
      </p:sp>
      <p:sp>
        <p:nvSpPr>
          <p:cNvPr id="77" name="Text Placeholder 2"/>
          <p:cNvSpPr>
            <a:spLocks noGrp="1"/>
          </p:cNvSpPr>
          <p:nvPr>
            <p:ph type="body" sz="quarter" idx="46" hasCustomPrompt="1"/>
          </p:nvPr>
        </p:nvSpPr>
        <p:spPr>
          <a:xfrm>
            <a:off x="6863817" y="3161866"/>
            <a:ext cx="4801236" cy="317697"/>
          </a:xfrm>
          <a:prstGeom prst="rect">
            <a:avLst/>
          </a:prstGeom>
        </p:spPr>
        <p:txBody>
          <a:bodyPr lIns="0" tIns="0" rIns="0" bIns="0">
            <a:noAutofit/>
          </a:bodyPr>
          <a:lstStyle>
            <a:lvl1pPr marL="0" indent="0" algn="l">
              <a:lnSpc>
                <a:spcPct val="100000"/>
              </a:lnSpc>
              <a:spcBef>
                <a:spcPts val="800"/>
              </a:spcBef>
              <a:buNone/>
              <a:defRPr lang="en-US" sz="2133" b="1" kern="1200" dirty="0">
                <a:solidFill>
                  <a:schemeClr val="accent3"/>
                </a:solidFill>
                <a:latin typeface="+mj-lt"/>
                <a:ea typeface="+mn-ea"/>
                <a:cs typeface="+mn-cs"/>
              </a:defRPr>
            </a:lvl1pPr>
            <a:lvl2pPr marL="457189" indent="0">
              <a:buNone/>
              <a:defRPr/>
            </a:lvl2pPr>
            <a:lvl3pPr marL="914377" indent="0">
              <a:buNone/>
              <a:defRPr/>
            </a:lvl3pPr>
            <a:lvl4pPr marL="1371566" indent="0">
              <a:buNone/>
              <a:defRPr/>
            </a:lvl4pPr>
            <a:lvl5pPr marL="1828754" indent="0">
              <a:buNone/>
              <a:defRPr/>
            </a:lvl5pPr>
          </a:lstStyle>
          <a:p>
            <a:r>
              <a:rPr lang="en-US" dirty="0"/>
              <a:t>Click to add a title</a:t>
            </a:r>
          </a:p>
        </p:txBody>
      </p:sp>
      <p:sp>
        <p:nvSpPr>
          <p:cNvPr id="78" name="Text Placeholder 8"/>
          <p:cNvSpPr>
            <a:spLocks noGrp="1"/>
          </p:cNvSpPr>
          <p:nvPr>
            <p:ph type="body" sz="quarter" idx="47" hasCustomPrompt="1"/>
          </p:nvPr>
        </p:nvSpPr>
        <p:spPr>
          <a:xfrm>
            <a:off x="6864714" y="3512966"/>
            <a:ext cx="4800237" cy="470359"/>
          </a:xfrm>
          <a:prstGeom prst="rect">
            <a:avLst/>
          </a:prstGeom>
        </p:spPr>
        <p:txBody>
          <a:bodyPr lIns="0" tIns="0" rIns="0" bIns="0">
            <a:noAutofit/>
          </a:bodyPr>
          <a:lstStyle>
            <a:lvl1pPr marL="0" indent="0" algn="l">
              <a:lnSpc>
                <a:spcPct val="100000"/>
              </a:lnSpc>
              <a:spcBef>
                <a:spcPts val="800"/>
              </a:spcBef>
              <a:buNone/>
              <a:defRPr sz="1600">
                <a:solidFill>
                  <a:schemeClr val="accent3"/>
                </a:solidFill>
                <a:latin typeface="+mn-lt"/>
              </a:defRPr>
            </a:lvl1pPr>
            <a:lvl2pPr marL="457189" indent="0" algn="ctr">
              <a:buNone/>
              <a:defRPr sz="1600">
                <a:solidFill>
                  <a:schemeClr val="bg2"/>
                </a:solidFill>
              </a:defRPr>
            </a:lvl2pPr>
            <a:lvl3pPr marL="914377" indent="0" algn="ctr">
              <a:buNone/>
              <a:defRPr sz="1600">
                <a:solidFill>
                  <a:schemeClr val="bg2"/>
                </a:solidFill>
              </a:defRPr>
            </a:lvl3pPr>
            <a:lvl4pPr marL="1371566" indent="0" algn="ctr">
              <a:buNone/>
              <a:defRPr sz="1600">
                <a:solidFill>
                  <a:schemeClr val="bg2"/>
                </a:solidFill>
              </a:defRPr>
            </a:lvl4pPr>
            <a:lvl5pPr marL="1828754" indent="0" algn="ctr">
              <a:buNone/>
              <a:defRPr sz="1600">
                <a:solidFill>
                  <a:schemeClr val="bg2"/>
                </a:solidFill>
              </a:defRPr>
            </a:lvl5pPr>
          </a:lstStyle>
          <a:p>
            <a:pPr lvl="0"/>
            <a:r>
              <a:rPr lang="en-US" dirty="0"/>
              <a:t>Click to start texting.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a:t>
            </a:r>
            <a:r>
              <a:rPr lang="ru-RU" dirty="0"/>
              <a:t> </a:t>
            </a:r>
            <a:r>
              <a:rPr lang="en-US" dirty="0" err="1"/>
              <a:t>tincidunt</a:t>
            </a:r>
            <a:r>
              <a:rPr lang="ru-RU" dirty="0"/>
              <a:t> </a:t>
            </a:r>
            <a:r>
              <a:rPr lang="en-US" dirty="0" err="1"/>
              <a:t>ut</a:t>
            </a:r>
            <a:r>
              <a:rPr lang="en-US" dirty="0"/>
              <a:t> </a:t>
            </a:r>
            <a:r>
              <a:rPr lang="en-US" dirty="0" err="1"/>
              <a:t>laoreet</a:t>
            </a:r>
            <a:r>
              <a:rPr lang="en-US" dirty="0"/>
              <a:t>.</a:t>
            </a:r>
          </a:p>
        </p:txBody>
      </p:sp>
      <p:sp>
        <p:nvSpPr>
          <p:cNvPr id="79" name="Text Placeholder 2"/>
          <p:cNvSpPr>
            <a:spLocks noGrp="1"/>
          </p:cNvSpPr>
          <p:nvPr>
            <p:ph type="body" sz="quarter" idx="48" hasCustomPrompt="1"/>
          </p:nvPr>
        </p:nvSpPr>
        <p:spPr>
          <a:xfrm>
            <a:off x="6863815" y="4211992"/>
            <a:ext cx="4801236" cy="317697"/>
          </a:xfrm>
          <a:prstGeom prst="rect">
            <a:avLst/>
          </a:prstGeom>
        </p:spPr>
        <p:txBody>
          <a:bodyPr lIns="0" tIns="0" rIns="0" bIns="0">
            <a:noAutofit/>
          </a:bodyPr>
          <a:lstStyle>
            <a:lvl1pPr marL="0" indent="0" algn="l">
              <a:lnSpc>
                <a:spcPct val="100000"/>
              </a:lnSpc>
              <a:spcBef>
                <a:spcPts val="800"/>
              </a:spcBef>
              <a:buNone/>
              <a:defRPr lang="en-US" sz="2133" b="1" kern="1200" dirty="0">
                <a:solidFill>
                  <a:schemeClr val="accent3"/>
                </a:solidFill>
                <a:latin typeface="+mj-lt"/>
                <a:ea typeface="+mn-ea"/>
                <a:cs typeface="+mn-cs"/>
              </a:defRPr>
            </a:lvl1pPr>
            <a:lvl2pPr marL="457189" indent="0">
              <a:buNone/>
              <a:defRPr/>
            </a:lvl2pPr>
            <a:lvl3pPr marL="914377" indent="0">
              <a:buNone/>
              <a:defRPr/>
            </a:lvl3pPr>
            <a:lvl4pPr marL="1371566" indent="0">
              <a:buNone/>
              <a:defRPr/>
            </a:lvl4pPr>
            <a:lvl5pPr marL="1828754" indent="0">
              <a:buNone/>
              <a:defRPr/>
            </a:lvl5pPr>
          </a:lstStyle>
          <a:p>
            <a:r>
              <a:rPr lang="en-US" dirty="0"/>
              <a:t>Click to add a title</a:t>
            </a:r>
          </a:p>
        </p:txBody>
      </p:sp>
      <p:sp>
        <p:nvSpPr>
          <p:cNvPr id="80" name="Text Placeholder 8"/>
          <p:cNvSpPr>
            <a:spLocks noGrp="1"/>
          </p:cNvSpPr>
          <p:nvPr>
            <p:ph type="body" sz="quarter" idx="49" hasCustomPrompt="1"/>
          </p:nvPr>
        </p:nvSpPr>
        <p:spPr>
          <a:xfrm>
            <a:off x="6864712" y="4563091"/>
            <a:ext cx="4800237" cy="470359"/>
          </a:xfrm>
          <a:prstGeom prst="rect">
            <a:avLst/>
          </a:prstGeom>
        </p:spPr>
        <p:txBody>
          <a:bodyPr lIns="0" tIns="0" rIns="0" bIns="0">
            <a:noAutofit/>
          </a:bodyPr>
          <a:lstStyle>
            <a:lvl1pPr marL="0" indent="0" algn="l">
              <a:lnSpc>
                <a:spcPct val="100000"/>
              </a:lnSpc>
              <a:spcBef>
                <a:spcPts val="800"/>
              </a:spcBef>
              <a:buNone/>
              <a:defRPr sz="1600">
                <a:solidFill>
                  <a:schemeClr val="accent3"/>
                </a:solidFill>
                <a:latin typeface="+mn-lt"/>
              </a:defRPr>
            </a:lvl1pPr>
            <a:lvl2pPr marL="457189" indent="0" algn="ctr">
              <a:buNone/>
              <a:defRPr sz="1600">
                <a:solidFill>
                  <a:schemeClr val="bg2"/>
                </a:solidFill>
              </a:defRPr>
            </a:lvl2pPr>
            <a:lvl3pPr marL="914377" indent="0" algn="ctr">
              <a:buNone/>
              <a:defRPr sz="1600">
                <a:solidFill>
                  <a:schemeClr val="bg2"/>
                </a:solidFill>
              </a:defRPr>
            </a:lvl3pPr>
            <a:lvl4pPr marL="1371566" indent="0" algn="ctr">
              <a:buNone/>
              <a:defRPr sz="1600">
                <a:solidFill>
                  <a:schemeClr val="bg2"/>
                </a:solidFill>
              </a:defRPr>
            </a:lvl4pPr>
            <a:lvl5pPr marL="1828754" indent="0" algn="ctr">
              <a:buNone/>
              <a:defRPr sz="1600">
                <a:solidFill>
                  <a:schemeClr val="bg2"/>
                </a:solidFill>
              </a:defRPr>
            </a:lvl5pPr>
          </a:lstStyle>
          <a:p>
            <a:pPr lvl="0"/>
            <a:r>
              <a:rPr lang="en-US" dirty="0"/>
              <a:t>Click to start texting.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a:t>
            </a:r>
            <a:r>
              <a:rPr lang="ru-RU" dirty="0"/>
              <a:t> </a:t>
            </a:r>
            <a:r>
              <a:rPr lang="en-US" dirty="0" err="1"/>
              <a:t>tincidunt</a:t>
            </a:r>
            <a:r>
              <a:rPr lang="ru-RU" dirty="0"/>
              <a:t> </a:t>
            </a:r>
            <a:r>
              <a:rPr lang="en-US" dirty="0" err="1"/>
              <a:t>ut</a:t>
            </a:r>
            <a:r>
              <a:rPr lang="en-US" dirty="0"/>
              <a:t> </a:t>
            </a:r>
            <a:r>
              <a:rPr lang="en-US" dirty="0" err="1"/>
              <a:t>laoreet</a:t>
            </a:r>
            <a:r>
              <a:rPr lang="en-US" dirty="0"/>
              <a:t>.</a:t>
            </a:r>
          </a:p>
        </p:txBody>
      </p:sp>
      <p:sp>
        <p:nvSpPr>
          <p:cNvPr id="81" name="Text Placeholder 2"/>
          <p:cNvSpPr>
            <a:spLocks noGrp="1"/>
          </p:cNvSpPr>
          <p:nvPr>
            <p:ph type="body" sz="quarter" idx="50" hasCustomPrompt="1"/>
          </p:nvPr>
        </p:nvSpPr>
        <p:spPr>
          <a:xfrm>
            <a:off x="6863815" y="5247026"/>
            <a:ext cx="4801236" cy="317697"/>
          </a:xfrm>
          <a:prstGeom prst="rect">
            <a:avLst/>
          </a:prstGeom>
        </p:spPr>
        <p:txBody>
          <a:bodyPr lIns="0" tIns="0" rIns="0" bIns="0">
            <a:noAutofit/>
          </a:bodyPr>
          <a:lstStyle>
            <a:lvl1pPr marL="0" indent="0" algn="l">
              <a:lnSpc>
                <a:spcPct val="100000"/>
              </a:lnSpc>
              <a:spcBef>
                <a:spcPts val="800"/>
              </a:spcBef>
              <a:buNone/>
              <a:defRPr lang="en-US" sz="2133" b="1" kern="1200" dirty="0">
                <a:solidFill>
                  <a:schemeClr val="accent3"/>
                </a:solidFill>
                <a:latin typeface="+mj-lt"/>
                <a:ea typeface="+mn-ea"/>
                <a:cs typeface="+mn-cs"/>
              </a:defRPr>
            </a:lvl1pPr>
            <a:lvl2pPr marL="457189" indent="0">
              <a:buNone/>
              <a:defRPr/>
            </a:lvl2pPr>
            <a:lvl3pPr marL="914377" indent="0">
              <a:buNone/>
              <a:defRPr/>
            </a:lvl3pPr>
            <a:lvl4pPr marL="1371566" indent="0">
              <a:buNone/>
              <a:defRPr/>
            </a:lvl4pPr>
            <a:lvl5pPr marL="1828754" indent="0">
              <a:buNone/>
              <a:defRPr/>
            </a:lvl5pPr>
          </a:lstStyle>
          <a:p>
            <a:r>
              <a:rPr lang="en-US" dirty="0"/>
              <a:t>Click to add a title</a:t>
            </a:r>
          </a:p>
        </p:txBody>
      </p:sp>
      <p:sp>
        <p:nvSpPr>
          <p:cNvPr id="82" name="Text Placeholder 8"/>
          <p:cNvSpPr>
            <a:spLocks noGrp="1"/>
          </p:cNvSpPr>
          <p:nvPr>
            <p:ph type="body" sz="quarter" idx="51" hasCustomPrompt="1"/>
          </p:nvPr>
        </p:nvSpPr>
        <p:spPr>
          <a:xfrm>
            <a:off x="6864712" y="5598126"/>
            <a:ext cx="4800237" cy="470359"/>
          </a:xfrm>
          <a:prstGeom prst="rect">
            <a:avLst/>
          </a:prstGeom>
        </p:spPr>
        <p:txBody>
          <a:bodyPr lIns="0" tIns="0" rIns="0" bIns="0">
            <a:noAutofit/>
          </a:bodyPr>
          <a:lstStyle>
            <a:lvl1pPr marL="0" indent="0" algn="l">
              <a:lnSpc>
                <a:spcPct val="100000"/>
              </a:lnSpc>
              <a:spcBef>
                <a:spcPts val="800"/>
              </a:spcBef>
              <a:buNone/>
              <a:defRPr sz="1600">
                <a:solidFill>
                  <a:schemeClr val="accent3"/>
                </a:solidFill>
                <a:latin typeface="+mn-lt"/>
              </a:defRPr>
            </a:lvl1pPr>
            <a:lvl2pPr marL="457189" indent="0" algn="ctr">
              <a:buNone/>
              <a:defRPr sz="1600">
                <a:solidFill>
                  <a:schemeClr val="bg2"/>
                </a:solidFill>
              </a:defRPr>
            </a:lvl2pPr>
            <a:lvl3pPr marL="914377" indent="0" algn="ctr">
              <a:buNone/>
              <a:defRPr sz="1600">
                <a:solidFill>
                  <a:schemeClr val="bg2"/>
                </a:solidFill>
              </a:defRPr>
            </a:lvl3pPr>
            <a:lvl4pPr marL="1371566" indent="0" algn="ctr">
              <a:buNone/>
              <a:defRPr sz="1600">
                <a:solidFill>
                  <a:schemeClr val="bg2"/>
                </a:solidFill>
              </a:defRPr>
            </a:lvl4pPr>
            <a:lvl5pPr marL="1828754" indent="0" algn="ctr">
              <a:buNone/>
              <a:defRPr sz="1600">
                <a:solidFill>
                  <a:schemeClr val="bg2"/>
                </a:solidFill>
              </a:defRPr>
            </a:lvl5pPr>
          </a:lstStyle>
          <a:p>
            <a:pPr lvl="0"/>
            <a:r>
              <a:rPr lang="en-US" dirty="0"/>
              <a:t>Click to start texting.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a:t>
            </a:r>
            <a:r>
              <a:rPr lang="ru-RU" dirty="0"/>
              <a:t> </a:t>
            </a:r>
            <a:r>
              <a:rPr lang="en-US" dirty="0" err="1"/>
              <a:t>tincidunt</a:t>
            </a:r>
            <a:r>
              <a:rPr lang="ru-RU" dirty="0"/>
              <a:t> </a:t>
            </a:r>
            <a:r>
              <a:rPr lang="en-US" dirty="0" err="1"/>
              <a:t>ut</a:t>
            </a:r>
            <a:r>
              <a:rPr lang="en-US" dirty="0"/>
              <a:t> </a:t>
            </a:r>
            <a:r>
              <a:rPr lang="en-US" dirty="0" err="1"/>
              <a:t>laoreet</a:t>
            </a:r>
            <a:r>
              <a:rPr lang="en-US" dirty="0"/>
              <a:t>.</a:t>
            </a:r>
          </a:p>
        </p:txBody>
      </p:sp>
      <p:sp>
        <p:nvSpPr>
          <p:cNvPr id="41" name="Text Placeholder 23">
            <a:extLst>
              <a:ext uri="{FF2B5EF4-FFF2-40B4-BE49-F238E27FC236}">
                <a16:creationId xmlns:a16="http://schemas.microsoft.com/office/drawing/2014/main" id="{C17A6133-06D8-48F3-A694-38F41E8E6438}"/>
              </a:ext>
            </a:extLst>
          </p:cNvPr>
          <p:cNvSpPr>
            <a:spLocks noGrp="1"/>
          </p:cNvSpPr>
          <p:nvPr>
            <p:ph type="body" sz="quarter" idx="12" hasCustomPrompt="1"/>
          </p:nvPr>
        </p:nvSpPr>
        <p:spPr>
          <a:xfrm>
            <a:off x="131233" y="-1085145"/>
            <a:ext cx="1680000" cy="624000"/>
          </a:xfrm>
          <a:prstGeom prst="rect">
            <a:avLst/>
          </a:prstGeom>
          <a:solidFill>
            <a:srgbClr val="FFFFFF"/>
          </a:solidFill>
          <a:ln>
            <a:noFill/>
          </a:ln>
        </p:spPr>
        <p:txBody>
          <a:bodyPr anchor="ctr"/>
          <a:lstStyle>
            <a:lvl1pPr marL="0" indent="0" algn="ctr">
              <a:buNone/>
              <a:defRPr sz="3733" b="1">
                <a:solidFill>
                  <a:schemeClr val="accent3"/>
                </a:solidFill>
                <a:latin typeface="+mj-lt"/>
              </a:defRPr>
            </a:lvl1pPr>
            <a:lvl2pPr marL="457189" indent="0">
              <a:buNone/>
              <a:defRPr sz="3733" b="1">
                <a:solidFill>
                  <a:schemeClr val="bg2"/>
                </a:solidFill>
              </a:defRPr>
            </a:lvl2pPr>
            <a:lvl3pPr marL="914377" indent="0">
              <a:buNone/>
              <a:defRPr sz="3733" b="1">
                <a:solidFill>
                  <a:schemeClr val="bg2"/>
                </a:solidFill>
              </a:defRPr>
            </a:lvl3pPr>
            <a:lvl4pPr marL="1371566" indent="0">
              <a:buNone/>
              <a:defRPr sz="3733" b="1">
                <a:solidFill>
                  <a:schemeClr val="bg2"/>
                </a:solidFill>
              </a:defRPr>
            </a:lvl4pPr>
            <a:lvl5pPr marL="1828754" indent="0">
              <a:buNone/>
              <a:defRPr sz="3733" b="1">
                <a:solidFill>
                  <a:schemeClr val="bg2"/>
                </a:solidFill>
              </a:defRPr>
            </a:lvl5pPr>
          </a:lstStyle>
          <a:p>
            <a:pPr lvl="0"/>
            <a:r>
              <a:rPr lang="en-US" dirty="0"/>
              <a:t>Title</a:t>
            </a:r>
          </a:p>
        </p:txBody>
      </p:sp>
      <p:sp>
        <p:nvSpPr>
          <p:cNvPr id="42" name="Text Placeholder 26">
            <a:extLst>
              <a:ext uri="{FF2B5EF4-FFF2-40B4-BE49-F238E27FC236}">
                <a16:creationId xmlns:a16="http://schemas.microsoft.com/office/drawing/2014/main" id="{4103A872-EE35-42B7-A304-264B8F5BFDD5}"/>
              </a:ext>
            </a:extLst>
          </p:cNvPr>
          <p:cNvSpPr>
            <a:spLocks noGrp="1"/>
          </p:cNvSpPr>
          <p:nvPr>
            <p:ph type="body" sz="quarter" idx="13" hasCustomPrompt="1"/>
          </p:nvPr>
        </p:nvSpPr>
        <p:spPr>
          <a:xfrm>
            <a:off x="1839856" y="-1085145"/>
            <a:ext cx="1680000" cy="624000"/>
          </a:xfrm>
          <a:prstGeom prst="rect">
            <a:avLst/>
          </a:prstGeom>
          <a:solidFill>
            <a:srgbClr val="FFFFFF"/>
          </a:solidFill>
          <a:ln>
            <a:noFill/>
          </a:ln>
        </p:spPr>
        <p:txBody>
          <a:bodyPr anchor="ctr"/>
          <a:lstStyle>
            <a:lvl1pPr marL="0" indent="0" algn="ctr">
              <a:buNone/>
              <a:defRPr sz="2400" b="0">
                <a:solidFill>
                  <a:schemeClr val="accent2"/>
                </a:solidFill>
                <a:latin typeface="+mj-lt"/>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Subtitle</a:t>
            </a:r>
          </a:p>
        </p:txBody>
      </p:sp>
      <p:sp>
        <p:nvSpPr>
          <p:cNvPr id="43" name="Text Placeholder 26">
            <a:extLst>
              <a:ext uri="{FF2B5EF4-FFF2-40B4-BE49-F238E27FC236}">
                <a16:creationId xmlns:a16="http://schemas.microsoft.com/office/drawing/2014/main" id="{BDDD75B2-C68F-4294-8E77-E61278246EFF}"/>
              </a:ext>
            </a:extLst>
          </p:cNvPr>
          <p:cNvSpPr>
            <a:spLocks noGrp="1"/>
          </p:cNvSpPr>
          <p:nvPr>
            <p:ph type="body" sz="quarter" idx="14" hasCustomPrompt="1"/>
          </p:nvPr>
        </p:nvSpPr>
        <p:spPr>
          <a:xfrm>
            <a:off x="3548479" y="-1085145"/>
            <a:ext cx="1680000" cy="624000"/>
          </a:xfrm>
          <a:prstGeom prst="rect">
            <a:avLst/>
          </a:prstGeom>
          <a:solidFill>
            <a:srgbClr val="FFFFFF"/>
          </a:solidFill>
          <a:ln>
            <a:noFill/>
          </a:ln>
        </p:spPr>
        <p:txBody>
          <a:bodyPr anchor="ctr"/>
          <a:lstStyle>
            <a:lvl1pPr marL="0" indent="0" algn="ctr">
              <a:buNone/>
              <a:defRPr sz="1867" b="0">
                <a:solidFill>
                  <a:schemeClr val="accent2"/>
                </a:solidFill>
                <a:latin typeface="+mj-lt"/>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Lead</a:t>
            </a:r>
          </a:p>
        </p:txBody>
      </p:sp>
      <p:sp>
        <p:nvSpPr>
          <p:cNvPr id="44" name="Text Placeholder 26">
            <a:extLst>
              <a:ext uri="{FF2B5EF4-FFF2-40B4-BE49-F238E27FC236}">
                <a16:creationId xmlns:a16="http://schemas.microsoft.com/office/drawing/2014/main" id="{A67331C4-38F9-458F-8B00-BC9223489BE1}"/>
              </a:ext>
            </a:extLst>
          </p:cNvPr>
          <p:cNvSpPr>
            <a:spLocks noGrp="1"/>
          </p:cNvSpPr>
          <p:nvPr>
            <p:ph type="body" sz="quarter" idx="15" hasCustomPrompt="1"/>
          </p:nvPr>
        </p:nvSpPr>
        <p:spPr>
          <a:xfrm>
            <a:off x="5257101" y="-1085145"/>
            <a:ext cx="1680000" cy="624000"/>
          </a:xfrm>
          <a:prstGeom prst="rect">
            <a:avLst/>
          </a:prstGeom>
          <a:solidFill>
            <a:srgbClr val="FFFFFF"/>
          </a:solidFill>
          <a:ln>
            <a:noFill/>
          </a:ln>
        </p:spPr>
        <p:txBody>
          <a:bodyPr anchor="ctr"/>
          <a:lstStyle>
            <a:lvl1pPr marL="0" indent="0" algn="ctr">
              <a:buNone/>
              <a:defRPr sz="2133" b="1">
                <a:solidFill>
                  <a:schemeClr val="accent3"/>
                </a:solidFill>
                <a:latin typeface="+mj-lt"/>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Text title 1</a:t>
            </a:r>
          </a:p>
        </p:txBody>
      </p:sp>
      <p:sp>
        <p:nvSpPr>
          <p:cNvPr id="45" name="Text Placeholder 26">
            <a:extLst>
              <a:ext uri="{FF2B5EF4-FFF2-40B4-BE49-F238E27FC236}">
                <a16:creationId xmlns:a16="http://schemas.microsoft.com/office/drawing/2014/main" id="{D0AF4DAD-9B20-43F0-89E1-A4906FCFBFC4}"/>
              </a:ext>
            </a:extLst>
          </p:cNvPr>
          <p:cNvSpPr>
            <a:spLocks noGrp="1"/>
          </p:cNvSpPr>
          <p:nvPr>
            <p:ph type="body" sz="quarter" idx="16" hasCustomPrompt="1"/>
          </p:nvPr>
        </p:nvSpPr>
        <p:spPr>
          <a:xfrm>
            <a:off x="8674347" y="-1085145"/>
            <a:ext cx="1680000" cy="624000"/>
          </a:xfrm>
          <a:prstGeom prst="rect">
            <a:avLst/>
          </a:prstGeom>
          <a:solidFill>
            <a:srgbClr val="FFFFFF"/>
          </a:solidFill>
          <a:ln>
            <a:noFill/>
          </a:ln>
        </p:spPr>
        <p:txBody>
          <a:bodyPr anchor="ctr"/>
          <a:lstStyle>
            <a:lvl1pPr marL="0" indent="0" algn="ctr">
              <a:buNone/>
              <a:defRPr sz="1600" b="0">
                <a:solidFill>
                  <a:schemeClr val="accent3"/>
                </a:solidFill>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Text</a:t>
            </a:r>
          </a:p>
        </p:txBody>
      </p:sp>
      <p:sp>
        <p:nvSpPr>
          <p:cNvPr id="46" name="Text Placeholder 26">
            <a:extLst>
              <a:ext uri="{FF2B5EF4-FFF2-40B4-BE49-F238E27FC236}">
                <a16:creationId xmlns:a16="http://schemas.microsoft.com/office/drawing/2014/main" id="{CEAC7A61-A820-4A4C-8BB8-D29C921BE5F0}"/>
              </a:ext>
            </a:extLst>
          </p:cNvPr>
          <p:cNvSpPr>
            <a:spLocks noGrp="1"/>
          </p:cNvSpPr>
          <p:nvPr>
            <p:ph type="body" sz="quarter" idx="17" hasCustomPrompt="1"/>
          </p:nvPr>
        </p:nvSpPr>
        <p:spPr>
          <a:xfrm>
            <a:off x="10382973" y="-1085145"/>
            <a:ext cx="1680000" cy="624000"/>
          </a:xfrm>
          <a:prstGeom prst="rect">
            <a:avLst/>
          </a:prstGeom>
          <a:solidFill>
            <a:srgbClr val="FFFFFF"/>
          </a:solidFill>
          <a:ln>
            <a:noFill/>
          </a:ln>
        </p:spPr>
        <p:txBody>
          <a:bodyPr anchor="ctr"/>
          <a:lstStyle>
            <a:lvl1pPr marL="0" indent="0" algn="ctr">
              <a:buNone/>
              <a:defRPr sz="1067" b="0">
                <a:solidFill>
                  <a:schemeClr val="accent3"/>
                </a:solidFill>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Caption</a:t>
            </a:r>
          </a:p>
        </p:txBody>
      </p:sp>
      <p:sp>
        <p:nvSpPr>
          <p:cNvPr id="47" name="Text Placeholder 26">
            <a:extLst>
              <a:ext uri="{FF2B5EF4-FFF2-40B4-BE49-F238E27FC236}">
                <a16:creationId xmlns:a16="http://schemas.microsoft.com/office/drawing/2014/main" id="{93CC221C-93C5-48C6-B0C7-6C9C40451200}"/>
              </a:ext>
            </a:extLst>
          </p:cNvPr>
          <p:cNvSpPr>
            <a:spLocks noGrp="1"/>
          </p:cNvSpPr>
          <p:nvPr>
            <p:ph type="body" sz="quarter" idx="18" hasCustomPrompt="1"/>
          </p:nvPr>
        </p:nvSpPr>
        <p:spPr>
          <a:xfrm>
            <a:off x="6965724" y="-1085145"/>
            <a:ext cx="1680000" cy="624000"/>
          </a:xfrm>
          <a:prstGeom prst="rect">
            <a:avLst/>
          </a:prstGeom>
          <a:solidFill>
            <a:srgbClr val="FFFFFF"/>
          </a:solidFill>
          <a:ln>
            <a:noFill/>
          </a:ln>
        </p:spPr>
        <p:txBody>
          <a:bodyPr anchor="ctr"/>
          <a:lstStyle>
            <a:lvl1pPr marL="0" indent="0" algn="ctr">
              <a:buNone/>
              <a:defRPr sz="1867" b="1">
                <a:solidFill>
                  <a:schemeClr val="accent3"/>
                </a:solidFill>
                <a:latin typeface="+mj-lt"/>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Text title 2</a:t>
            </a:r>
          </a:p>
        </p:txBody>
      </p:sp>
    </p:spTree>
    <p:extLst>
      <p:ext uri="{BB962C8B-B14F-4D97-AF65-F5344CB8AC3E}">
        <p14:creationId xmlns:p14="http://schemas.microsoft.com/office/powerpoint/2010/main" val="303240407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Features list (4)">
    <p:spTree>
      <p:nvGrpSpPr>
        <p:cNvPr id="1" name=""/>
        <p:cNvGrpSpPr/>
        <p:nvPr/>
      </p:nvGrpSpPr>
      <p:grpSpPr>
        <a:xfrm>
          <a:off x="0" y="0"/>
          <a:ext cx="0" cy="0"/>
          <a:chOff x="0" y="0"/>
          <a:chExt cx="0" cy="0"/>
        </a:xfrm>
      </p:grpSpPr>
      <p:sp>
        <p:nvSpPr>
          <p:cNvPr id="9" name="Text Placeholder 2">
            <a:extLst>
              <a:ext uri="{FF2B5EF4-FFF2-40B4-BE49-F238E27FC236}">
                <a16:creationId xmlns:a16="http://schemas.microsoft.com/office/drawing/2014/main" id="{FC1890D2-72A1-344B-AAD7-DB97141FE495}"/>
              </a:ext>
            </a:extLst>
          </p:cNvPr>
          <p:cNvSpPr>
            <a:spLocks noGrp="1"/>
          </p:cNvSpPr>
          <p:nvPr>
            <p:ph type="body" idx="1" hasCustomPrompt="1"/>
          </p:nvPr>
        </p:nvSpPr>
        <p:spPr>
          <a:xfrm>
            <a:off x="6096001" y="1555751"/>
            <a:ext cx="5568951" cy="1018116"/>
          </a:xfrm>
          <a:prstGeom prst="rect">
            <a:avLst/>
          </a:prstGeom>
          <a:noFill/>
          <a:ln w="6350">
            <a:solidFill>
              <a:schemeClr val="tx1">
                <a:lumMod val="50000"/>
                <a:lumOff val="50000"/>
              </a:schemeClr>
            </a:solidFill>
          </a:ln>
        </p:spPr>
        <p:txBody>
          <a:bodyPr lIns="144000" tIns="108000" rIns="108000" bIns="108000" anchor="ctr" anchorCtr="0">
            <a:noAutofit/>
          </a:bodyPr>
          <a:lstStyle>
            <a:lvl1pPr marL="0" marR="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sz="1600" b="0" baseline="0">
                <a:solidFill>
                  <a:schemeClr val="accent3"/>
                </a:solidFill>
                <a:latin typeface="+mn-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marL="0" marR="0" lvl="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add a feature. </a:t>
            </a:r>
            <a:r>
              <a:rPr lang="en-US" dirty="0" err="1"/>
              <a:t>Euismod</a:t>
            </a:r>
            <a:r>
              <a:rPr lang="en-US" dirty="0"/>
              <a:t> </a:t>
            </a:r>
            <a:r>
              <a:rPr lang="en-US" dirty="0" err="1"/>
              <a:t>tincidunt</a:t>
            </a:r>
            <a:r>
              <a:rPr lang="en-US" dirty="0"/>
              <a:t> </a:t>
            </a:r>
            <a:r>
              <a:rPr lang="en-US" dirty="0" err="1"/>
              <a:t>ut</a:t>
            </a:r>
            <a:r>
              <a:rPr lang="en-US" dirty="0"/>
              <a:t> </a:t>
            </a:r>
            <a:br>
              <a:rPr lang="en-US" dirty="0"/>
            </a:br>
            <a:r>
              <a:rPr lang="en-US" dirty="0" err="1"/>
              <a:t>laoreet</a:t>
            </a:r>
            <a:r>
              <a:rPr lang="en-US" dirty="0"/>
              <a:t> </a:t>
            </a:r>
            <a:r>
              <a:rPr lang="en-US" dirty="0" err="1"/>
              <a:t>dolore</a:t>
            </a:r>
            <a:r>
              <a:rPr lang="en-US" dirty="0"/>
              <a:t> magna</a:t>
            </a:r>
            <a:r>
              <a:rPr lang="ru-RU" dirty="0"/>
              <a:t> </a:t>
            </a:r>
            <a:r>
              <a:rPr lang="en-US" dirty="0" err="1"/>
              <a:t>tincidunt</a:t>
            </a:r>
            <a:r>
              <a:rPr lang="ru-RU" dirty="0"/>
              <a:t> </a:t>
            </a:r>
            <a:r>
              <a:rPr lang="en-US" dirty="0" err="1"/>
              <a:t>ut</a:t>
            </a:r>
            <a:r>
              <a:rPr lang="en-US" dirty="0"/>
              <a:t> </a:t>
            </a:r>
            <a:r>
              <a:rPr lang="en-US" dirty="0" err="1"/>
              <a:t>laoreet</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a:t>
            </a:r>
          </a:p>
        </p:txBody>
      </p:sp>
      <p:sp>
        <p:nvSpPr>
          <p:cNvPr id="7" name="Title Placeholder 1">
            <a:extLst>
              <a:ext uri="{FF2B5EF4-FFF2-40B4-BE49-F238E27FC236}">
                <a16:creationId xmlns:a16="http://schemas.microsoft.com/office/drawing/2014/main" id="{8D8D52C8-8B0E-F747-A256-58B626C9C703}"/>
              </a:ext>
            </a:extLst>
          </p:cNvPr>
          <p:cNvSpPr>
            <a:spLocks noGrp="1"/>
          </p:cNvSpPr>
          <p:nvPr>
            <p:ph type="title" hasCustomPrompt="1"/>
          </p:nvPr>
        </p:nvSpPr>
        <p:spPr>
          <a:xfrm>
            <a:off x="511476" y="316422"/>
            <a:ext cx="11153475" cy="941620"/>
          </a:xfrm>
          <a:prstGeom prst="rect">
            <a:avLst/>
          </a:prstGeom>
        </p:spPr>
        <p:txBody>
          <a:bodyPr vert="horz" lIns="0" tIns="0" rIns="0" bIns="0" rtlCol="0" anchor="t" anchorCtr="0">
            <a:noAutofit/>
          </a:bodyPr>
          <a:lstStyle>
            <a:lvl1pPr algn="l">
              <a:defRPr>
                <a:solidFill>
                  <a:schemeClr val="accent3"/>
                </a:solidFill>
                <a:latin typeface="+mj-lt"/>
              </a:defRPr>
            </a:lvl1pPr>
          </a:lstStyle>
          <a:p>
            <a:r>
              <a:rPr lang="en-US" dirty="0"/>
              <a:t>Click to add a title</a:t>
            </a:r>
          </a:p>
        </p:txBody>
      </p:sp>
      <p:sp>
        <p:nvSpPr>
          <p:cNvPr id="27" name="Picture Placeholder 6"/>
          <p:cNvSpPr>
            <a:spLocks noGrp="1"/>
          </p:cNvSpPr>
          <p:nvPr>
            <p:ph type="pic" sz="quarter" idx="21" hasCustomPrompt="1"/>
          </p:nvPr>
        </p:nvSpPr>
        <p:spPr>
          <a:xfrm>
            <a:off x="511475" y="1555751"/>
            <a:ext cx="5237391" cy="4512733"/>
          </a:xfrm>
          <a:prstGeom prst="rect">
            <a:avLst/>
          </a:prstGeom>
          <a:solidFill>
            <a:schemeClr val="tx1">
              <a:lumMod val="10000"/>
              <a:lumOff val="90000"/>
            </a:schemeClr>
          </a:solidFill>
        </p:spPr>
        <p:txBody>
          <a:bodyPr lIns="0" tIns="0" rIns="0" bIns="0" anchor="ctr">
            <a:noAutofit/>
          </a:bodyPr>
          <a:lstStyle>
            <a:lvl1pPr marL="0" indent="0" algn="ctr">
              <a:buNone/>
              <a:defRPr sz="1067">
                <a:solidFill>
                  <a:schemeClr val="accent3"/>
                </a:solidFill>
              </a:defRPr>
            </a:lvl1pPr>
          </a:lstStyle>
          <a:p>
            <a:r>
              <a:rPr lang="en-US" dirty="0"/>
              <a:t>Click to add a picture</a:t>
            </a:r>
          </a:p>
        </p:txBody>
      </p:sp>
      <p:sp>
        <p:nvSpPr>
          <p:cNvPr id="63" name="Text Placeholder 2">
            <a:extLst>
              <a:ext uri="{FF2B5EF4-FFF2-40B4-BE49-F238E27FC236}">
                <a16:creationId xmlns:a16="http://schemas.microsoft.com/office/drawing/2014/main" id="{FC1890D2-72A1-344B-AAD7-DB97141FE495}"/>
              </a:ext>
            </a:extLst>
          </p:cNvPr>
          <p:cNvSpPr>
            <a:spLocks noGrp="1"/>
          </p:cNvSpPr>
          <p:nvPr>
            <p:ph type="body" idx="28" hasCustomPrompt="1"/>
          </p:nvPr>
        </p:nvSpPr>
        <p:spPr>
          <a:xfrm>
            <a:off x="6096001" y="2697693"/>
            <a:ext cx="5568951" cy="730249"/>
          </a:xfrm>
          <a:prstGeom prst="rect">
            <a:avLst/>
          </a:prstGeom>
          <a:noFill/>
          <a:ln w="6350">
            <a:solidFill>
              <a:schemeClr val="tx1">
                <a:lumMod val="50000"/>
                <a:lumOff val="50000"/>
              </a:schemeClr>
            </a:solidFill>
          </a:ln>
        </p:spPr>
        <p:txBody>
          <a:bodyPr lIns="144000" tIns="108000" rIns="108000" bIns="108000" anchor="ctr" anchorCtr="0">
            <a:noAutofit/>
          </a:bodyPr>
          <a:lstStyle>
            <a:lvl1pPr marL="0" marR="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sz="1600" b="0" baseline="0">
                <a:solidFill>
                  <a:schemeClr val="accent3"/>
                </a:solidFill>
                <a:latin typeface="+mn-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marL="0" marR="0" lvl="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add a feature. </a:t>
            </a:r>
            <a:r>
              <a:rPr lang="en-US" dirty="0" err="1"/>
              <a:t>Euismod</a:t>
            </a:r>
            <a:r>
              <a:rPr lang="en-US" dirty="0"/>
              <a:t> </a:t>
            </a:r>
            <a:r>
              <a:rPr lang="en-US" dirty="0" err="1"/>
              <a:t>tincidunt</a:t>
            </a:r>
            <a:r>
              <a:rPr lang="en-US" dirty="0"/>
              <a:t> </a:t>
            </a:r>
            <a:r>
              <a:rPr lang="en-US" dirty="0" err="1"/>
              <a:t>ut</a:t>
            </a:r>
            <a:r>
              <a:rPr lang="en-US" dirty="0"/>
              <a:t> </a:t>
            </a:r>
            <a:br>
              <a:rPr lang="en-US" dirty="0"/>
            </a:br>
            <a:r>
              <a:rPr lang="en-US" dirty="0" err="1"/>
              <a:t>laoreet</a:t>
            </a:r>
            <a:r>
              <a:rPr lang="en-US" dirty="0"/>
              <a:t> </a:t>
            </a:r>
            <a:r>
              <a:rPr lang="en-US" dirty="0" err="1"/>
              <a:t>dolore</a:t>
            </a:r>
            <a:r>
              <a:rPr lang="en-US" dirty="0"/>
              <a:t> magna</a:t>
            </a:r>
            <a:r>
              <a:rPr lang="ru-RU" dirty="0"/>
              <a:t> </a:t>
            </a:r>
            <a:r>
              <a:rPr lang="en-US" dirty="0" err="1"/>
              <a:t>tincidunt</a:t>
            </a:r>
            <a:r>
              <a:rPr lang="ru-RU" dirty="0"/>
              <a:t> </a:t>
            </a:r>
            <a:r>
              <a:rPr lang="en-US" dirty="0" err="1"/>
              <a:t>ut</a:t>
            </a:r>
            <a:r>
              <a:rPr lang="en-US" dirty="0"/>
              <a:t> </a:t>
            </a:r>
            <a:r>
              <a:rPr lang="en-US" dirty="0" err="1"/>
              <a:t>laoreet</a:t>
            </a:r>
            <a:r>
              <a:rPr lang="en-US" dirty="0"/>
              <a:t>.</a:t>
            </a:r>
          </a:p>
        </p:txBody>
      </p:sp>
      <p:sp>
        <p:nvSpPr>
          <p:cNvPr id="64" name="Text Placeholder 2">
            <a:extLst>
              <a:ext uri="{FF2B5EF4-FFF2-40B4-BE49-F238E27FC236}">
                <a16:creationId xmlns:a16="http://schemas.microsoft.com/office/drawing/2014/main" id="{FC1890D2-72A1-344B-AAD7-DB97141FE495}"/>
              </a:ext>
            </a:extLst>
          </p:cNvPr>
          <p:cNvSpPr>
            <a:spLocks noGrp="1"/>
          </p:cNvSpPr>
          <p:nvPr>
            <p:ph type="body" idx="29" hasCustomPrompt="1"/>
          </p:nvPr>
        </p:nvSpPr>
        <p:spPr>
          <a:xfrm>
            <a:off x="6096001" y="3551767"/>
            <a:ext cx="5568951" cy="520699"/>
          </a:xfrm>
          <a:prstGeom prst="rect">
            <a:avLst/>
          </a:prstGeom>
          <a:noFill/>
          <a:ln w="6350">
            <a:solidFill>
              <a:schemeClr val="tx1">
                <a:lumMod val="50000"/>
                <a:lumOff val="50000"/>
              </a:schemeClr>
            </a:solidFill>
          </a:ln>
        </p:spPr>
        <p:txBody>
          <a:bodyPr lIns="144000" tIns="108000" rIns="108000" bIns="108000" anchor="ctr" anchorCtr="0">
            <a:noAutofit/>
          </a:bodyPr>
          <a:lstStyle>
            <a:lvl1pPr marL="0" marR="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sz="1600" b="0" baseline="0">
                <a:solidFill>
                  <a:schemeClr val="accent3"/>
                </a:solidFill>
                <a:latin typeface="+mn-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marL="0" marR="0" lvl="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add a feature</a:t>
            </a:r>
          </a:p>
        </p:txBody>
      </p:sp>
      <p:sp>
        <p:nvSpPr>
          <p:cNvPr id="65" name="Text Placeholder 2">
            <a:extLst>
              <a:ext uri="{FF2B5EF4-FFF2-40B4-BE49-F238E27FC236}">
                <a16:creationId xmlns:a16="http://schemas.microsoft.com/office/drawing/2014/main" id="{FC1890D2-72A1-344B-AAD7-DB97141FE495}"/>
              </a:ext>
            </a:extLst>
          </p:cNvPr>
          <p:cNvSpPr>
            <a:spLocks noGrp="1"/>
          </p:cNvSpPr>
          <p:nvPr>
            <p:ph type="body" idx="30" hasCustomPrompt="1"/>
          </p:nvPr>
        </p:nvSpPr>
        <p:spPr>
          <a:xfrm>
            <a:off x="6096001" y="4196291"/>
            <a:ext cx="5568951" cy="1018116"/>
          </a:xfrm>
          <a:prstGeom prst="rect">
            <a:avLst/>
          </a:prstGeom>
          <a:noFill/>
          <a:ln w="6350">
            <a:solidFill>
              <a:schemeClr val="tx1">
                <a:lumMod val="50000"/>
                <a:lumOff val="50000"/>
              </a:schemeClr>
            </a:solidFill>
          </a:ln>
        </p:spPr>
        <p:txBody>
          <a:bodyPr lIns="144000" tIns="108000" rIns="108000" bIns="108000" anchor="ctr" anchorCtr="0">
            <a:noAutofit/>
          </a:bodyPr>
          <a:lstStyle>
            <a:lvl1pPr marL="0" marR="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sz="1600" b="0" baseline="0">
                <a:solidFill>
                  <a:schemeClr val="accent3"/>
                </a:solidFill>
                <a:latin typeface="+mn-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marL="0" marR="0" lvl="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add a feature. </a:t>
            </a:r>
            <a:r>
              <a:rPr lang="en-US" dirty="0" err="1"/>
              <a:t>Euismod</a:t>
            </a:r>
            <a:r>
              <a:rPr lang="en-US" dirty="0"/>
              <a:t> </a:t>
            </a:r>
            <a:r>
              <a:rPr lang="en-US" dirty="0" err="1"/>
              <a:t>tincidunt</a:t>
            </a:r>
            <a:r>
              <a:rPr lang="en-US" dirty="0"/>
              <a:t> </a:t>
            </a:r>
            <a:r>
              <a:rPr lang="en-US" dirty="0" err="1"/>
              <a:t>ut</a:t>
            </a:r>
            <a:r>
              <a:rPr lang="en-US" dirty="0"/>
              <a:t> </a:t>
            </a:r>
            <a:br>
              <a:rPr lang="en-US" dirty="0"/>
            </a:br>
            <a:r>
              <a:rPr lang="en-US" dirty="0" err="1"/>
              <a:t>laoreet</a:t>
            </a:r>
            <a:r>
              <a:rPr lang="en-US" dirty="0"/>
              <a:t> </a:t>
            </a:r>
            <a:r>
              <a:rPr lang="en-US" dirty="0" err="1"/>
              <a:t>dolore</a:t>
            </a:r>
            <a:r>
              <a:rPr lang="en-US" dirty="0"/>
              <a:t> magna</a:t>
            </a:r>
            <a:r>
              <a:rPr lang="ru-RU" dirty="0"/>
              <a:t> </a:t>
            </a:r>
            <a:r>
              <a:rPr lang="en-US" dirty="0" err="1"/>
              <a:t>tincidunt</a:t>
            </a:r>
            <a:r>
              <a:rPr lang="ru-RU" dirty="0"/>
              <a:t> </a:t>
            </a:r>
            <a:r>
              <a:rPr lang="en-US" dirty="0" err="1"/>
              <a:t>ut</a:t>
            </a:r>
            <a:r>
              <a:rPr lang="en-US" dirty="0"/>
              <a:t> </a:t>
            </a:r>
            <a:r>
              <a:rPr lang="en-US" dirty="0" err="1"/>
              <a:t>laoreet</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a:t>
            </a:r>
          </a:p>
        </p:txBody>
      </p:sp>
      <p:sp>
        <p:nvSpPr>
          <p:cNvPr id="66" name="Text Placeholder 2">
            <a:extLst>
              <a:ext uri="{FF2B5EF4-FFF2-40B4-BE49-F238E27FC236}">
                <a16:creationId xmlns:a16="http://schemas.microsoft.com/office/drawing/2014/main" id="{FC1890D2-72A1-344B-AAD7-DB97141FE495}"/>
              </a:ext>
            </a:extLst>
          </p:cNvPr>
          <p:cNvSpPr>
            <a:spLocks noGrp="1"/>
          </p:cNvSpPr>
          <p:nvPr>
            <p:ph type="body" idx="31" hasCustomPrompt="1"/>
          </p:nvPr>
        </p:nvSpPr>
        <p:spPr>
          <a:xfrm>
            <a:off x="6096001" y="5338236"/>
            <a:ext cx="5568951" cy="730249"/>
          </a:xfrm>
          <a:prstGeom prst="rect">
            <a:avLst/>
          </a:prstGeom>
          <a:noFill/>
          <a:ln w="6350">
            <a:solidFill>
              <a:schemeClr val="tx1">
                <a:lumMod val="50000"/>
                <a:lumOff val="50000"/>
              </a:schemeClr>
            </a:solidFill>
          </a:ln>
        </p:spPr>
        <p:txBody>
          <a:bodyPr lIns="144000" tIns="108000" rIns="108000" bIns="108000" anchor="ctr" anchorCtr="0">
            <a:noAutofit/>
          </a:bodyPr>
          <a:lstStyle>
            <a:lvl1pPr marL="0" marR="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sz="1600" b="0" baseline="0">
                <a:solidFill>
                  <a:schemeClr val="accent3"/>
                </a:solidFill>
                <a:latin typeface="+mn-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marL="0" marR="0" lvl="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add a feature. </a:t>
            </a:r>
            <a:r>
              <a:rPr lang="en-US" dirty="0" err="1"/>
              <a:t>Euismod</a:t>
            </a:r>
            <a:r>
              <a:rPr lang="en-US" dirty="0"/>
              <a:t> </a:t>
            </a:r>
            <a:r>
              <a:rPr lang="en-US" dirty="0" err="1"/>
              <a:t>tincidunt</a:t>
            </a:r>
            <a:r>
              <a:rPr lang="en-US" dirty="0"/>
              <a:t> </a:t>
            </a:r>
            <a:r>
              <a:rPr lang="en-US" dirty="0" err="1"/>
              <a:t>ut</a:t>
            </a:r>
            <a:r>
              <a:rPr lang="en-US" dirty="0"/>
              <a:t> </a:t>
            </a:r>
            <a:br>
              <a:rPr lang="en-US" dirty="0"/>
            </a:br>
            <a:r>
              <a:rPr lang="en-US" dirty="0" err="1"/>
              <a:t>laoreet</a:t>
            </a:r>
            <a:r>
              <a:rPr lang="en-US" dirty="0"/>
              <a:t> </a:t>
            </a:r>
            <a:r>
              <a:rPr lang="en-US" dirty="0" err="1"/>
              <a:t>dolore</a:t>
            </a:r>
            <a:r>
              <a:rPr lang="en-US" dirty="0"/>
              <a:t> magna</a:t>
            </a:r>
            <a:r>
              <a:rPr lang="ru-RU" dirty="0"/>
              <a:t> </a:t>
            </a:r>
            <a:r>
              <a:rPr lang="en-US" dirty="0" err="1"/>
              <a:t>tincidunt</a:t>
            </a:r>
            <a:r>
              <a:rPr lang="ru-RU" dirty="0"/>
              <a:t> </a:t>
            </a:r>
            <a:r>
              <a:rPr lang="en-US" dirty="0" err="1"/>
              <a:t>ut</a:t>
            </a:r>
            <a:r>
              <a:rPr lang="en-US" dirty="0"/>
              <a:t> </a:t>
            </a:r>
            <a:r>
              <a:rPr lang="en-US" dirty="0" err="1"/>
              <a:t>laoreet</a:t>
            </a:r>
            <a:r>
              <a:rPr lang="en-US" dirty="0"/>
              <a:t>.</a:t>
            </a:r>
          </a:p>
        </p:txBody>
      </p:sp>
      <p:sp>
        <p:nvSpPr>
          <p:cNvPr id="25" name="Text Placeholder 4"/>
          <p:cNvSpPr>
            <a:spLocks noGrp="1"/>
          </p:cNvSpPr>
          <p:nvPr>
            <p:ph type="body" sz="quarter" idx="27" hasCustomPrompt="1"/>
          </p:nvPr>
        </p:nvSpPr>
        <p:spPr>
          <a:xfrm>
            <a:off x="511476" y="980017"/>
            <a:ext cx="11153475" cy="287867"/>
          </a:xfrm>
          <a:prstGeom prst="rect">
            <a:avLst/>
          </a:prstGeom>
        </p:spPr>
        <p:txBody>
          <a:bodyPr lIns="0" tIns="0" rIns="0" bIns="0">
            <a:noAutofit/>
          </a:bodyPr>
          <a:lstStyle>
            <a:lvl1pPr marL="0" indent="0" algn="l">
              <a:lnSpc>
                <a:spcPct val="100000"/>
              </a:lnSpc>
              <a:spcBef>
                <a:spcPts val="800"/>
              </a:spcBef>
              <a:buNone/>
              <a:defRPr lang="en-US" sz="2400" b="0" kern="1200" dirty="0">
                <a:solidFill>
                  <a:schemeClr val="accent2"/>
                </a:solidFill>
                <a:latin typeface="+mn-lt"/>
                <a:ea typeface="+mn-ea"/>
                <a:cs typeface="+mn-cs"/>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Click to add a subtitle or delete this placeholder if not needed</a:t>
            </a:r>
          </a:p>
        </p:txBody>
      </p:sp>
      <p:sp>
        <p:nvSpPr>
          <p:cNvPr id="17" name="Text Placeholder 23">
            <a:extLst>
              <a:ext uri="{FF2B5EF4-FFF2-40B4-BE49-F238E27FC236}">
                <a16:creationId xmlns:a16="http://schemas.microsoft.com/office/drawing/2014/main" id="{9AE35AFE-766A-413F-A93A-E3E3DD35D23A}"/>
              </a:ext>
            </a:extLst>
          </p:cNvPr>
          <p:cNvSpPr>
            <a:spLocks noGrp="1"/>
          </p:cNvSpPr>
          <p:nvPr>
            <p:ph type="body" sz="quarter" idx="12" hasCustomPrompt="1"/>
          </p:nvPr>
        </p:nvSpPr>
        <p:spPr>
          <a:xfrm>
            <a:off x="131233" y="-1085145"/>
            <a:ext cx="1680000" cy="624000"/>
          </a:xfrm>
          <a:prstGeom prst="rect">
            <a:avLst/>
          </a:prstGeom>
          <a:solidFill>
            <a:srgbClr val="FFFFFF"/>
          </a:solidFill>
          <a:ln>
            <a:noFill/>
          </a:ln>
        </p:spPr>
        <p:txBody>
          <a:bodyPr anchor="ctr"/>
          <a:lstStyle>
            <a:lvl1pPr marL="0" indent="0" algn="ctr">
              <a:buNone/>
              <a:defRPr sz="3733" b="1">
                <a:solidFill>
                  <a:schemeClr val="accent3"/>
                </a:solidFill>
                <a:latin typeface="+mj-lt"/>
              </a:defRPr>
            </a:lvl1pPr>
            <a:lvl2pPr marL="457189" indent="0">
              <a:buNone/>
              <a:defRPr sz="3733" b="1">
                <a:solidFill>
                  <a:schemeClr val="bg2"/>
                </a:solidFill>
              </a:defRPr>
            </a:lvl2pPr>
            <a:lvl3pPr marL="914377" indent="0">
              <a:buNone/>
              <a:defRPr sz="3733" b="1">
                <a:solidFill>
                  <a:schemeClr val="bg2"/>
                </a:solidFill>
              </a:defRPr>
            </a:lvl3pPr>
            <a:lvl4pPr marL="1371566" indent="0">
              <a:buNone/>
              <a:defRPr sz="3733" b="1">
                <a:solidFill>
                  <a:schemeClr val="bg2"/>
                </a:solidFill>
              </a:defRPr>
            </a:lvl4pPr>
            <a:lvl5pPr marL="1828754" indent="0">
              <a:buNone/>
              <a:defRPr sz="3733" b="1">
                <a:solidFill>
                  <a:schemeClr val="bg2"/>
                </a:solidFill>
              </a:defRPr>
            </a:lvl5pPr>
          </a:lstStyle>
          <a:p>
            <a:pPr lvl="0"/>
            <a:r>
              <a:rPr lang="en-US" dirty="0"/>
              <a:t>Title</a:t>
            </a:r>
          </a:p>
        </p:txBody>
      </p:sp>
      <p:sp>
        <p:nvSpPr>
          <p:cNvPr id="18" name="Text Placeholder 26">
            <a:extLst>
              <a:ext uri="{FF2B5EF4-FFF2-40B4-BE49-F238E27FC236}">
                <a16:creationId xmlns:a16="http://schemas.microsoft.com/office/drawing/2014/main" id="{3EFFEDBB-DBA4-4ADB-8C7C-BB8BA7C1BF50}"/>
              </a:ext>
            </a:extLst>
          </p:cNvPr>
          <p:cNvSpPr>
            <a:spLocks noGrp="1"/>
          </p:cNvSpPr>
          <p:nvPr>
            <p:ph type="body" sz="quarter" idx="13" hasCustomPrompt="1"/>
          </p:nvPr>
        </p:nvSpPr>
        <p:spPr>
          <a:xfrm>
            <a:off x="1839856" y="-1085145"/>
            <a:ext cx="1680000" cy="624000"/>
          </a:xfrm>
          <a:prstGeom prst="rect">
            <a:avLst/>
          </a:prstGeom>
          <a:solidFill>
            <a:srgbClr val="FFFFFF"/>
          </a:solidFill>
          <a:ln>
            <a:noFill/>
          </a:ln>
        </p:spPr>
        <p:txBody>
          <a:bodyPr anchor="ctr"/>
          <a:lstStyle>
            <a:lvl1pPr marL="0" indent="0" algn="ctr">
              <a:buNone/>
              <a:defRPr sz="2400" b="0">
                <a:solidFill>
                  <a:schemeClr val="accent2"/>
                </a:solidFill>
                <a:latin typeface="+mj-lt"/>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Subtitle</a:t>
            </a:r>
          </a:p>
        </p:txBody>
      </p:sp>
      <p:sp>
        <p:nvSpPr>
          <p:cNvPr id="19" name="Text Placeholder 26">
            <a:extLst>
              <a:ext uri="{FF2B5EF4-FFF2-40B4-BE49-F238E27FC236}">
                <a16:creationId xmlns:a16="http://schemas.microsoft.com/office/drawing/2014/main" id="{986568AC-C030-4062-A901-099C0652B6E9}"/>
              </a:ext>
            </a:extLst>
          </p:cNvPr>
          <p:cNvSpPr>
            <a:spLocks noGrp="1"/>
          </p:cNvSpPr>
          <p:nvPr>
            <p:ph type="body" sz="quarter" idx="14" hasCustomPrompt="1"/>
          </p:nvPr>
        </p:nvSpPr>
        <p:spPr>
          <a:xfrm>
            <a:off x="3548479" y="-1085145"/>
            <a:ext cx="1680000" cy="624000"/>
          </a:xfrm>
          <a:prstGeom prst="rect">
            <a:avLst/>
          </a:prstGeom>
          <a:solidFill>
            <a:srgbClr val="FFFFFF"/>
          </a:solidFill>
          <a:ln>
            <a:noFill/>
          </a:ln>
        </p:spPr>
        <p:txBody>
          <a:bodyPr anchor="ctr"/>
          <a:lstStyle>
            <a:lvl1pPr marL="0" indent="0" algn="ctr">
              <a:buNone/>
              <a:defRPr sz="1867" b="0">
                <a:solidFill>
                  <a:schemeClr val="accent2"/>
                </a:solidFill>
                <a:latin typeface="+mj-lt"/>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Lead</a:t>
            </a:r>
          </a:p>
        </p:txBody>
      </p:sp>
      <p:sp>
        <p:nvSpPr>
          <p:cNvPr id="20" name="Text Placeholder 26">
            <a:extLst>
              <a:ext uri="{FF2B5EF4-FFF2-40B4-BE49-F238E27FC236}">
                <a16:creationId xmlns:a16="http://schemas.microsoft.com/office/drawing/2014/main" id="{DAF3CCFD-DFB7-4F41-BA8F-29971BF74784}"/>
              </a:ext>
            </a:extLst>
          </p:cNvPr>
          <p:cNvSpPr>
            <a:spLocks noGrp="1"/>
          </p:cNvSpPr>
          <p:nvPr>
            <p:ph type="body" sz="quarter" idx="15" hasCustomPrompt="1"/>
          </p:nvPr>
        </p:nvSpPr>
        <p:spPr>
          <a:xfrm>
            <a:off x="5257101" y="-1085145"/>
            <a:ext cx="1680000" cy="624000"/>
          </a:xfrm>
          <a:prstGeom prst="rect">
            <a:avLst/>
          </a:prstGeom>
          <a:solidFill>
            <a:srgbClr val="FFFFFF"/>
          </a:solidFill>
          <a:ln>
            <a:noFill/>
          </a:ln>
        </p:spPr>
        <p:txBody>
          <a:bodyPr anchor="ctr"/>
          <a:lstStyle>
            <a:lvl1pPr marL="0" indent="0" algn="ctr">
              <a:buNone/>
              <a:defRPr sz="2133" b="1">
                <a:solidFill>
                  <a:schemeClr val="accent3"/>
                </a:solidFill>
                <a:latin typeface="+mj-lt"/>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Text title 1</a:t>
            </a:r>
          </a:p>
        </p:txBody>
      </p:sp>
      <p:sp>
        <p:nvSpPr>
          <p:cNvPr id="21" name="Text Placeholder 26">
            <a:extLst>
              <a:ext uri="{FF2B5EF4-FFF2-40B4-BE49-F238E27FC236}">
                <a16:creationId xmlns:a16="http://schemas.microsoft.com/office/drawing/2014/main" id="{24F8A6E2-91AF-4E02-B496-C83F6C2AA8E5}"/>
              </a:ext>
            </a:extLst>
          </p:cNvPr>
          <p:cNvSpPr>
            <a:spLocks noGrp="1"/>
          </p:cNvSpPr>
          <p:nvPr>
            <p:ph type="body" sz="quarter" idx="16" hasCustomPrompt="1"/>
          </p:nvPr>
        </p:nvSpPr>
        <p:spPr>
          <a:xfrm>
            <a:off x="8674347" y="-1085145"/>
            <a:ext cx="1680000" cy="624000"/>
          </a:xfrm>
          <a:prstGeom prst="rect">
            <a:avLst/>
          </a:prstGeom>
          <a:solidFill>
            <a:srgbClr val="FFFFFF"/>
          </a:solidFill>
          <a:ln>
            <a:noFill/>
          </a:ln>
        </p:spPr>
        <p:txBody>
          <a:bodyPr anchor="ctr"/>
          <a:lstStyle>
            <a:lvl1pPr marL="0" indent="0" algn="ctr">
              <a:buNone/>
              <a:defRPr sz="1600" b="0">
                <a:solidFill>
                  <a:schemeClr val="accent3"/>
                </a:solidFill>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Text</a:t>
            </a:r>
          </a:p>
        </p:txBody>
      </p:sp>
      <p:sp>
        <p:nvSpPr>
          <p:cNvPr id="22" name="Text Placeholder 26">
            <a:extLst>
              <a:ext uri="{FF2B5EF4-FFF2-40B4-BE49-F238E27FC236}">
                <a16:creationId xmlns:a16="http://schemas.microsoft.com/office/drawing/2014/main" id="{036847FB-06F2-4FD8-BE47-4DB3C24091B6}"/>
              </a:ext>
            </a:extLst>
          </p:cNvPr>
          <p:cNvSpPr>
            <a:spLocks noGrp="1"/>
          </p:cNvSpPr>
          <p:nvPr>
            <p:ph type="body" sz="quarter" idx="17" hasCustomPrompt="1"/>
          </p:nvPr>
        </p:nvSpPr>
        <p:spPr>
          <a:xfrm>
            <a:off x="10382973" y="-1085145"/>
            <a:ext cx="1680000" cy="624000"/>
          </a:xfrm>
          <a:prstGeom prst="rect">
            <a:avLst/>
          </a:prstGeom>
          <a:solidFill>
            <a:srgbClr val="FFFFFF"/>
          </a:solidFill>
          <a:ln>
            <a:noFill/>
          </a:ln>
        </p:spPr>
        <p:txBody>
          <a:bodyPr anchor="ctr"/>
          <a:lstStyle>
            <a:lvl1pPr marL="0" indent="0" algn="ctr">
              <a:buNone/>
              <a:defRPr sz="1067" b="0">
                <a:solidFill>
                  <a:schemeClr val="accent3"/>
                </a:solidFill>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Caption</a:t>
            </a:r>
          </a:p>
        </p:txBody>
      </p:sp>
      <p:sp>
        <p:nvSpPr>
          <p:cNvPr id="23" name="Text Placeholder 26">
            <a:extLst>
              <a:ext uri="{FF2B5EF4-FFF2-40B4-BE49-F238E27FC236}">
                <a16:creationId xmlns:a16="http://schemas.microsoft.com/office/drawing/2014/main" id="{8C0451FC-310A-43E9-9729-44182F3E80F6}"/>
              </a:ext>
            </a:extLst>
          </p:cNvPr>
          <p:cNvSpPr>
            <a:spLocks noGrp="1"/>
          </p:cNvSpPr>
          <p:nvPr>
            <p:ph type="body" sz="quarter" idx="18" hasCustomPrompt="1"/>
          </p:nvPr>
        </p:nvSpPr>
        <p:spPr>
          <a:xfrm>
            <a:off x="6965724" y="-1085145"/>
            <a:ext cx="1680000" cy="624000"/>
          </a:xfrm>
          <a:prstGeom prst="rect">
            <a:avLst/>
          </a:prstGeom>
          <a:solidFill>
            <a:srgbClr val="FFFFFF"/>
          </a:solidFill>
          <a:ln>
            <a:noFill/>
          </a:ln>
        </p:spPr>
        <p:txBody>
          <a:bodyPr anchor="ctr"/>
          <a:lstStyle>
            <a:lvl1pPr marL="0" indent="0" algn="ctr">
              <a:buNone/>
              <a:defRPr sz="1867" b="1">
                <a:solidFill>
                  <a:schemeClr val="accent3"/>
                </a:solidFill>
                <a:latin typeface="+mj-lt"/>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Text title 2</a:t>
            </a:r>
          </a:p>
        </p:txBody>
      </p:sp>
    </p:spTree>
    <p:extLst>
      <p:ext uri="{BB962C8B-B14F-4D97-AF65-F5344CB8AC3E}">
        <p14:creationId xmlns:p14="http://schemas.microsoft.com/office/powerpoint/2010/main" val="15346998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obility Blue">
    <p:bg>
      <p:bgPr>
        <a:solidFill>
          <a:schemeClr val="accent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555228-5DA6-404A-9B01-BD34EBA789F7}"/>
              </a:ext>
            </a:extLst>
          </p:cNvPr>
          <p:cNvSpPr>
            <a:spLocks noGrp="1"/>
          </p:cNvSpPr>
          <p:nvPr>
            <p:ph type="title"/>
          </p:nvPr>
        </p:nvSpPr>
        <p:spPr>
          <a:xfrm>
            <a:off x="7127999" y="1296000"/>
            <a:ext cx="4679999" cy="720000"/>
          </a:xfrm>
        </p:spPr>
        <p:txBody>
          <a:bodyPr anchor="t" anchorCtr="0">
            <a:spAutoFit/>
          </a:bodyPr>
          <a:lstStyle>
            <a:lvl1pPr>
              <a:defRPr>
                <a:solidFill>
                  <a:schemeClr val="bg1"/>
                </a:solidFill>
              </a:defRPr>
            </a:lvl1pPr>
          </a:lstStyle>
          <a:p>
            <a:r>
              <a:rPr lang="en-US" noProof="0" dirty="0" err="1"/>
              <a:t>Mastertitel</a:t>
            </a:r>
            <a:endParaRPr lang="en-US" noProof="0" dirty="0"/>
          </a:p>
        </p:txBody>
      </p:sp>
      <p:sp>
        <p:nvSpPr>
          <p:cNvPr id="3" name="Inhaltsplatzhalter 2">
            <a:extLst>
              <a:ext uri="{FF2B5EF4-FFF2-40B4-BE49-F238E27FC236}">
                <a16:creationId xmlns:a16="http://schemas.microsoft.com/office/drawing/2014/main" id="{B7970389-B25A-3248-8668-B316F64E854F}"/>
              </a:ext>
            </a:extLst>
          </p:cNvPr>
          <p:cNvSpPr>
            <a:spLocks noGrp="1"/>
          </p:cNvSpPr>
          <p:nvPr>
            <p:ph idx="1"/>
          </p:nvPr>
        </p:nvSpPr>
        <p:spPr>
          <a:xfrm>
            <a:off x="7127999" y="2016000"/>
            <a:ext cx="4680000" cy="1748833"/>
          </a:xfrm>
        </p:spPr>
        <p:txBody>
          <a:bodyPr tIns="90000" bIns="46800">
            <a:spAutoFit/>
          </a:bodyPr>
          <a:lstStyle>
            <a:lvl1pPr>
              <a:defRPr sz="2000">
                <a:solidFill>
                  <a:schemeClr val="bg1"/>
                </a:solidFill>
              </a:defRPr>
            </a:lvl1pPr>
            <a:lvl2pPr>
              <a:lnSpc>
                <a:spcPct val="100000"/>
              </a:lnSpc>
              <a:defRPr sz="1500">
                <a:solidFill>
                  <a:schemeClr val="bg1"/>
                </a:solidFill>
              </a:defRPr>
            </a:lvl2pPr>
            <a:lvl3pPr marL="0" indent="-228600">
              <a:lnSpc>
                <a:spcPct val="100000"/>
              </a:lnSpc>
              <a:buFontTx/>
              <a:buBlip>
                <a:blip r:embed="rId2"/>
              </a:buBlip>
              <a:defRPr sz="1500">
                <a:solidFill>
                  <a:schemeClr val="bg1"/>
                </a:solidFill>
              </a:defRPr>
            </a:lvl3pPr>
            <a:lvl4pPr>
              <a:lnSpc>
                <a:spcPct val="100000"/>
              </a:lnSpc>
              <a:defRPr sz="1500">
                <a:solidFill>
                  <a:schemeClr val="bg1"/>
                </a:solidFill>
              </a:defRPr>
            </a:lvl4pPr>
            <a:lvl5pPr>
              <a:lnSpc>
                <a:spcPct val="100000"/>
              </a:lnSpc>
              <a:defRPr sz="1500">
                <a:solidFill>
                  <a:schemeClr val="bg1"/>
                </a:solidFill>
              </a:defRPr>
            </a:lvl5pPr>
          </a:lstStyle>
          <a:p>
            <a:pPr lvl="0"/>
            <a:r>
              <a:rPr lang="en-US" noProof="0" dirty="0" err="1"/>
              <a:t>Mastertextformat</a:t>
            </a:r>
            <a:r>
              <a:rPr lang="en-US" noProof="0" dirty="0"/>
              <a:t> </a:t>
            </a:r>
            <a:r>
              <a:rPr lang="en-US" noProof="0" dirty="0" err="1"/>
              <a:t>bearbeiten</a:t>
            </a:r>
            <a:endParaRPr lang="en-US" noProof="0" dirty="0"/>
          </a:p>
          <a:p>
            <a:pPr lvl="1"/>
            <a:r>
              <a:rPr lang="en-US" noProof="0" dirty="0" err="1"/>
              <a:t>Zweite</a:t>
            </a:r>
            <a:r>
              <a:rPr lang="en-US" noProof="0" dirty="0"/>
              <a:t> </a:t>
            </a:r>
            <a:r>
              <a:rPr lang="en-US" noProof="0" dirty="0" err="1"/>
              <a:t>Ebene</a:t>
            </a:r>
            <a:endParaRPr lang="en-US" noProof="0" dirty="0"/>
          </a:p>
          <a:p>
            <a:pPr lvl="2"/>
            <a:r>
              <a:rPr lang="en-US" noProof="0" dirty="0" err="1"/>
              <a:t>Dritte</a:t>
            </a:r>
            <a:r>
              <a:rPr lang="en-US" noProof="0" dirty="0"/>
              <a:t> </a:t>
            </a:r>
            <a:r>
              <a:rPr lang="en-US" noProof="0" dirty="0" err="1"/>
              <a:t>Ebene</a:t>
            </a:r>
            <a:endParaRPr lang="en-US" noProof="0" dirty="0"/>
          </a:p>
          <a:p>
            <a:pPr lvl="3"/>
            <a:r>
              <a:rPr lang="en-US" noProof="0" dirty="0" err="1"/>
              <a:t>Vierte</a:t>
            </a:r>
            <a:r>
              <a:rPr lang="en-US" noProof="0" dirty="0"/>
              <a:t> </a:t>
            </a:r>
            <a:r>
              <a:rPr lang="en-US" noProof="0" dirty="0" err="1"/>
              <a:t>Ebene</a:t>
            </a:r>
            <a:endParaRPr lang="en-US" noProof="0" dirty="0"/>
          </a:p>
          <a:p>
            <a:pPr lvl="4"/>
            <a:r>
              <a:rPr lang="en-US" noProof="0" dirty="0" err="1"/>
              <a:t>Fünfte</a:t>
            </a:r>
            <a:r>
              <a:rPr lang="en-US" noProof="0" dirty="0"/>
              <a:t> </a:t>
            </a:r>
            <a:r>
              <a:rPr lang="en-US" noProof="0" dirty="0" err="1"/>
              <a:t>Ebene</a:t>
            </a:r>
            <a:endParaRPr lang="en-US" noProof="0" dirty="0"/>
          </a:p>
        </p:txBody>
      </p:sp>
      <p:sp>
        <p:nvSpPr>
          <p:cNvPr id="5" name="Fußzeilenplatzhalter 4">
            <a:extLst>
              <a:ext uri="{FF2B5EF4-FFF2-40B4-BE49-F238E27FC236}">
                <a16:creationId xmlns:a16="http://schemas.microsoft.com/office/drawing/2014/main" id="{0FD22F95-CAFD-694D-A017-A722CEF45F7E}"/>
              </a:ext>
            </a:extLst>
          </p:cNvPr>
          <p:cNvSpPr>
            <a:spLocks noGrp="1"/>
          </p:cNvSpPr>
          <p:nvPr>
            <p:ph type="ftr" sz="quarter" idx="11"/>
          </p:nvPr>
        </p:nvSpPr>
        <p:spPr>
          <a:xfrm>
            <a:off x="9838265" y="6231632"/>
            <a:ext cx="2243665" cy="295775"/>
          </a:xfrm>
        </p:spPr>
        <p:txBody>
          <a:bodyPr/>
          <a:lstStyle>
            <a:lvl1pPr marL="171450" indent="-171450" algn="l">
              <a:buFontTx/>
              <a:buBlip>
                <a:blip r:embed="rId2"/>
              </a:buBlip>
              <a:defRPr sz="1000" b="0" i="0">
                <a:solidFill>
                  <a:schemeClr val="bg1"/>
                </a:solidFill>
                <a:latin typeface="ALS Hauss Medium" pitchFamily="2" charset="0"/>
              </a:defRPr>
            </a:lvl1pPr>
          </a:lstStyle>
          <a:p>
            <a:r>
              <a:rPr lang="de-DE" dirty="0" err="1"/>
              <a:t>www.constructor.university</a:t>
            </a:r>
            <a:endParaRPr lang="de-DE" dirty="0"/>
          </a:p>
        </p:txBody>
      </p:sp>
      <p:sp>
        <p:nvSpPr>
          <p:cNvPr id="6" name="Foliennummernplatzhalter 5">
            <a:extLst>
              <a:ext uri="{FF2B5EF4-FFF2-40B4-BE49-F238E27FC236}">
                <a16:creationId xmlns:a16="http://schemas.microsoft.com/office/drawing/2014/main" id="{7C720D6E-BA84-A044-B5CE-14C3D8BA7C53}"/>
              </a:ext>
            </a:extLst>
          </p:cNvPr>
          <p:cNvSpPr>
            <a:spLocks noGrp="1"/>
          </p:cNvSpPr>
          <p:nvPr>
            <p:ph type="sldNum" sz="quarter" idx="12"/>
          </p:nvPr>
        </p:nvSpPr>
        <p:spPr>
          <a:xfrm>
            <a:off x="10890000" y="252000"/>
            <a:ext cx="945265" cy="365125"/>
          </a:xfrm>
        </p:spPr>
        <p:txBody>
          <a:bodyPr/>
          <a:lstStyle>
            <a:lvl1pPr>
              <a:defRPr sz="900" b="0" i="0">
                <a:solidFill>
                  <a:schemeClr val="bg1"/>
                </a:solidFill>
                <a:latin typeface="ALS Hauss Book" pitchFamily="2" charset="0"/>
              </a:defRPr>
            </a:lvl1pPr>
          </a:lstStyle>
          <a:p>
            <a:fld id="{00D43EF4-6218-3547-8660-65847C42B0C0}" type="slidenum">
              <a:rPr lang="de-DE" smtClean="0"/>
              <a:pPr/>
              <a:t>‹#›</a:t>
            </a:fld>
            <a:endParaRPr lang="de-DE" dirty="0"/>
          </a:p>
        </p:txBody>
      </p:sp>
      <p:sp>
        <p:nvSpPr>
          <p:cNvPr id="12" name="Bildplatzhalter 11">
            <a:extLst>
              <a:ext uri="{FF2B5EF4-FFF2-40B4-BE49-F238E27FC236}">
                <a16:creationId xmlns:a16="http://schemas.microsoft.com/office/drawing/2014/main" id="{03293C82-96E1-0340-96CE-368F55EE7023}"/>
              </a:ext>
            </a:extLst>
          </p:cNvPr>
          <p:cNvSpPr>
            <a:spLocks noGrp="1"/>
          </p:cNvSpPr>
          <p:nvPr>
            <p:ph type="pic" sz="quarter" idx="13"/>
          </p:nvPr>
        </p:nvSpPr>
        <p:spPr>
          <a:xfrm>
            <a:off x="-1" y="0"/>
            <a:ext cx="6858000" cy="6858000"/>
          </a:xfrm>
          <a:solidFill>
            <a:schemeClr val="bg2"/>
          </a:solidFill>
          <a:ln>
            <a:noFill/>
          </a:ln>
        </p:spPr>
        <p:txBody>
          <a:bodyPr/>
          <a:lstStyle/>
          <a:p>
            <a:endParaRPr lang="de-DE"/>
          </a:p>
        </p:txBody>
      </p:sp>
      <p:pic>
        <p:nvPicPr>
          <p:cNvPr id="13" name="Grafik 12">
            <a:extLst>
              <a:ext uri="{FF2B5EF4-FFF2-40B4-BE49-F238E27FC236}">
                <a16:creationId xmlns:a16="http://schemas.microsoft.com/office/drawing/2014/main" id="{5DB6715D-7AFD-D343-A867-3207B73A7D5E}"/>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7209366" y="6177003"/>
            <a:ext cx="557259" cy="280203"/>
          </a:xfrm>
          <a:prstGeom prst="rect">
            <a:avLst/>
          </a:prstGeom>
        </p:spPr>
      </p:pic>
      <p:pic>
        <p:nvPicPr>
          <p:cNvPr id="9" name="Grafik 8" descr="Ein Bild, das Text enthält.&#10;&#10;Automatisch generierte Beschreibung">
            <a:extLst>
              <a:ext uri="{FF2B5EF4-FFF2-40B4-BE49-F238E27FC236}">
                <a16:creationId xmlns:a16="http://schemas.microsoft.com/office/drawing/2014/main" id="{57B33E2D-39FF-9F47-A264-7D7EB2F2FE1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215716" y="340607"/>
            <a:ext cx="1843617" cy="502258"/>
          </a:xfrm>
          <a:prstGeom prst="rect">
            <a:avLst/>
          </a:prstGeom>
        </p:spPr>
      </p:pic>
    </p:spTree>
    <p:extLst>
      <p:ext uri="{BB962C8B-B14F-4D97-AF65-F5344CB8AC3E}">
        <p14:creationId xmlns:p14="http://schemas.microsoft.com/office/powerpoint/2010/main" val="2159197134"/>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Features list (5)">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8D8D52C8-8B0E-F747-A256-58B626C9C703}"/>
              </a:ext>
            </a:extLst>
          </p:cNvPr>
          <p:cNvSpPr>
            <a:spLocks noGrp="1"/>
          </p:cNvSpPr>
          <p:nvPr>
            <p:ph type="title" hasCustomPrompt="1"/>
          </p:nvPr>
        </p:nvSpPr>
        <p:spPr>
          <a:xfrm>
            <a:off x="511476" y="316422"/>
            <a:ext cx="11153475" cy="941620"/>
          </a:xfrm>
          <a:prstGeom prst="rect">
            <a:avLst/>
          </a:prstGeom>
        </p:spPr>
        <p:txBody>
          <a:bodyPr vert="horz" lIns="0" tIns="0" rIns="0" bIns="0" rtlCol="0" anchor="t" anchorCtr="0">
            <a:noAutofit/>
          </a:bodyPr>
          <a:lstStyle>
            <a:lvl1pPr algn="l">
              <a:defRPr>
                <a:solidFill>
                  <a:schemeClr val="accent3"/>
                </a:solidFill>
                <a:latin typeface="+mj-lt"/>
              </a:defRPr>
            </a:lvl1pPr>
          </a:lstStyle>
          <a:p>
            <a:r>
              <a:rPr lang="en-US" dirty="0"/>
              <a:t>Click to add a title</a:t>
            </a:r>
          </a:p>
        </p:txBody>
      </p:sp>
      <p:sp>
        <p:nvSpPr>
          <p:cNvPr id="27" name="Picture Placeholder 6"/>
          <p:cNvSpPr>
            <a:spLocks noGrp="1"/>
          </p:cNvSpPr>
          <p:nvPr>
            <p:ph type="pic" sz="quarter" idx="21" hasCustomPrompt="1"/>
          </p:nvPr>
        </p:nvSpPr>
        <p:spPr>
          <a:xfrm>
            <a:off x="6427561" y="1555751"/>
            <a:ext cx="5237391" cy="4512733"/>
          </a:xfrm>
          <a:prstGeom prst="rect">
            <a:avLst/>
          </a:prstGeom>
          <a:solidFill>
            <a:schemeClr val="tx1">
              <a:lumMod val="10000"/>
              <a:lumOff val="90000"/>
            </a:schemeClr>
          </a:solidFill>
        </p:spPr>
        <p:txBody>
          <a:bodyPr lIns="0" tIns="0" rIns="0" bIns="0" anchor="ctr">
            <a:noAutofit/>
          </a:bodyPr>
          <a:lstStyle>
            <a:lvl1pPr marL="0" indent="0" algn="ctr">
              <a:buNone/>
              <a:defRPr sz="1067">
                <a:solidFill>
                  <a:schemeClr val="tx1"/>
                </a:solidFill>
              </a:defRPr>
            </a:lvl1pPr>
          </a:lstStyle>
          <a:p>
            <a:r>
              <a:rPr lang="en-US" dirty="0"/>
              <a:t>Click to add a picture</a:t>
            </a:r>
          </a:p>
        </p:txBody>
      </p:sp>
      <p:sp>
        <p:nvSpPr>
          <p:cNvPr id="31" name="Text Placeholder 2"/>
          <p:cNvSpPr>
            <a:spLocks noGrp="1"/>
          </p:cNvSpPr>
          <p:nvPr>
            <p:ph type="body" sz="quarter" idx="22" hasCustomPrompt="1"/>
          </p:nvPr>
        </p:nvSpPr>
        <p:spPr>
          <a:xfrm>
            <a:off x="499533" y="1570056"/>
            <a:ext cx="5616000" cy="317697"/>
          </a:xfrm>
          <a:prstGeom prst="rect">
            <a:avLst/>
          </a:prstGeom>
        </p:spPr>
        <p:txBody>
          <a:bodyPr lIns="0" tIns="0" rIns="0" bIns="0">
            <a:noAutofit/>
          </a:bodyPr>
          <a:lstStyle>
            <a:lvl1pPr marL="0" indent="0" algn="l">
              <a:lnSpc>
                <a:spcPct val="100000"/>
              </a:lnSpc>
              <a:spcBef>
                <a:spcPts val="800"/>
              </a:spcBef>
              <a:buNone/>
              <a:defRPr lang="en-US" sz="2133" b="1" kern="1200" dirty="0">
                <a:solidFill>
                  <a:schemeClr val="accent3"/>
                </a:solidFill>
                <a:latin typeface="+mj-lt"/>
                <a:ea typeface="+mn-ea"/>
                <a:cs typeface="+mn-cs"/>
              </a:defRPr>
            </a:lvl1pPr>
            <a:lvl2pPr marL="457189" indent="0">
              <a:buNone/>
              <a:defRPr/>
            </a:lvl2pPr>
            <a:lvl3pPr marL="914377" indent="0">
              <a:buNone/>
              <a:defRPr/>
            </a:lvl3pPr>
            <a:lvl4pPr marL="1371566" indent="0">
              <a:buNone/>
              <a:defRPr/>
            </a:lvl4pPr>
            <a:lvl5pPr marL="1828754" indent="0">
              <a:buNone/>
              <a:defRPr/>
            </a:lvl5pPr>
          </a:lstStyle>
          <a:p>
            <a:r>
              <a:rPr lang="en-US" dirty="0"/>
              <a:t>Click to add a title</a:t>
            </a:r>
          </a:p>
        </p:txBody>
      </p:sp>
      <p:sp>
        <p:nvSpPr>
          <p:cNvPr id="33" name="Content Placeholder 2">
            <a:extLst>
              <a:ext uri="{FF2B5EF4-FFF2-40B4-BE49-F238E27FC236}">
                <a16:creationId xmlns:a16="http://schemas.microsoft.com/office/drawing/2014/main" id="{1D312E8C-BE32-5F45-A5AB-57FDA3272178}"/>
              </a:ext>
            </a:extLst>
          </p:cNvPr>
          <p:cNvSpPr>
            <a:spLocks noGrp="1"/>
          </p:cNvSpPr>
          <p:nvPr>
            <p:ph sz="quarter" idx="10" hasCustomPrompt="1"/>
          </p:nvPr>
        </p:nvSpPr>
        <p:spPr>
          <a:xfrm>
            <a:off x="499535" y="2028271"/>
            <a:ext cx="5616000" cy="1101363"/>
          </a:xfrm>
          <a:prstGeom prst="rect">
            <a:avLst/>
          </a:prstGeom>
        </p:spPr>
        <p:txBody>
          <a:bodyPr lIns="0" tIns="0" rIns="0" bIns="0">
            <a:noAutofit/>
          </a:bodyPr>
          <a:lstStyle>
            <a:lvl1pPr marL="0" marR="0" indent="0" algn="l" defTabSz="914377" rtl="0" eaLnBrk="1" fontAlgn="auto" latinLnBrk="0" hangingPunct="1">
              <a:lnSpc>
                <a:spcPct val="100000"/>
              </a:lnSpc>
              <a:spcBef>
                <a:spcPts val="800"/>
              </a:spcBef>
              <a:spcAft>
                <a:spcPts val="0"/>
              </a:spcAft>
              <a:buClrTx/>
              <a:buSzTx/>
              <a:buFontTx/>
              <a:buNone/>
              <a:tabLst/>
              <a:defRPr sz="1600">
                <a:solidFill>
                  <a:schemeClr val="accent3"/>
                </a:solidFill>
                <a:latin typeface="+mn-lt"/>
              </a:defRPr>
            </a:lvl1pPr>
            <a:lvl2pPr marL="383990" indent="-191995">
              <a:lnSpc>
                <a:spcPct val="100000"/>
              </a:lnSpc>
              <a:spcBef>
                <a:spcPts val="800"/>
              </a:spcBef>
              <a:buSzPct val="90000"/>
              <a:buFont typeface="Wingdings" panose="05000000000000000000" pitchFamily="2" charset="2"/>
              <a:buChar char="§"/>
              <a:defRPr sz="1600">
                <a:solidFill>
                  <a:schemeClr val="bg2"/>
                </a:solidFill>
                <a:latin typeface="+mj-lt"/>
              </a:defRPr>
            </a:lvl2pPr>
            <a:lvl3pPr marL="671983" indent="-287993">
              <a:lnSpc>
                <a:spcPct val="100000"/>
              </a:lnSpc>
              <a:spcBef>
                <a:spcPts val="800"/>
              </a:spcBef>
              <a:buFont typeface="+mj-lt"/>
              <a:buAutoNum type="alphaLcParenR"/>
              <a:defRPr sz="1600">
                <a:solidFill>
                  <a:schemeClr val="bg2"/>
                </a:solidFill>
                <a:latin typeface="+mj-lt"/>
              </a:defRPr>
            </a:lvl3pPr>
            <a:lvl4pPr marL="863978" indent="-191995">
              <a:lnSpc>
                <a:spcPct val="100000"/>
              </a:lnSpc>
              <a:spcBef>
                <a:spcPts val="800"/>
              </a:spcBef>
              <a:buSzPct val="90000"/>
              <a:buFont typeface="+mj-lt"/>
              <a:buAutoNum type="romanLcPeriod"/>
              <a:defRPr sz="1600">
                <a:solidFill>
                  <a:schemeClr val="bg2"/>
                </a:solidFill>
                <a:latin typeface="+mj-lt"/>
              </a:defRPr>
            </a:lvl4pPr>
            <a:lvl5pPr marL="1055974" indent="-191995">
              <a:lnSpc>
                <a:spcPct val="100000"/>
              </a:lnSpc>
              <a:spcBef>
                <a:spcPts val="800"/>
              </a:spcBef>
              <a:defRPr sz="1600">
                <a:solidFill>
                  <a:schemeClr val="bg2"/>
                </a:solidFill>
                <a:latin typeface="+mj-lt"/>
              </a:defRPr>
            </a:lvl5pPr>
            <a:lvl6pPr marL="2285943" indent="0">
              <a:buNone/>
              <a:defRPr sz="1600">
                <a:solidFill>
                  <a:schemeClr val="bg2"/>
                </a:solidFill>
              </a:defRPr>
            </a:lvl6pPr>
          </a:lstStyle>
          <a:p>
            <a:pPr marL="304792" marR="0" lvl="0" indent="-304792" algn="l" defTabSz="914377" rtl="0" eaLnBrk="1" fontAlgn="auto" latinLnBrk="0" hangingPunct="1">
              <a:lnSpc>
                <a:spcPct val="100000"/>
              </a:lnSpc>
              <a:spcBef>
                <a:spcPts val="800"/>
              </a:spcBef>
              <a:spcAft>
                <a:spcPts val="0"/>
              </a:spcAft>
              <a:buClrTx/>
              <a:buSzTx/>
              <a:tabLst/>
              <a:defRPr/>
            </a:pPr>
            <a:r>
              <a:rPr lang="en-US" dirty="0"/>
              <a:t>Click to start texting</a:t>
            </a:r>
          </a:p>
        </p:txBody>
      </p:sp>
      <p:sp>
        <p:nvSpPr>
          <p:cNvPr id="34" name="Text Placeholder 2"/>
          <p:cNvSpPr>
            <a:spLocks noGrp="1"/>
          </p:cNvSpPr>
          <p:nvPr>
            <p:ph type="body" sz="quarter" idx="28" hasCustomPrompt="1"/>
          </p:nvPr>
        </p:nvSpPr>
        <p:spPr>
          <a:xfrm>
            <a:off x="499533" y="3323874"/>
            <a:ext cx="5616000" cy="317697"/>
          </a:xfrm>
          <a:prstGeom prst="rect">
            <a:avLst/>
          </a:prstGeom>
        </p:spPr>
        <p:txBody>
          <a:bodyPr lIns="0" tIns="0" rIns="0" bIns="0">
            <a:noAutofit/>
          </a:bodyPr>
          <a:lstStyle>
            <a:lvl1pPr marL="0" indent="0" algn="l">
              <a:lnSpc>
                <a:spcPct val="100000"/>
              </a:lnSpc>
              <a:spcBef>
                <a:spcPts val="800"/>
              </a:spcBef>
              <a:buNone/>
              <a:defRPr lang="en-US" sz="2133" b="1" kern="1200" dirty="0">
                <a:solidFill>
                  <a:schemeClr val="accent3"/>
                </a:solidFill>
                <a:latin typeface="+mj-lt"/>
                <a:ea typeface="+mn-ea"/>
                <a:cs typeface="+mn-cs"/>
              </a:defRPr>
            </a:lvl1pPr>
            <a:lvl2pPr marL="457189" indent="0">
              <a:buNone/>
              <a:defRPr/>
            </a:lvl2pPr>
            <a:lvl3pPr marL="914377" indent="0">
              <a:buNone/>
              <a:defRPr/>
            </a:lvl3pPr>
            <a:lvl4pPr marL="1371566" indent="0">
              <a:buNone/>
              <a:defRPr/>
            </a:lvl4pPr>
            <a:lvl5pPr marL="1828754" indent="0">
              <a:buNone/>
              <a:defRPr/>
            </a:lvl5pPr>
          </a:lstStyle>
          <a:p>
            <a:r>
              <a:rPr lang="en-US" dirty="0"/>
              <a:t>Click to add a title</a:t>
            </a:r>
          </a:p>
        </p:txBody>
      </p:sp>
      <p:sp>
        <p:nvSpPr>
          <p:cNvPr id="35" name="Content Placeholder 2">
            <a:extLst>
              <a:ext uri="{FF2B5EF4-FFF2-40B4-BE49-F238E27FC236}">
                <a16:creationId xmlns:a16="http://schemas.microsoft.com/office/drawing/2014/main" id="{1D312E8C-BE32-5F45-A5AB-57FDA3272178}"/>
              </a:ext>
            </a:extLst>
          </p:cNvPr>
          <p:cNvSpPr>
            <a:spLocks noGrp="1"/>
          </p:cNvSpPr>
          <p:nvPr>
            <p:ph sz="quarter" idx="29" hasCustomPrompt="1"/>
          </p:nvPr>
        </p:nvSpPr>
        <p:spPr>
          <a:xfrm>
            <a:off x="499535" y="3782090"/>
            <a:ext cx="5616000" cy="845649"/>
          </a:xfrm>
          <a:prstGeom prst="rect">
            <a:avLst/>
          </a:prstGeom>
        </p:spPr>
        <p:txBody>
          <a:bodyPr lIns="0" tIns="0" rIns="0" bIns="0">
            <a:noAutofit/>
          </a:bodyPr>
          <a:lstStyle>
            <a:lvl1pPr marL="304792" marR="0" indent="-304792" algn="l" defTabSz="914377" rtl="0" eaLnBrk="1" fontAlgn="auto" latinLnBrk="0" hangingPunct="1">
              <a:lnSpc>
                <a:spcPct val="100000"/>
              </a:lnSpc>
              <a:spcBef>
                <a:spcPts val="800"/>
              </a:spcBef>
              <a:spcAft>
                <a:spcPts val="0"/>
              </a:spcAft>
              <a:buClrTx/>
              <a:buSzTx/>
              <a:buFontTx/>
              <a:buNone/>
              <a:tabLst/>
              <a:defRPr sz="1600">
                <a:solidFill>
                  <a:schemeClr val="accent3"/>
                </a:solidFill>
                <a:latin typeface="+mn-lt"/>
              </a:defRPr>
            </a:lvl1pPr>
            <a:lvl2pPr marL="383990" indent="-191995">
              <a:lnSpc>
                <a:spcPct val="100000"/>
              </a:lnSpc>
              <a:spcBef>
                <a:spcPts val="800"/>
              </a:spcBef>
              <a:buSzPct val="90000"/>
              <a:buFont typeface="Wingdings" panose="05000000000000000000" pitchFamily="2" charset="2"/>
              <a:buChar char="§"/>
              <a:defRPr sz="1600">
                <a:solidFill>
                  <a:schemeClr val="bg2"/>
                </a:solidFill>
                <a:latin typeface="+mj-lt"/>
              </a:defRPr>
            </a:lvl2pPr>
            <a:lvl3pPr marL="671983" indent="-287993">
              <a:lnSpc>
                <a:spcPct val="100000"/>
              </a:lnSpc>
              <a:spcBef>
                <a:spcPts val="800"/>
              </a:spcBef>
              <a:buFont typeface="+mj-lt"/>
              <a:buAutoNum type="alphaLcParenR"/>
              <a:defRPr sz="1600">
                <a:solidFill>
                  <a:schemeClr val="bg2"/>
                </a:solidFill>
                <a:latin typeface="+mj-lt"/>
              </a:defRPr>
            </a:lvl3pPr>
            <a:lvl4pPr marL="863978" indent="-191995">
              <a:lnSpc>
                <a:spcPct val="100000"/>
              </a:lnSpc>
              <a:spcBef>
                <a:spcPts val="800"/>
              </a:spcBef>
              <a:buSzPct val="90000"/>
              <a:buFont typeface="+mj-lt"/>
              <a:buAutoNum type="romanLcPeriod"/>
              <a:defRPr sz="1600">
                <a:solidFill>
                  <a:schemeClr val="bg2"/>
                </a:solidFill>
                <a:latin typeface="+mj-lt"/>
              </a:defRPr>
            </a:lvl4pPr>
            <a:lvl5pPr marL="1055974" indent="-191995">
              <a:lnSpc>
                <a:spcPct val="100000"/>
              </a:lnSpc>
              <a:spcBef>
                <a:spcPts val="800"/>
              </a:spcBef>
              <a:defRPr sz="1600">
                <a:solidFill>
                  <a:schemeClr val="bg2"/>
                </a:solidFill>
                <a:latin typeface="+mj-lt"/>
              </a:defRPr>
            </a:lvl5pPr>
            <a:lvl6pPr marL="2285943" indent="0">
              <a:buNone/>
              <a:defRPr sz="1600">
                <a:solidFill>
                  <a:schemeClr val="bg2"/>
                </a:solidFill>
              </a:defRPr>
            </a:lvl6pPr>
          </a:lstStyle>
          <a:p>
            <a:pPr marL="304792" marR="0" lvl="0" indent="-304792" algn="l" defTabSz="914377" rtl="0" eaLnBrk="1" fontAlgn="auto" latinLnBrk="0" hangingPunct="1">
              <a:lnSpc>
                <a:spcPct val="100000"/>
              </a:lnSpc>
              <a:spcBef>
                <a:spcPts val="800"/>
              </a:spcBef>
              <a:spcAft>
                <a:spcPts val="0"/>
              </a:spcAft>
              <a:buClrTx/>
              <a:buSzTx/>
              <a:tabLst/>
              <a:defRPr/>
            </a:pPr>
            <a:r>
              <a:rPr lang="en-US" dirty="0"/>
              <a:t>Click to start texting</a:t>
            </a:r>
          </a:p>
        </p:txBody>
      </p:sp>
      <p:sp>
        <p:nvSpPr>
          <p:cNvPr id="36" name="Text Placeholder 2"/>
          <p:cNvSpPr>
            <a:spLocks noGrp="1"/>
          </p:cNvSpPr>
          <p:nvPr>
            <p:ph type="body" sz="quarter" idx="30" hasCustomPrompt="1"/>
          </p:nvPr>
        </p:nvSpPr>
        <p:spPr>
          <a:xfrm>
            <a:off x="499533" y="4821980"/>
            <a:ext cx="5616000" cy="317697"/>
          </a:xfrm>
          <a:prstGeom prst="rect">
            <a:avLst/>
          </a:prstGeom>
        </p:spPr>
        <p:txBody>
          <a:bodyPr lIns="0" tIns="0" rIns="0" bIns="0">
            <a:noAutofit/>
          </a:bodyPr>
          <a:lstStyle>
            <a:lvl1pPr marL="0" indent="0" algn="l">
              <a:lnSpc>
                <a:spcPct val="100000"/>
              </a:lnSpc>
              <a:spcBef>
                <a:spcPts val="800"/>
              </a:spcBef>
              <a:buNone/>
              <a:defRPr lang="en-US" sz="2133" b="1" kern="1200" dirty="0">
                <a:solidFill>
                  <a:schemeClr val="accent3"/>
                </a:solidFill>
                <a:latin typeface="+mj-lt"/>
                <a:ea typeface="+mn-ea"/>
                <a:cs typeface="+mn-cs"/>
              </a:defRPr>
            </a:lvl1pPr>
            <a:lvl2pPr marL="457189" indent="0">
              <a:buNone/>
              <a:defRPr/>
            </a:lvl2pPr>
            <a:lvl3pPr marL="914377" indent="0">
              <a:buNone/>
              <a:defRPr/>
            </a:lvl3pPr>
            <a:lvl4pPr marL="1371566" indent="0">
              <a:buNone/>
              <a:defRPr/>
            </a:lvl4pPr>
            <a:lvl5pPr marL="1828754" indent="0">
              <a:buNone/>
              <a:defRPr/>
            </a:lvl5pPr>
          </a:lstStyle>
          <a:p>
            <a:r>
              <a:rPr lang="en-US" dirty="0"/>
              <a:t>Click to add a title</a:t>
            </a:r>
          </a:p>
        </p:txBody>
      </p:sp>
      <p:sp>
        <p:nvSpPr>
          <p:cNvPr id="37" name="Content Placeholder 2">
            <a:extLst>
              <a:ext uri="{FF2B5EF4-FFF2-40B4-BE49-F238E27FC236}">
                <a16:creationId xmlns:a16="http://schemas.microsoft.com/office/drawing/2014/main" id="{1D312E8C-BE32-5F45-A5AB-57FDA3272178}"/>
              </a:ext>
            </a:extLst>
          </p:cNvPr>
          <p:cNvSpPr>
            <a:spLocks noGrp="1"/>
          </p:cNvSpPr>
          <p:nvPr>
            <p:ph sz="quarter" idx="31" hasCustomPrompt="1"/>
          </p:nvPr>
        </p:nvSpPr>
        <p:spPr>
          <a:xfrm>
            <a:off x="499535" y="5280196"/>
            <a:ext cx="5616000" cy="845649"/>
          </a:xfrm>
          <a:prstGeom prst="rect">
            <a:avLst/>
          </a:prstGeom>
        </p:spPr>
        <p:txBody>
          <a:bodyPr lIns="0" tIns="0" rIns="0" bIns="0">
            <a:noAutofit/>
          </a:bodyPr>
          <a:lstStyle>
            <a:lvl1pPr marL="304792" marR="0" indent="-304792" algn="l" defTabSz="914377" rtl="0" eaLnBrk="1" fontAlgn="auto" latinLnBrk="0" hangingPunct="1">
              <a:lnSpc>
                <a:spcPct val="100000"/>
              </a:lnSpc>
              <a:spcBef>
                <a:spcPts val="800"/>
              </a:spcBef>
              <a:spcAft>
                <a:spcPts val="0"/>
              </a:spcAft>
              <a:buClrTx/>
              <a:buSzTx/>
              <a:buFontTx/>
              <a:buNone/>
              <a:tabLst/>
              <a:defRPr sz="1600">
                <a:solidFill>
                  <a:schemeClr val="accent3"/>
                </a:solidFill>
                <a:latin typeface="+mn-lt"/>
              </a:defRPr>
            </a:lvl1pPr>
            <a:lvl2pPr marL="383990" indent="-191995">
              <a:lnSpc>
                <a:spcPct val="100000"/>
              </a:lnSpc>
              <a:spcBef>
                <a:spcPts val="800"/>
              </a:spcBef>
              <a:buSzPct val="90000"/>
              <a:buFont typeface="Wingdings" panose="05000000000000000000" pitchFamily="2" charset="2"/>
              <a:buChar char="§"/>
              <a:defRPr sz="1600">
                <a:solidFill>
                  <a:schemeClr val="bg2"/>
                </a:solidFill>
                <a:latin typeface="+mj-lt"/>
              </a:defRPr>
            </a:lvl2pPr>
            <a:lvl3pPr marL="671983" indent="-287993">
              <a:lnSpc>
                <a:spcPct val="100000"/>
              </a:lnSpc>
              <a:spcBef>
                <a:spcPts val="800"/>
              </a:spcBef>
              <a:buFont typeface="+mj-lt"/>
              <a:buAutoNum type="alphaLcParenR"/>
              <a:defRPr sz="1600">
                <a:solidFill>
                  <a:schemeClr val="bg2"/>
                </a:solidFill>
                <a:latin typeface="+mj-lt"/>
              </a:defRPr>
            </a:lvl3pPr>
            <a:lvl4pPr marL="863978" indent="-191995">
              <a:lnSpc>
                <a:spcPct val="100000"/>
              </a:lnSpc>
              <a:spcBef>
                <a:spcPts val="800"/>
              </a:spcBef>
              <a:buSzPct val="90000"/>
              <a:buFont typeface="+mj-lt"/>
              <a:buAutoNum type="romanLcPeriod"/>
              <a:defRPr sz="1600">
                <a:solidFill>
                  <a:schemeClr val="bg2"/>
                </a:solidFill>
                <a:latin typeface="+mj-lt"/>
              </a:defRPr>
            </a:lvl4pPr>
            <a:lvl5pPr marL="1055974" indent="-191995">
              <a:lnSpc>
                <a:spcPct val="100000"/>
              </a:lnSpc>
              <a:spcBef>
                <a:spcPts val="800"/>
              </a:spcBef>
              <a:defRPr sz="1600">
                <a:solidFill>
                  <a:schemeClr val="bg2"/>
                </a:solidFill>
                <a:latin typeface="+mj-lt"/>
              </a:defRPr>
            </a:lvl5pPr>
            <a:lvl6pPr marL="2285943" indent="0">
              <a:buNone/>
              <a:defRPr sz="1600">
                <a:solidFill>
                  <a:schemeClr val="bg2"/>
                </a:solidFill>
              </a:defRPr>
            </a:lvl6pPr>
          </a:lstStyle>
          <a:p>
            <a:pPr marL="304792" marR="0" lvl="0" indent="-304792" algn="l" defTabSz="914377" rtl="0" eaLnBrk="1" fontAlgn="auto" latinLnBrk="0" hangingPunct="1">
              <a:lnSpc>
                <a:spcPct val="100000"/>
              </a:lnSpc>
              <a:spcBef>
                <a:spcPts val="800"/>
              </a:spcBef>
              <a:spcAft>
                <a:spcPts val="0"/>
              </a:spcAft>
              <a:buClrTx/>
              <a:buSzTx/>
              <a:tabLst/>
              <a:defRPr/>
            </a:pPr>
            <a:r>
              <a:rPr lang="en-US" dirty="0"/>
              <a:t>Click to start texting</a:t>
            </a:r>
          </a:p>
        </p:txBody>
      </p:sp>
      <p:sp>
        <p:nvSpPr>
          <p:cNvPr id="25" name="Text Placeholder 4"/>
          <p:cNvSpPr>
            <a:spLocks noGrp="1"/>
          </p:cNvSpPr>
          <p:nvPr>
            <p:ph type="body" sz="quarter" idx="27" hasCustomPrompt="1"/>
          </p:nvPr>
        </p:nvSpPr>
        <p:spPr>
          <a:xfrm>
            <a:off x="511476" y="980017"/>
            <a:ext cx="11153475" cy="287867"/>
          </a:xfrm>
          <a:prstGeom prst="rect">
            <a:avLst/>
          </a:prstGeom>
        </p:spPr>
        <p:txBody>
          <a:bodyPr lIns="0" tIns="0" rIns="0" bIns="0">
            <a:noAutofit/>
          </a:bodyPr>
          <a:lstStyle>
            <a:lvl1pPr marL="0" indent="0" algn="l">
              <a:lnSpc>
                <a:spcPct val="100000"/>
              </a:lnSpc>
              <a:spcBef>
                <a:spcPts val="800"/>
              </a:spcBef>
              <a:buNone/>
              <a:defRPr lang="en-US" sz="2400" b="0" kern="1200" dirty="0">
                <a:solidFill>
                  <a:schemeClr val="accent2"/>
                </a:solidFill>
                <a:latin typeface="+mn-lt"/>
                <a:ea typeface="+mn-ea"/>
                <a:cs typeface="+mn-cs"/>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Click to add a subtitle or delete this placeholder if not needed</a:t>
            </a:r>
          </a:p>
        </p:txBody>
      </p:sp>
      <p:sp>
        <p:nvSpPr>
          <p:cNvPr id="18" name="Text Placeholder 23">
            <a:extLst>
              <a:ext uri="{FF2B5EF4-FFF2-40B4-BE49-F238E27FC236}">
                <a16:creationId xmlns:a16="http://schemas.microsoft.com/office/drawing/2014/main" id="{B2B283F4-6A0B-471C-A732-F65C846808EB}"/>
              </a:ext>
            </a:extLst>
          </p:cNvPr>
          <p:cNvSpPr>
            <a:spLocks noGrp="1"/>
          </p:cNvSpPr>
          <p:nvPr>
            <p:ph type="body" sz="quarter" idx="12" hasCustomPrompt="1"/>
          </p:nvPr>
        </p:nvSpPr>
        <p:spPr>
          <a:xfrm>
            <a:off x="131233" y="-1085145"/>
            <a:ext cx="1680000" cy="624000"/>
          </a:xfrm>
          <a:prstGeom prst="rect">
            <a:avLst/>
          </a:prstGeom>
          <a:solidFill>
            <a:srgbClr val="FFFFFF"/>
          </a:solidFill>
          <a:ln>
            <a:noFill/>
          </a:ln>
        </p:spPr>
        <p:txBody>
          <a:bodyPr anchor="ctr"/>
          <a:lstStyle>
            <a:lvl1pPr marL="0" indent="0" algn="ctr">
              <a:buNone/>
              <a:defRPr sz="3733" b="1">
                <a:solidFill>
                  <a:schemeClr val="accent3"/>
                </a:solidFill>
                <a:latin typeface="+mj-lt"/>
              </a:defRPr>
            </a:lvl1pPr>
            <a:lvl2pPr marL="457189" indent="0">
              <a:buNone/>
              <a:defRPr sz="3733" b="1">
                <a:solidFill>
                  <a:schemeClr val="bg2"/>
                </a:solidFill>
              </a:defRPr>
            </a:lvl2pPr>
            <a:lvl3pPr marL="914377" indent="0">
              <a:buNone/>
              <a:defRPr sz="3733" b="1">
                <a:solidFill>
                  <a:schemeClr val="bg2"/>
                </a:solidFill>
              </a:defRPr>
            </a:lvl3pPr>
            <a:lvl4pPr marL="1371566" indent="0">
              <a:buNone/>
              <a:defRPr sz="3733" b="1">
                <a:solidFill>
                  <a:schemeClr val="bg2"/>
                </a:solidFill>
              </a:defRPr>
            </a:lvl4pPr>
            <a:lvl5pPr marL="1828754" indent="0">
              <a:buNone/>
              <a:defRPr sz="3733" b="1">
                <a:solidFill>
                  <a:schemeClr val="bg2"/>
                </a:solidFill>
              </a:defRPr>
            </a:lvl5pPr>
          </a:lstStyle>
          <a:p>
            <a:pPr lvl="0"/>
            <a:r>
              <a:rPr lang="en-US" dirty="0"/>
              <a:t>Title</a:t>
            </a:r>
          </a:p>
        </p:txBody>
      </p:sp>
      <p:sp>
        <p:nvSpPr>
          <p:cNvPr id="19" name="Text Placeholder 26">
            <a:extLst>
              <a:ext uri="{FF2B5EF4-FFF2-40B4-BE49-F238E27FC236}">
                <a16:creationId xmlns:a16="http://schemas.microsoft.com/office/drawing/2014/main" id="{600E863B-52E4-4781-8262-9FB48E5B6219}"/>
              </a:ext>
            </a:extLst>
          </p:cNvPr>
          <p:cNvSpPr>
            <a:spLocks noGrp="1"/>
          </p:cNvSpPr>
          <p:nvPr>
            <p:ph type="body" sz="quarter" idx="13" hasCustomPrompt="1"/>
          </p:nvPr>
        </p:nvSpPr>
        <p:spPr>
          <a:xfrm>
            <a:off x="1839856" y="-1085145"/>
            <a:ext cx="1680000" cy="624000"/>
          </a:xfrm>
          <a:prstGeom prst="rect">
            <a:avLst/>
          </a:prstGeom>
          <a:solidFill>
            <a:srgbClr val="FFFFFF"/>
          </a:solidFill>
          <a:ln>
            <a:noFill/>
          </a:ln>
        </p:spPr>
        <p:txBody>
          <a:bodyPr anchor="ctr"/>
          <a:lstStyle>
            <a:lvl1pPr marL="0" indent="0" algn="ctr">
              <a:buNone/>
              <a:defRPr sz="2400" b="0">
                <a:solidFill>
                  <a:schemeClr val="accent2"/>
                </a:solidFill>
                <a:latin typeface="+mj-lt"/>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Subtitle</a:t>
            </a:r>
          </a:p>
        </p:txBody>
      </p:sp>
      <p:sp>
        <p:nvSpPr>
          <p:cNvPr id="20" name="Text Placeholder 26">
            <a:extLst>
              <a:ext uri="{FF2B5EF4-FFF2-40B4-BE49-F238E27FC236}">
                <a16:creationId xmlns:a16="http://schemas.microsoft.com/office/drawing/2014/main" id="{5DAD8144-B22E-46EF-9AC7-1D90C957ED1F}"/>
              </a:ext>
            </a:extLst>
          </p:cNvPr>
          <p:cNvSpPr>
            <a:spLocks noGrp="1"/>
          </p:cNvSpPr>
          <p:nvPr>
            <p:ph type="body" sz="quarter" idx="14" hasCustomPrompt="1"/>
          </p:nvPr>
        </p:nvSpPr>
        <p:spPr>
          <a:xfrm>
            <a:off x="3548479" y="-1085145"/>
            <a:ext cx="1680000" cy="624000"/>
          </a:xfrm>
          <a:prstGeom prst="rect">
            <a:avLst/>
          </a:prstGeom>
          <a:solidFill>
            <a:srgbClr val="FFFFFF"/>
          </a:solidFill>
          <a:ln>
            <a:noFill/>
          </a:ln>
        </p:spPr>
        <p:txBody>
          <a:bodyPr anchor="ctr"/>
          <a:lstStyle>
            <a:lvl1pPr marL="0" indent="0" algn="ctr">
              <a:buNone/>
              <a:defRPr sz="1867" b="0">
                <a:solidFill>
                  <a:schemeClr val="accent2"/>
                </a:solidFill>
                <a:latin typeface="+mj-lt"/>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Lead</a:t>
            </a:r>
          </a:p>
        </p:txBody>
      </p:sp>
      <p:sp>
        <p:nvSpPr>
          <p:cNvPr id="21" name="Text Placeholder 26">
            <a:extLst>
              <a:ext uri="{FF2B5EF4-FFF2-40B4-BE49-F238E27FC236}">
                <a16:creationId xmlns:a16="http://schemas.microsoft.com/office/drawing/2014/main" id="{102F37CD-5E56-4675-8B08-DA678D1A7910}"/>
              </a:ext>
            </a:extLst>
          </p:cNvPr>
          <p:cNvSpPr>
            <a:spLocks noGrp="1"/>
          </p:cNvSpPr>
          <p:nvPr>
            <p:ph type="body" sz="quarter" idx="15" hasCustomPrompt="1"/>
          </p:nvPr>
        </p:nvSpPr>
        <p:spPr>
          <a:xfrm>
            <a:off x="5257101" y="-1085145"/>
            <a:ext cx="1680000" cy="624000"/>
          </a:xfrm>
          <a:prstGeom prst="rect">
            <a:avLst/>
          </a:prstGeom>
          <a:solidFill>
            <a:srgbClr val="FFFFFF"/>
          </a:solidFill>
          <a:ln>
            <a:noFill/>
          </a:ln>
        </p:spPr>
        <p:txBody>
          <a:bodyPr anchor="ctr"/>
          <a:lstStyle>
            <a:lvl1pPr marL="0" indent="0" algn="ctr">
              <a:buNone/>
              <a:defRPr sz="2133" b="1">
                <a:solidFill>
                  <a:schemeClr val="accent3"/>
                </a:solidFill>
                <a:latin typeface="+mj-lt"/>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Text title 1</a:t>
            </a:r>
          </a:p>
        </p:txBody>
      </p:sp>
      <p:sp>
        <p:nvSpPr>
          <p:cNvPr id="22" name="Text Placeholder 26">
            <a:extLst>
              <a:ext uri="{FF2B5EF4-FFF2-40B4-BE49-F238E27FC236}">
                <a16:creationId xmlns:a16="http://schemas.microsoft.com/office/drawing/2014/main" id="{7B482CF2-8E7E-4126-8250-BD81E12BA60F}"/>
              </a:ext>
            </a:extLst>
          </p:cNvPr>
          <p:cNvSpPr>
            <a:spLocks noGrp="1"/>
          </p:cNvSpPr>
          <p:nvPr>
            <p:ph type="body" sz="quarter" idx="16" hasCustomPrompt="1"/>
          </p:nvPr>
        </p:nvSpPr>
        <p:spPr>
          <a:xfrm>
            <a:off x="8674347" y="-1085145"/>
            <a:ext cx="1680000" cy="624000"/>
          </a:xfrm>
          <a:prstGeom prst="rect">
            <a:avLst/>
          </a:prstGeom>
          <a:solidFill>
            <a:srgbClr val="FFFFFF"/>
          </a:solidFill>
          <a:ln>
            <a:noFill/>
          </a:ln>
        </p:spPr>
        <p:txBody>
          <a:bodyPr anchor="ctr"/>
          <a:lstStyle>
            <a:lvl1pPr marL="0" indent="0" algn="ctr">
              <a:buNone/>
              <a:defRPr sz="1600" b="0">
                <a:solidFill>
                  <a:schemeClr val="accent3"/>
                </a:solidFill>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Text</a:t>
            </a:r>
          </a:p>
        </p:txBody>
      </p:sp>
      <p:sp>
        <p:nvSpPr>
          <p:cNvPr id="23" name="Text Placeholder 26">
            <a:extLst>
              <a:ext uri="{FF2B5EF4-FFF2-40B4-BE49-F238E27FC236}">
                <a16:creationId xmlns:a16="http://schemas.microsoft.com/office/drawing/2014/main" id="{ACBB67F9-2A60-4EE6-85C7-C73F985A1DE1}"/>
              </a:ext>
            </a:extLst>
          </p:cNvPr>
          <p:cNvSpPr>
            <a:spLocks noGrp="1"/>
          </p:cNvSpPr>
          <p:nvPr>
            <p:ph type="body" sz="quarter" idx="17" hasCustomPrompt="1"/>
          </p:nvPr>
        </p:nvSpPr>
        <p:spPr>
          <a:xfrm>
            <a:off x="10382973" y="-1085145"/>
            <a:ext cx="1680000" cy="624000"/>
          </a:xfrm>
          <a:prstGeom prst="rect">
            <a:avLst/>
          </a:prstGeom>
          <a:solidFill>
            <a:srgbClr val="FFFFFF"/>
          </a:solidFill>
          <a:ln>
            <a:noFill/>
          </a:ln>
        </p:spPr>
        <p:txBody>
          <a:bodyPr anchor="ctr"/>
          <a:lstStyle>
            <a:lvl1pPr marL="0" indent="0" algn="ctr">
              <a:buNone/>
              <a:defRPr sz="1067" b="0">
                <a:solidFill>
                  <a:schemeClr val="accent3"/>
                </a:solidFill>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Caption</a:t>
            </a:r>
          </a:p>
        </p:txBody>
      </p:sp>
      <p:sp>
        <p:nvSpPr>
          <p:cNvPr id="24" name="Text Placeholder 26">
            <a:extLst>
              <a:ext uri="{FF2B5EF4-FFF2-40B4-BE49-F238E27FC236}">
                <a16:creationId xmlns:a16="http://schemas.microsoft.com/office/drawing/2014/main" id="{981887DB-9C40-400F-BF42-526997BEF95D}"/>
              </a:ext>
            </a:extLst>
          </p:cNvPr>
          <p:cNvSpPr>
            <a:spLocks noGrp="1"/>
          </p:cNvSpPr>
          <p:nvPr>
            <p:ph type="body" sz="quarter" idx="18" hasCustomPrompt="1"/>
          </p:nvPr>
        </p:nvSpPr>
        <p:spPr>
          <a:xfrm>
            <a:off x="6965724" y="-1085145"/>
            <a:ext cx="1680000" cy="624000"/>
          </a:xfrm>
          <a:prstGeom prst="rect">
            <a:avLst/>
          </a:prstGeom>
          <a:solidFill>
            <a:srgbClr val="FFFFFF"/>
          </a:solidFill>
          <a:ln>
            <a:noFill/>
          </a:ln>
        </p:spPr>
        <p:txBody>
          <a:bodyPr anchor="ctr"/>
          <a:lstStyle>
            <a:lvl1pPr marL="0" indent="0" algn="ctr">
              <a:buNone/>
              <a:defRPr sz="1867" b="1">
                <a:solidFill>
                  <a:schemeClr val="accent3"/>
                </a:solidFill>
                <a:latin typeface="+mj-lt"/>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Text title 2</a:t>
            </a:r>
          </a:p>
        </p:txBody>
      </p:sp>
    </p:spTree>
    <p:extLst>
      <p:ext uri="{BB962C8B-B14F-4D97-AF65-F5344CB8AC3E}">
        <p14:creationId xmlns:p14="http://schemas.microsoft.com/office/powerpoint/2010/main" val="161590064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Huge phrase">
    <p:spTree>
      <p:nvGrpSpPr>
        <p:cNvPr id="1" name=""/>
        <p:cNvGrpSpPr/>
        <p:nvPr/>
      </p:nvGrpSpPr>
      <p:grpSpPr>
        <a:xfrm>
          <a:off x="0" y="0"/>
          <a:ext cx="0" cy="0"/>
          <a:chOff x="0" y="0"/>
          <a:chExt cx="0" cy="0"/>
        </a:xfrm>
      </p:grpSpPr>
      <p:sp>
        <p:nvSpPr>
          <p:cNvPr id="6" name="Text Placeholder 5"/>
          <p:cNvSpPr>
            <a:spLocks noGrp="1"/>
          </p:cNvSpPr>
          <p:nvPr>
            <p:ph type="body" sz="quarter" idx="17" hasCustomPrompt="1"/>
          </p:nvPr>
        </p:nvSpPr>
        <p:spPr>
          <a:xfrm>
            <a:off x="506197" y="1915885"/>
            <a:ext cx="11158755" cy="3082835"/>
          </a:xfrm>
          <a:prstGeom prst="rect">
            <a:avLst/>
          </a:prstGeom>
        </p:spPr>
        <p:txBody>
          <a:bodyPr anchor="ctr"/>
          <a:lstStyle>
            <a:lvl1pPr marL="0" indent="0" algn="ctr">
              <a:lnSpc>
                <a:spcPct val="100000"/>
              </a:lnSpc>
              <a:spcBef>
                <a:spcPts val="0"/>
              </a:spcBef>
              <a:buNone/>
              <a:defRPr sz="3200">
                <a:solidFill>
                  <a:schemeClr val="accent3"/>
                </a:solidFill>
                <a:latin typeface="+mj-lt"/>
              </a:defRPr>
            </a:lvl1pPr>
            <a:lvl2pPr marL="457189" indent="0" algn="ctr">
              <a:lnSpc>
                <a:spcPct val="100000"/>
              </a:lnSpc>
              <a:spcBef>
                <a:spcPts val="0"/>
              </a:spcBef>
              <a:buNone/>
              <a:defRPr/>
            </a:lvl2pPr>
            <a:lvl3pPr marL="914377" indent="0" algn="ctr">
              <a:lnSpc>
                <a:spcPct val="100000"/>
              </a:lnSpc>
              <a:spcBef>
                <a:spcPts val="0"/>
              </a:spcBef>
              <a:buNone/>
              <a:defRPr/>
            </a:lvl3pPr>
            <a:lvl4pPr marL="1371566" indent="0" algn="ctr">
              <a:lnSpc>
                <a:spcPct val="100000"/>
              </a:lnSpc>
              <a:spcBef>
                <a:spcPts val="0"/>
              </a:spcBef>
              <a:buNone/>
              <a:defRPr/>
            </a:lvl4pPr>
            <a:lvl5pPr marL="1828754" indent="0" algn="ctr">
              <a:lnSpc>
                <a:spcPct val="100000"/>
              </a:lnSpc>
              <a:spcBef>
                <a:spcPts val="0"/>
              </a:spcBef>
              <a:buNone/>
              <a:defRPr/>
            </a:lvl5pPr>
          </a:lstStyle>
          <a:p>
            <a:pPr lvl="0"/>
            <a:r>
              <a:rPr lang="en-US" dirty="0"/>
              <a:t>Click to add a quote or a phrase</a:t>
            </a:r>
          </a:p>
        </p:txBody>
      </p:sp>
      <p:sp>
        <p:nvSpPr>
          <p:cNvPr id="12" name="Text Placeholder 11"/>
          <p:cNvSpPr>
            <a:spLocks noGrp="1"/>
          </p:cNvSpPr>
          <p:nvPr>
            <p:ph type="body" sz="quarter" idx="18" hasCustomPrompt="1"/>
          </p:nvPr>
        </p:nvSpPr>
        <p:spPr>
          <a:xfrm>
            <a:off x="506197" y="5202767"/>
            <a:ext cx="11158755" cy="865717"/>
          </a:xfrm>
          <a:prstGeom prst="rect">
            <a:avLst/>
          </a:prstGeom>
        </p:spPr>
        <p:txBody>
          <a:bodyPr/>
          <a:lstStyle>
            <a:lvl1pPr marL="0" indent="0" algn="ctr">
              <a:buNone/>
              <a:defRPr sz="2133" baseline="0">
                <a:solidFill>
                  <a:schemeClr val="accent2"/>
                </a:solidFill>
              </a:defRPr>
            </a:lvl1pPr>
          </a:lstStyle>
          <a:p>
            <a:pPr lvl="0"/>
            <a:r>
              <a:rPr lang="en-US" dirty="0"/>
              <a:t>Click to add an author or delete if not needed</a:t>
            </a:r>
          </a:p>
        </p:txBody>
      </p:sp>
      <p:grpSp>
        <p:nvGrpSpPr>
          <p:cNvPr id="14" name="Group 13">
            <a:extLst>
              <a:ext uri="{FF2B5EF4-FFF2-40B4-BE49-F238E27FC236}">
                <a16:creationId xmlns:a16="http://schemas.microsoft.com/office/drawing/2014/main" id="{245E9193-BAD9-094B-A2BC-37AA419179E5}"/>
              </a:ext>
            </a:extLst>
          </p:cNvPr>
          <p:cNvGrpSpPr/>
          <p:nvPr userDrawn="1"/>
        </p:nvGrpSpPr>
        <p:grpSpPr>
          <a:xfrm>
            <a:off x="5510499" y="618670"/>
            <a:ext cx="1074576" cy="1041765"/>
            <a:chOff x="7170738" y="2066925"/>
            <a:chExt cx="623887" cy="604838"/>
          </a:xfrm>
          <a:solidFill>
            <a:schemeClr val="accent3"/>
          </a:solidFill>
        </p:grpSpPr>
        <p:sp>
          <p:nvSpPr>
            <p:cNvPr id="15" name="Freeform 5">
              <a:extLst>
                <a:ext uri="{FF2B5EF4-FFF2-40B4-BE49-F238E27FC236}">
                  <a16:creationId xmlns:a16="http://schemas.microsoft.com/office/drawing/2014/main" id="{76F83AAC-8FA9-8042-B1A3-6A231450C900}"/>
                </a:ext>
              </a:extLst>
            </p:cNvPr>
            <p:cNvSpPr>
              <a:spLocks/>
            </p:cNvSpPr>
            <p:nvPr/>
          </p:nvSpPr>
          <p:spPr bwMode="auto">
            <a:xfrm>
              <a:off x="7170738" y="2066925"/>
              <a:ext cx="303212" cy="604838"/>
            </a:xfrm>
            <a:custGeom>
              <a:avLst/>
              <a:gdLst>
                <a:gd name="T0" fmla="*/ 431 w 466"/>
                <a:gd name="T1" fmla="*/ 932 h 932"/>
                <a:gd name="T2" fmla="*/ 0 w 466"/>
                <a:gd name="T3" fmla="*/ 932 h 932"/>
                <a:gd name="T4" fmla="*/ 0 w 466"/>
                <a:gd name="T5" fmla="*/ 624 h 932"/>
                <a:gd name="T6" fmla="*/ 33 w 466"/>
                <a:gd name="T7" fmla="*/ 329 h 932"/>
                <a:gd name="T8" fmla="*/ 155 w 466"/>
                <a:gd name="T9" fmla="*/ 135 h 932"/>
                <a:gd name="T10" fmla="*/ 382 w 466"/>
                <a:gd name="T11" fmla="*/ 0 h 932"/>
                <a:gd name="T12" fmla="*/ 466 w 466"/>
                <a:gd name="T13" fmla="*/ 178 h 932"/>
                <a:gd name="T14" fmla="*/ 281 w 466"/>
                <a:gd name="T15" fmla="*/ 297 h 932"/>
                <a:gd name="T16" fmla="*/ 222 w 466"/>
                <a:gd name="T17" fmla="*/ 501 h 932"/>
                <a:gd name="T18" fmla="*/ 431 w 466"/>
                <a:gd name="T19" fmla="*/ 501 h 932"/>
                <a:gd name="T20" fmla="*/ 431 w 466"/>
                <a:gd name="T21" fmla="*/ 932 h 9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6" h="932">
                  <a:moveTo>
                    <a:pt x="431" y="932"/>
                  </a:moveTo>
                  <a:cubicBezTo>
                    <a:pt x="0" y="932"/>
                    <a:pt x="0" y="932"/>
                    <a:pt x="0" y="932"/>
                  </a:cubicBezTo>
                  <a:cubicBezTo>
                    <a:pt x="0" y="624"/>
                    <a:pt x="0" y="624"/>
                    <a:pt x="0" y="624"/>
                  </a:cubicBezTo>
                  <a:cubicBezTo>
                    <a:pt x="0" y="499"/>
                    <a:pt x="11" y="401"/>
                    <a:pt x="33" y="329"/>
                  </a:cubicBezTo>
                  <a:cubicBezTo>
                    <a:pt x="55" y="257"/>
                    <a:pt x="96" y="192"/>
                    <a:pt x="155" y="135"/>
                  </a:cubicBezTo>
                  <a:cubicBezTo>
                    <a:pt x="214" y="78"/>
                    <a:pt x="290" y="33"/>
                    <a:pt x="382" y="0"/>
                  </a:cubicBezTo>
                  <a:cubicBezTo>
                    <a:pt x="466" y="178"/>
                    <a:pt x="466" y="178"/>
                    <a:pt x="466" y="178"/>
                  </a:cubicBezTo>
                  <a:cubicBezTo>
                    <a:pt x="380" y="207"/>
                    <a:pt x="319" y="246"/>
                    <a:pt x="281" y="297"/>
                  </a:cubicBezTo>
                  <a:cubicBezTo>
                    <a:pt x="244" y="349"/>
                    <a:pt x="224" y="416"/>
                    <a:pt x="222" y="501"/>
                  </a:cubicBezTo>
                  <a:cubicBezTo>
                    <a:pt x="431" y="501"/>
                    <a:pt x="431" y="501"/>
                    <a:pt x="431" y="501"/>
                  </a:cubicBezTo>
                  <a:lnTo>
                    <a:pt x="431" y="9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16" name="Freeform 6">
              <a:extLst>
                <a:ext uri="{FF2B5EF4-FFF2-40B4-BE49-F238E27FC236}">
                  <a16:creationId xmlns:a16="http://schemas.microsoft.com/office/drawing/2014/main" id="{6DB38667-321D-A24F-BD62-BB076AC2A803}"/>
                </a:ext>
              </a:extLst>
            </p:cNvPr>
            <p:cNvSpPr>
              <a:spLocks/>
            </p:cNvSpPr>
            <p:nvPr/>
          </p:nvSpPr>
          <p:spPr bwMode="auto">
            <a:xfrm>
              <a:off x="7491413" y="2066925"/>
              <a:ext cx="303212" cy="604838"/>
            </a:xfrm>
            <a:custGeom>
              <a:avLst/>
              <a:gdLst>
                <a:gd name="T0" fmla="*/ 431 w 466"/>
                <a:gd name="T1" fmla="*/ 932 h 932"/>
                <a:gd name="T2" fmla="*/ 0 w 466"/>
                <a:gd name="T3" fmla="*/ 932 h 932"/>
                <a:gd name="T4" fmla="*/ 0 w 466"/>
                <a:gd name="T5" fmla="*/ 624 h 932"/>
                <a:gd name="T6" fmla="*/ 33 w 466"/>
                <a:gd name="T7" fmla="*/ 329 h 932"/>
                <a:gd name="T8" fmla="*/ 155 w 466"/>
                <a:gd name="T9" fmla="*/ 135 h 932"/>
                <a:gd name="T10" fmla="*/ 382 w 466"/>
                <a:gd name="T11" fmla="*/ 0 h 932"/>
                <a:gd name="T12" fmla="*/ 466 w 466"/>
                <a:gd name="T13" fmla="*/ 178 h 932"/>
                <a:gd name="T14" fmla="*/ 281 w 466"/>
                <a:gd name="T15" fmla="*/ 297 h 932"/>
                <a:gd name="T16" fmla="*/ 222 w 466"/>
                <a:gd name="T17" fmla="*/ 501 h 932"/>
                <a:gd name="T18" fmla="*/ 431 w 466"/>
                <a:gd name="T19" fmla="*/ 501 h 932"/>
                <a:gd name="T20" fmla="*/ 431 w 466"/>
                <a:gd name="T21" fmla="*/ 932 h 9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6" h="932">
                  <a:moveTo>
                    <a:pt x="431" y="932"/>
                  </a:moveTo>
                  <a:cubicBezTo>
                    <a:pt x="0" y="932"/>
                    <a:pt x="0" y="932"/>
                    <a:pt x="0" y="932"/>
                  </a:cubicBezTo>
                  <a:cubicBezTo>
                    <a:pt x="0" y="624"/>
                    <a:pt x="0" y="624"/>
                    <a:pt x="0" y="624"/>
                  </a:cubicBezTo>
                  <a:cubicBezTo>
                    <a:pt x="0" y="499"/>
                    <a:pt x="11" y="401"/>
                    <a:pt x="33" y="329"/>
                  </a:cubicBezTo>
                  <a:cubicBezTo>
                    <a:pt x="55" y="257"/>
                    <a:pt x="96" y="192"/>
                    <a:pt x="155" y="135"/>
                  </a:cubicBezTo>
                  <a:cubicBezTo>
                    <a:pt x="214" y="78"/>
                    <a:pt x="290" y="33"/>
                    <a:pt x="382" y="0"/>
                  </a:cubicBezTo>
                  <a:cubicBezTo>
                    <a:pt x="466" y="178"/>
                    <a:pt x="466" y="178"/>
                    <a:pt x="466" y="178"/>
                  </a:cubicBezTo>
                  <a:cubicBezTo>
                    <a:pt x="380" y="207"/>
                    <a:pt x="319" y="246"/>
                    <a:pt x="281" y="297"/>
                  </a:cubicBezTo>
                  <a:cubicBezTo>
                    <a:pt x="244" y="349"/>
                    <a:pt x="224" y="416"/>
                    <a:pt x="222" y="501"/>
                  </a:cubicBezTo>
                  <a:cubicBezTo>
                    <a:pt x="431" y="501"/>
                    <a:pt x="431" y="501"/>
                    <a:pt x="431" y="501"/>
                  </a:cubicBezTo>
                  <a:lnTo>
                    <a:pt x="431" y="9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grpSp>
      <p:sp>
        <p:nvSpPr>
          <p:cNvPr id="17" name="Text Placeholder 23">
            <a:extLst>
              <a:ext uri="{FF2B5EF4-FFF2-40B4-BE49-F238E27FC236}">
                <a16:creationId xmlns:a16="http://schemas.microsoft.com/office/drawing/2014/main" id="{CE32CDB3-D363-4E85-8C78-285F331946B9}"/>
              </a:ext>
            </a:extLst>
          </p:cNvPr>
          <p:cNvSpPr>
            <a:spLocks noGrp="1"/>
          </p:cNvSpPr>
          <p:nvPr>
            <p:ph type="body" sz="quarter" idx="12" hasCustomPrompt="1"/>
          </p:nvPr>
        </p:nvSpPr>
        <p:spPr>
          <a:xfrm>
            <a:off x="131233" y="-1085145"/>
            <a:ext cx="1680000" cy="624000"/>
          </a:xfrm>
          <a:prstGeom prst="rect">
            <a:avLst/>
          </a:prstGeom>
          <a:solidFill>
            <a:srgbClr val="FFFFFF"/>
          </a:solidFill>
          <a:ln>
            <a:noFill/>
          </a:ln>
        </p:spPr>
        <p:txBody>
          <a:bodyPr anchor="ctr"/>
          <a:lstStyle>
            <a:lvl1pPr marL="0" indent="0" algn="ctr">
              <a:buNone/>
              <a:defRPr sz="3733" b="1">
                <a:solidFill>
                  <a:schemeClr val="accent3"/>
                </a:solidFill>
                <a:latin typeface="+mj-lt"/>
              </a:defRPr>
            </a:lvl1pPr>
            <a:lvl2pPr marL="457189" indent="0">
              <a:buNone/>
              <a:defRPr sz="3733" b="1">
                <a:solidFill>
                  <a:schemeClr val="bg2"/>
                </a:solidFill>
              </a:defRPr>
            </a:lvl2pPr>
            <a:lvl3pPr marL="914377" indent="0">
              <a:buNone/>
              <a:defRPr sz="3733" b="1">
                <a:solidFill>
                  <a:schemeClr val="bg2"/>
                </a:solidFill>
              </a:defRPr>
            </a:lvl3pPr>
            <a:lvl4pPr marL="1371566" indent="0">
              <a:buNone/>
              <a:defRPr sz="3733" b="1">
                <a:solidFill>
                  <a:schemeClr val="bg2"/>
                </a:solidFill>
              </a:defRPr>
            </a:lvl4pPr>
            <a:lvl5pPr marL="1828754" indent="0">
              <a:buNone/>
              <a:defRPr sz="3733" b="1">
                <a:solidFill>
                  <a:schemeClr val="bg2"/>
                </a:solidFill>
              </a:defRPr>
            </a:lvl5pPr>
          </a:lstStyle>
          <a:p>
            <a:pPr lvl="0"/>
            <a:r>
              <a:rPr lang="en-US" dirty="0"/>
              <a:t>Title</a:t>
            </a:r>
          </a:p>
        </p:txBody>
      </p:sp>
      <p:sp>
        <p:nvSpPr>
          <p:cNvPr id="18" name="Text Placeholder 26">
            <a:extLst>
              <a:ext uri="{FF2B5EF4-FFF2-40B4-BE49-F238E27FC236}">
                <a16:creationId xmlns:a16="http://schemas.microsoft.com/office/drawing/2014/main" id="{35F970F3-16A4-4DF0-9603-A0C531A852FF}"/>
              </a:ext>
            </a:extLst>
          </p:cNvPr>
          <p:cNvSpPr>
            <a:spLocks noGrp="1"/>
          </p:cNvSpPr>
          <p:nvPr>
            <p:ph type="body" sz="quarter" idx="13" hasCustomPrompt="1"/>
          </p:nvPr>
        </p:nvSpPr>
        <p:spPr>
          <a:xfrm>
            <a:off x="1839856" y="-1085145"/>
            <a:ext cx="1680000" cy="624000"/>
          </a:xfrm>
          <a:prstGeom prst="rect">
            <a:avLst/>
          </a:prstGeom>
          <a:solidFill>
            <a:srgbClr val="FFFFFF"/>
          </a:solidFill>
          <a:ln>
            <a:noFill/>
          </a:ln>
        </p:spPr>
        <p:txBody>
          <a:bodyPr anchor="ctr"/>
          <a:lstStyle>
            <a:lvl1pPr marL="0" indent="0" algn="ctr">
              <a:buNone/>
              <a:defRPr sz="2400" b="0">
                <a:solidFill>
                  <a:schemeClr val="accent2"/>
                </a:solidFill>
                <a:latin typeface="+mj-lt"/>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Subtitle</a:t>
            </a:r>
          </a:p>
        </p:txBody>
      </p:sp>
      <p:sp>
        <p:nvSpPr>
          <p:cNvPr id="19" name="Text Placeholder 26">
            <a:extLst>
              <a:ext uri="{FF2B5EF4-FFF2-40B4-BE49-F238E27FC236}">
                <a16:creationId xmlns:a16="http://schemas.microsoft.com/office/drawing/2014/main" id="{C25BE17C-F6D4-4484-8B27-A6C075193DFB}"/>
              </a:ext>
            </a:extLst>
          </p:cNvPr>
          <p:cNvSpPr>
            <a:spLocks noGrp="1"/>
          </p:cNvSpPr>
          <p:nvPr>
            <p:ph type="body" sz="quarter" idx="14" hasCustomPrompt="1"/>
          </p:nvPr>
        </p:nvSpPr>
        <p:spPr>
          <a:xfrm>
            <a:off x="3548479" y="-1085145"/>
            <a:ext cx="1680000" cy="624000"/>
          </a:xfrm>
          <a:prstGeom prst="rect">
            <a:avLst/>
          </a:prstGeom>
          <a:solidFill>
            <a:srgbClr val="FFFFFF"/>
          </a:solidFill>
          <a:ln>
            <a:noFill/>
          </a:ln>
        </p:spPr>
        <p:txBody>
          <a:bodyPr anchor="ctr"/>
          <a:lstStyle>
            <a:lvl1pPr marL="0" indent="0" algn="ctr">
              <a:buNone/>
              <a:defRPr sz="1867" b="0">
                <a:solidFill>
                  <a:schemeClr val="accent2"/>
                </a:solidFill>
                <a:latin typeface="+mj-lt"/>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Lead</a:t>
            </a:r>
          </a:p>
        </p:txBody>
      </p:sp>
      <p:sp>
        <p:nvSpPr>
          <p:cNvPr id="20" name="Text Placeholder 26">
            <a:extLst>
              <a:ext uri="{FF2B5EF4-FFF2-40B4-BE49-F238E27FC236}">
                <a16:creationId xmlns:a16="http://schemas.microsoft.com/office/drawing/2014/main" id="{C244DF4E-C960-44D1-B02F-2EAFD36FA6CA}"/>
              </a:ext>
            </a:extLst>
          </p:cNvPr>
          <p:cNvSpPr>
            <a:spLocks noGrp="1"/>
          </p:cNvSpPr>
          <p:nvPr>
            <p:ph type="body" sz="quarter" idx="15" hasCustomPrompt="1"/>
          </p:nvPr>
        </p:nvSpPr>
        <p:spPr>
          <a:xfrm>
            <a:off x="5257101" y="-1085145"/>
            <a:ext cx="1680000" cy="624000"/>
          </a:xfrm>
          <a:prstGeom prst="rect">
            <a:avLst/>
          </a:prstGeom>
          <a:solidFill>
            <a:srgbClr val="FFFFFF"/>
          </a:solidFill>
          <a:ln>
            <a:noFill/>
          </a:ln>
        </p:spPr>
        <p:txBody>
          <a:bodyPr anchor="ctr"/>
          <a:lstStyle>
            <a:lvl1pPr marL="0" indent="0" algn="ctr">
              <a:buNone/>
              <a:defRPr sz="2133" b="1">
                <a:solidFill>
                  <a:schemeClr val="accent3"/>
                </a:solidFill>
                <a:latin typeface="+mj-lt"/>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Text title 1</a:t>
            </a:r>
          </a:p>
        </p:txBody>
      </p:sp>
      <p:sp>
        <p:nvSpPr>
          <p:cNvPr id="21" name="Text Placeholder 26">
            <a:extLst>
              <a:ext uri="{FF2B5EF4-FFF2-40B4-BE49-F238E27FC236}">
                <a16:creationId xmlns:a16="http://schemas.microsoft.com/office/drawing/2014/main" id="{E69C9DB0-4EF5-4B9C-B044-56DA28FD1FC5}"/>
              </a:ext>
            </a:extLst>
          </p:cNvPr>
          <p:cNvSpPr>
            <a:spLocks noGrp="1"/>
          </p:cNvSpPr>
          <p:nvPr>
            <p:ph type="body" sz="quarter" idx="16" hasCustomPrompt="1"/>
          </p:nvPr>
        </p:nvSpPr>
        <p:spPr>
          <a:xfrm>
            <a:off x="8674347" y="-1085145"/>
            <a:ext cx="1680000" cy="624000"/>
          </a:xfrm>
          <a:prstGeom prst="rect">
            <a:avLst/>
          </a:prstGeom>
          <a:solidFill>
            <a:srgbClr val="FFFFFF"/>
          </a:solidFill>
          <a:ln>
            <a:noFill/>
          </a:ln>
        </p:spPr>
        <p:txBody>
          <a:bodyPr anchor="ctr"/>
          <a:lstStyle>
            <a:lvl1pPr marL="0" indent="0" algn="ctr">
              <a:buNone/>
              <a:defRPr sz="1600" b="0">
                <a:solidFill>
                  <a:schemeClr val="accent3"/>
                </a:solidFill>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Text</a:t>
            </a:r>
          </a:p>
        </p:txBody>
      </p:sp>
      <p:sp>
        <p:nvSpPr>
          <p:cNvPr id="22" name="Text Placeholder 26">
            <a:extLst>
              <a:ext uri="{FF2B5EF4-FFF2-40B4-BE49-F238E27FC236}">
                <a16:creationId xmlns:a16="http://schemas.microsoft.com/office/drawing/2014/main" id="{882B6DD0-E595-46D4-A379-2A91B48FD143}"/>
              </a:ext>
            </a:extLst>
          </p:cNvPr>
          <p:cNvSpPr>
            <a:spLocks noGrp="1"/>
          </p:cNvSpPr>
          <p:nvPr>
            <p:ph type="body" sz="quarter" idx="19" hasCustomPrompt="1"/>
          </p:nvPr>
        </p:nvSpPr>
        <p:spPr>
          <a:xfrm>
            <a:off x="10382973" y="-1085145"/>
            <a:ext cx="1680000" cy="624000"/>
          </a:xfrm>
          <a:prstGeom prst="rect">
            <a:avLst/>
          </a:prstGeom>
          <a:solidFill>
            <a:srgbClr val="FFFFFF"/>
          </a:solidFill>
          <a:ln>
            <a:noFill/>
          </a:ln>
        </p:spPr>
        <p:txBody>
          <a:bodyPr anchor="ctr"/>
          <a:lstStyle>
            <a:lvl1pPr marL="0" indent="0" algn="ctr">
              <a:buNone/>
              <a:defRPr sz="1067" b="0">
                <a:solidFill>
                  <a:schemeClr val="accent3"/>
                </a:solidFill>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Caption</a:t>
            </a:r>
          </a:p>
        </p:txBody>
      </p:sp>
      <p:sp>
        <p:nvSpPr>
          <p:cNvPr id="23" name="Text Placeholder 26">
            <a:extLst>
              <a:ext uri="{FF2B5EF4-FFF2-40B4-BE49-F238E27FC236}">
                <a16:creationId xmlns:a16="http://schemas.microsoft.com/office/drawing/2014/main" id="{214E8992-3EC4-40BD-969F-64B324C3AB6E}"/>
              </a:ext>
            </a:extLst>
          </p:cNvPr>
          <p:cNvSpPr>
            <a:spLocks noGrp="1"/>
          </p:cNvSpPr>
          <p:nvPr>
            <p:ph type="body" sz="quarter" idx="20" hasCustomPrompt="1"/>
          </p:nvPr>
        </p:nvSpPr>
        <p:spPr>
          <a:xfrm>
            <a:off x="6965724" y="-1085145"/>
            <a:ext cx="1680000" cy="624000"/>
          </a:xfrm>
          <a:prstGeom prst="rect">
            <a:avLst/>
          </a:prstGeom>
          <a:solidFill>
            <a:srgbClr val="FFFFFF"/>
          </a:solidFill>
          <a:ln>
            <a:noFill/>
          </a:ln>
        </p:spPr>
        <p:txBody>
          <a:bodyPr anchor="ctr"/>
          <a:lstStyle>
            <a:lvl1pPr marL="0" indent="0" algn="ctr">
              <a:buNone/>
              <a:defRPr sz="1867" b="1">
                <a:solidFill>
                  <a:schemeClr val="accent3"/>
                </a:solidFill>
                <a:latin typeface="+mj-lt"/>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Text title 2</a:t>
            </a:r>
          </a:p>
        </p:txBody>
      </p:sp>
    </p:spTree>
    <p:extLst>
      <p:ext uri="{BB962C8B-B14F-4D97-AF65-F5344CB8AC3E}">
        <p14:creationId xmlns:p14="http://schemas.microsoft.com/office/powerpoint/2010/main" val="15745053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hasCustomPrompt="1"/>
          </p:nvPr>
        </p:nvSpPr>
        <p:spPr>
          <a:xfrm>
            <a:off x="6239933" y="309621"/>
            <a:ext cx="5952067" cy="5758863"/>
          </a:xfrm>
          <a:prstGeom prst="rect">
            <a:avLst/>
          </a:prstGeom>
          <a:solidFill>
            <a:schemeClr val="tx1">
              <a:lumMod val="10000"/>
              <a:lumOff val="90000"/>
            </a:schemeClr>
          </a:solidFill>
        </p:spPr>
        <p:txBody>
          <a:bodyPr lIns="0" tIns="0" rIns="0" bIns="0" anchor="ctr">
            <a:noAutofit/>
          </a:bodyPr>
          <a:lstStyle>
            <a:lvl1pPr marL="0" indent="0" algn="ctr">
              <a:buNone/>
              <a:defRPr sz="1067">
                <a:solidFill>
                  <a:schemeClr val="accent3"/>
                </a:solidFill>
                <a:latin typeface="+mn-lt"/>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a:t>Click to add a picture</a:t>
            </a:r>
          </a:p>
        </p:txBody>
      </p:sp>
      <p:sp>
        <p:nvSpPr>
          <p:cNvPr id="5" name="Title 1">
            <a:extLst>
              <a:ext uri="{FF2B5EF4-FFF2-40B4-BE49-F238E27FC236}">
                <a16:creationId xmlns:a16="http://schemas.microsoft.com/office/drawing/2014/main" id="{6AB8503B-202C-F74A-92E0-21BBEDB5F56E}"/>
              </a:ext>
            </a:extLst>
          </p:cNvPr>
          <p:cNvSpPr>
            <a:spLocks noGrp="1"/>
          </p:cNvSpPr>
          <p:nvPr>
            <p:ph type="title" hasCustomPrompt="1"/>
          </p:nvPr>
        </p:nvSpPr>
        <p:spPr>
          <a:xfrm>
            <a:off x="514311" y="317012"/>
            <a:ext cx="5437756" cy="950873"/>
          </a:xfrm>
        </p:spPr>
        <p:txBody>
          <a:bodyPr>
            <a:noAutofit/>
          </a:bodyPr>
          <a:lstStyle>
            <a:lvl1pPr>
              <a:defRPr>
                <a:solidFill>
                  <a:schemeClr val="accent3"/>
                </a:solidFill>
                <a:latin typeface="+mj-lt"/>
              </a:defRPr>
            </a:lvl1pPr>
          </a:lstStyle>
          <a:p>
            <a:r>
              <a:rPr lang="en-US" dirty="0"/>
              <a:t>Click to add a title</a:t>
            </a:r>
          </a:p>
        </p:txBody>
      </p:sp>
      <p:sp>
        <p:nvSpPr>
          <p:cNvPr id="19" name="Content Placeholder 2">
            <a:extLst>
              <a:ext uri="{FF2B5EF4-FFF2-40B4-BE49-F238E27FC236}">
                <a16:creationId xmlns:a16="http://schemas.microsoft.com/office/drawing/2014/main" id="{1D312E8C-BE32-5F45-A5AB-57FDA3272178}"/>
              </a:ext>
            </a:extLst>
          </p:cNvPr>
          <p:cNvSpPr>
            <a:spLocks noGrp="1"/>
          </p:cNvSpPr>
          <p:nvPr>
            <p:ph sz="quarter" idx="10" hasCustomPrompt="1"/>
          </p:nvPr>
        </p:nvSpPr>
        <p:spPr>
          <a:xfrm>
            <a:off x="499535" y="1555751"/>
            <a:ext cx="5452533" cy="4512732"/>
          </a:xfrm>
          <a:prstGeom prst="rect">
            <a:avLst/>
          </a:prstGeom>
        </p:spPr>
        <p:txBody>
          <a:bodyPr lIns="0" tIns="0" rIns="0" bIns="0">
            <a:noAutofit/>
          </a:bodyPr>
          <a:lstStyle>
            <a:lvl1pPr marL="191995" indent="-191995">
              <a:lnSpc>
                <a:spcPct val="100000"/>
              </a:lnSpc>
              <a:spcBef>
                <a:spcPts val="800"/>
              </a:spcBef>
              <a:buFont typeface="Wingdings" panose="05000000000000000000" pitchFamily="2" charset="2"/>
              <a:buChar char="§"/>
              <a:defRPr sz="1600">
                <a:solidFill>
                  <a:schemeClr val="accent3"/>
                </a:solidFill>
                <a:latin typeface="+mn-lt"/>
              </a:defRPr>
            </a:lvl1pPr>
            <a:lvl2pPr marL="383990" indent="-191995">
              <a:lnSpc>
                <a:spcPct val="100000"/>
              </a:lnSpc>
              <a:spcBef>
                <a:spcPts val="800"/>
              </a:spcBef>
              <a:buSzPct val="100000"/>
              <a:buFont typeface="Arial" panose="020B0604020202020204" pitchFamily="34" charset="0"/>
              <a:buChar char="•"/>
              <a:defRPr sz="1600">
                <a:solidFill>
                  <a:schemeClr val="accent3"/>
                </a:solidFill>
                <a:latin typeface="+mn-lt"/>
              </a:defRPr>
            </a:lvl2pPr>
            <a:lvl3pPr marL="671983" indent="-287993">
              <a:lnSpc>
                <a:spcPct val="100000"/>
              </a:lnSpc>
              <a:spcBef>
                <a:spcPts val="800"/>
              </a:spcBef>
              <a:buFont typeface="+mj-lt"/>
              <a:buAutoNum type="alphaLcParenR"/>
              <a:defRPr sz="1600">
                <a:solidFill>
                  <a:schemeClr val="accent3"/>
                </a:solidFill>
                <a:latin typeface="+mn-lt"/>
              </a:defRPr>
            </a:lvl3pPr>
            <a:lvl4pPr marL="863978" indent="-191995">
              <a:lnSpc>
                <a:spcPct val="100000"/>
              </a:lnSpc>
              <a:spcBef>
                <a:spcPts val="800"/>
              </a:spcBef>
              <a:buSzPct val="90000"/>
              <a:buFont typeface="+mj-lt"/>
              <a:buAutoNum type="romanLcPeriod"/>
              <a:defRPr sz="1600">
                <a:solidFill>
                  <a:schemeClr val="accent3"/>
                </a:solidFill>
                <a:latin typeface="+mn-lt"/>
              </a:defRPr>
            </a:lvl4pPr>
            <a:lvl5pPr marL="1055974" indent="-191995">
              <a:lnSpc>
                <a:spcPct val="100000"/>
              </a:lnSpc>
              <a:spcBef>
                <a:spcPts val="800"/>
              </a:spcBef>
              <a:defRPr sz="1600">
                <a:solidFill>
                  <a:schemeClr val="accent3"/>
                </a:solidFill>
                <a:latin typeface="+mn-lt"/>
              </a:defRPr>
            </a:lvl5pPr>
            <a:lvl6pPr marL="2285943" indent="0">
              <a:buNone/>
              <a:defRPr sz="1600">
                <a:solidFill>
                  <a:schemeClr val="bg2"/>
                </a:solidFill>
              </a:defRPr>
            </a:lvl6pPr>
          </a:lstStyle>
          <a:p>
            <a:pPr lvl="0"/>
            <a:r>
              <a:rPr lang="en-GB" dirty="0"/>
              <a:t>Click to start texting</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2" name="Text Placeholder 23">
            <a:extLst>
              <a:ext uri="{FF2B5EF4-FFF2-40B4-BE49-F238E27FC236}">
                <a16:creationId xmlns:a16="http://schemas.microsoft.com/office/drawing/2014/main" id="{98249FEC-8250-43FF-829D-C32687C4A513}"/>
              </a:ext>
            </a:extLst>
          </p:cNvPr>
          <p:cNvSpPr>
            <a:spLocks noGrp="1"/>
          </p:cNvSpPr>
          <p:nvPr>
            <p:ph type="body" sz="quarter" idx="12" hasCustomPrompt="1"/>
          </p:nvPr>
        </p:nvSpPr>
        <p:spPr>
          <a:xfrm>
            <a:off x="131233" y="-1085145"/>
            <a:ext cx="1680000" cy="624000"/>
          </a:xfrm>
          <a:prstGeom prst="rect">
            <a:avLst/>
          </a:prstGeom>
          <a:solidFill>
            <a:srgbClr val="FFFFFF"/>
          </a:solidFill>
          <a:ln>
            <a:noFill/>
          </a:ln>
        </p:spPr>
        <p:txBody>
          <a:bodyPr anchor="ctr"/>
          <a:lstStyle>
            <a:lvl1pPr marL="0" indent="0" algn="ctr">
              <a:buNone/>
              <a:defRPr sz="3733" b="1">
                <a:solidFill>
                  <a:schemeClr val="accent3"/>
                </a:solidFill>
                <a:latin typeface="+mj-lt"/>
              </a:defRPr>
            </a:lvl1pPr>
            <a:lvl2pPr marL="457189" indent="0">
              <a:buNone/>
              <a:defRPr sz="3733" b="1">
                <a:solidFill>
                  <a:schemeClr val="bg2"/>
                </a:solidFill>
              </a:defRPr>
            </a:lvl2pPr>
            <a:lvl3pPr marL="914377" indent="0">
              <a:buNone/>
              <a:defRPr sz="3733" b="1">
                <a:solidFill>
                  <a:schemeClr val="bg2"/>
                </a:solidFill>
              </a:defRPr>
            </a:lvl3pPr>
            <a:lvl4pPr marL="1371566" indent="0">
              <a:buNone/>
              <a:defRPr sz="3733" b="1">
                <a:solidFill>
                  <a:schemeClr val="bg2"/>
                </a:solidFill>
              </a:defRPr>
            </a:lvl4pPr>
            <a:lvl5pPr marL="1828754" indent="0">
              <a:buNone/>
              <a:defRPr sz="3733" b="1">
                <a:solidFill>
                  <a:schemeClr val="bg2"/>
                </a:solidFill>
              </a:defRPr>
            </a:lvl5pPr>
          </a:lstStyle>
          <a:p>
            <a:pPr lvl="0"/>
            <a:r>
              <a:rPr lang="en-US" dirty="0"/>
              <a:t>Title</a:t>
            </a:r>
          </a:p>
        </p:txBody>
      </p:sp>
      <p:sp>
        <p:nvSpPr>
          <p:cNvPr id="13" name="Text Placeholder 26">
            <a:extLst>
              <a:ext uri="{FF2B5EF4-FFF2-40B4-BE49-F238E27FC236}">
                <a16:creationId xmlns:a16="http://schemas.microsoft.com/office/drawing/2014/main" id="{6ACC219F-A626-4878-8989-D1C50DD7F931}"/>
              </a:ext>
            </a:extLst>
          </p:cNvPr>
          <p:cNvSpPr>
            <a:spLocks noGrp="1"/>
          </p:cNvSpPr>
          <p:nvPr>
            <p:ph type="body" sz="quarter" idx="13" hasCustomPrompt="1"/>
          </p:nvPr>
        </p:nvSpPr>
        <p:spPr>
          <a:xfrm>
            <a:off x="1839856" y="-1085145"/>
            <a:ext cx="1680000" cy="624000"/>
          </a:xfrm>
          <a:prstGeom prst="rect">
            <a:avLst/>
          </a:prstGeom>
          <a:solidFill>
            <a:srgbClr val="FFFFFF"/>
          </a:solidFill>
          <a:ln>
            <a:noFill/>
          </a:ln>
        </p:spPr>
        <p:txBody>
          <a:bodyPr anchor="ctr"/>
          <a:lstStyle>
            <a:lvl1pPr marL="0" indent="0" algn="ctr">
              <a:buNone/>
              <a:defRPr sz="2400" b="0">
                <a:solidFill>
                  <a:schemeClr val="accent2"/>
                </a:solidFill>
                <a:latin typeface="+mj-lt"/>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Subtitle</a:t>
            </a:r>
          </a:p>
        </p:txBody>
      </p:sp>
      <p:sp>
        <p:nvSpPr>
          <p:cNvPr id="14" name="Text Placeholder 26">
            <a:extLst>
              <a:ext uri="{FF2B5EF4-FFF2-40B4-BE49-F238E27FC236}">
                <a16:creationId xmlns:a16="http://schemas.microsoft.com/office/drawing/2014/main" id="{286356B5-1C53-49D2-8BDA-1CF1F94FEAB4}"/>
              </a:ext>
            </a:extLst>
          </p:cNvPr>
          <p:cNvSpPr>
            <a:spLocks noGrp="1"/>
          </p:cNvSpPr>
          <p:nvPr>
            <p:ph type="body" sz="quarter" idx="14" hasCustomPrompt="1"/>
          </p:nvPr>
        </p:nvSpPr>
        <p:spPr>
          <a:xfrm>
            <a:off x="3548479" y="-1085145"/>
            <a:ext cx="1680000" cy="624000"/>
          </a:xfrm>
          <a:prstGeom prst="rect">
            <a:avLst/>
          </a:prstGeom>
          <a:solidFill>
            <a:srgbClr val="FFFFFF"/>
          </a:solidFill>
          <a:ln>
            <a:noFill/>
          </a:ln>
        </p:spPr>
        <p:txBody>
          <a:bodyPr anchor="ctr"/>
          <a:lstStyle>
            <a:lvl1pPr marL="0" indent="0" algn="ctr">
              <a:buNone/>
              <a:defRPr sz="1867" b="0">
                <a:solidFill>
                  <a:schemeClr val="accent2"/>
                </a:solidFill>
                <a:latin typeface="+mj-lt"/>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Lead</a:t>
            </a:r>
          </a:p>
        </p:txBody>
      </p:sp>
      <p:sp>
        <p:nvSpPr>
          <p:cNvPr id="15" name="Text Placeholder 26">
            <a:extLst>
              <a:ext uri="{FF2B5EF4-FFF2-40B4-BE49-F238E27FC236}">
                <a16:creationId xmlns:a16="http://schemas.microsoft.com/office/drawing/2014/main" id="{3AF916B2-942A-46CC-936B-04D79E926B2C}"/>
              </a:ext>
            </a:extLst>
          </p:cNvPr>
          <p:cNvSpPr>
            <a:spLocks noGrp="1"/>
          </p:cNvSpPr>
          <p:nvPr>
            <p:ph type="body" sz="quarter" idx="15" hasCustomPrompt="1"/>
          </p:nvPr>
        </p:nvSpPr>
        <p:spPr>
          <a:xfrm>
            <a:off x="5257101" y="-1085145"/>
            <a:ext cx="1680000" cy="624000"/>
          </a:xfrm>
          <a:prstGeom prst="rect">
            <a:avLst/>
          </a:prstGeom>
          <a:solidFill>
            <a:srgbClr val="FFFFFF"/>
          </a:solidFill>
          <a:ln>
            <a:noFill/>
          </a:ln>
        </p:spPr>
        <p:txBody>
          <a:bodyPr anchor="ctr"/>
          <a:lstStyle>
            <a:lvl1pPr marL="0" indent="0" algn="ctr">
              <a:buNone/>
              <a:defRPr sz="2133" b="1">
                <a:solidFill>
                  <a:schemeClr val="accent3"/>
                </a:solidFill>
                <a:latin typeface="+mj-lt"/>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Text title 1</a:t>
            </a:r>
          </a:p>
        </p:txBody>
      </p:sp>
      <p:sp>
        <p:nvSpPr>
          <p:cNvPr id="16" name="Text Placeholder 26">
            <a:extLst>
              <a:ext uri="{FF2B5EF4-FFF2-40B4-BE49-F238E27FC236}">
                <a16:creationId xmlns:a16="http://schemas.microsoft.com/office/drawing/2014/main" id="{5C0D1EA1-105A-430A-AA89-295115429774}"/>
              </a:ext>
            </a:extLst>
          </p:cNvPr>
          <p:cNvSpPr>
            <a:spLocks noGrp="1"/>
          </p:cNvSpPr>
          <p:nvPr>
            <p:ph type="body" sz="quarter" idx="16" hasCustomPrompt="1"/>
          </p:nvPr>
        </p:nvSpPr>
        <p:spPr>
          <a:xfrm>
            <a:off x="8674347" y="-1085145"/>
            <a:ext cx="1680000" cy="624000"/>
          </a:xfrm>
          <a:prstGeom prst="rect">
            <a:avLst/>
          </a:prstGeom>
          <a:solidFill>
            <a:srgbClr val="FFFFFF"/>
          </a:solidFill>
          <a:ln>
            <a:noFill/>
          </a:ln>
        </p:spPr>
        <p:txBody>
          <a:bodyPr anchor="ctr"/>
          <a:lstStyle>
            <a:lvl1pPr marL="0" indent="0" algn="ctr">
              <a:buNone/>
              <a:defRPr sz="1600" b="0">
                <a:solidFill>
                  <a:schemeClr val="accent3"/>
                </a:solidFill>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Text</a:t>
            </a:r>
          </a:p>
        </p:txBody>
      </p:sp>
      <p:sp>
        <p:nvSpPr>
          <p:cNvPr id="17" name="Text Placeholder 26">
            <a:extLst>
              <a:ext uri="{FF2B5EF4-FFF2-40B4-BE49-F238E27FC236}">
                <a16:creationId xmlns:a16="http://schemas.microsoft.com/office/drawing/2014/main" id="{3A280072-C342-4AD7-8053-D617197BD9A4}"/>
              </a:ext>
            </a:extLst>
          </p:cNvPr>
          <p:cNvSpPr>
            <a:spLocks noGrp="1"/>
          </p:cNvSpPr>
          <p:nvPr>
            <p:ph type="body" sz="quarter" idx="17" hasCustomPrompt="1"/>
          </p:nvPr>
        </p:nvSpPr>
        <p:spPr>
          <a:xfrm>
            <a:off x="10382973" y="-1085145"/>
            <a:ext cx="1680000" cy="624000"/>
          </a:xfrm>
          <a:prstGeom prst="rect">
            <a:avLst/>
          </a:prstGeom>
          <a:solidFill>
            <a:srgbClr val="FFFFFF"/>
          </a:solidFill>
          <a:ln>
            <a:noFill/>
          </a:ln>
        </p:spPr>
        <p:txBody>
          <a:bodyPr anchor="ctr"/>
          <a:lstStyle>
            <a:lvl1pPr marL="0" indent="0" algn="ctr">
              <a:buNone/>
              <a:defRPr sz="1067" b="0">
                <a:solidFill>
                  <a:schemeClr val="accent3"/>
                </a:solidFill>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Caption</a:t>
            </a:r>
          </a:p>
        </p:txBody>
      </p:sp>
      <p:sp>
        <p:nvSpPr>
          <p:cNvPr id="18" name="Text Placeholder 26">
            <a:extLst>
              <a:ext uri="{FF2B5EF4-FFF2-40B4-BE49-F238E27FC236}">
                <a16:creationId xmlns:a16="http://schemas.microsoft.com/office/drawing/2014/main" id="{5073E479-6300-45B0-B03C-AFAC0D4BFC16}"/>
              </a:ext>
            </a:extLst>
          </p:cNvPr>
          <p:cNvSpPr>
            <a:spLocks noGrp="1"/>
          </p:cNvSpPr>
          <p:nvPr>
            <p:ph type="body" sz="quarter" idx="18" hasCustomPrompt="1"/>
          </p:nvPr>
        </p:nvSpPr>
        <p:spPr>
          <a:xfrm>
            <a:off x="6965724" y="-1085145"/>
            <a:ext cx="1680000" cy="624000"/>
          </a:xfrm>
          <a:prstGeom prst="rect">
            <a:avLst/>
          </a:prstGeom>
          <a:solidFill>
            <a:srgbClr val="FFFFFF"/>
          </a:solidFill>
          <a:ln>
            <a:noFill/>
          </a:ln>
        </p:spPr>
        <p:txBody>
          <a:bodyPr anchor="ctr"/>
          <a:lstStyle>
            <a:lvl1pPr marL="0" indent="0" algn="ctr">
              <a:buNone/>
              <a:defRPr sz="1867" b="1">
                <a:solidFill>
                  <a:schemeClr val="accent3"/>
                </a:solidFill>
                <a:latin typeface="+mj-lt"/>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Text title 2</a:t>
            </a:r>
          </a:p>
        </p:txBody>
      </p:sp>
    </p:spTree>
    <p:extLst>
      <p:ext uri="{BB962C8B-B14F-4D97-AF65-F5344CB8AC3E}">
        <p14:creationId xmlns:p14="http://schemas.microsoft.com/office/powerpoint/2010/main" val="374714750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 Pictures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hasCustomPrompt="1"/>
          </p:nvPr>
        </p:nvSpPr>
        <p:spPr>
          <a:xfrm>
            <a:off x="6250580" y="1555751"/>
            <a:ext cx="5414371" cy="3969728"/>
          </a:xfrm>
          <a:prstGeom prst="rect">
            <a:avLst/>
          </a:prstGeom>
          <a:solidFill>
            <a:schemeClr val="tx1">
              <a:lumMod val="10000"/>
              <a:lumOff val="90000"/>
            </a:schemeClr>
          </a:solidFill>
        </p:spPr>
        <p:txBody>
          <a:bodyPr lIns="0" tIns="0" rIns="0" bIns="46800" anchor="ctr">
            <a:noAutofit/>
          </a:bodyPr>
          <a:lstStyle>
            <a:lvl1pPr marL="0" indent="0" algn="ctr">
              <a:buNone/>
              <a:defRPr sz="1067">
                <a:solidFill>
                  <a:schemeClr val="accent3"/>
                </a:solidFill>
                <a:latin typeface="+mn-lt"/>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a:t>Click to add a picture</a:t>
            </a:r>
          </a:p>
        </p:txBody>
      </p:sp>
      <p:sp>
        <p:nvSpPr>
          <p:cNvPr id="4" name="Text Placeholder 3"/>
          <p:cNvSpPr>
            <a:spLocks noGrp="1"/>
          </p:cNvSpPr>
          <p:nvPr>
            <p:ph type="body" sz="half" idx="2" hasCustomPrompt="1"/>
          </p:nvPr>
        </p:nvSpPr>
        <p:spPr>
          <a:xfrm>
            <a:off x="506923" y="5794945"/>
            <a:ext cx="5445144" cy="273539"/>
          </a:xfrm>
          <a:prstGeom prst="rect">
            <a:avLst/>
          </a:prstGeom>
        </p:spPr>
        <p:txBody>
          <a:bodyPr lIns="0" tIns="0" rIns="0" bIns="0">
            <a:noAutofit/>
          </a:bodyPr>
          <a:lstStyle>
            <a:lvl1pPr marL="0" indent="0">
              <a:lnSpc>
                <a:spcPct val="100000"/>
              </a:lnSpc>
              <a:spcBef>
                <a:spcPts val="800"/>
              </a:spcBef>
              <a:buNone/>
              <a:defRPr sz="1600">
                <a:solidFill>
                  <a:schemeClr val="accent3"/>
                </a:solidFill>
                <a:latin typeface="+mn-lt"/>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Click to add a caption</a:t>
            </a:r>
          </a:p>
        </p:txBody>
      </p:sp>
      <p:sp>
        <p:nvSpPr>
          <p:cNvPr id="5" name="Title 1">
            <a:extLst>
              <a:ext uri="{FF2B5EF4-FFF2-40B4-BE49-F238E27FC236}">
                <a16:creationId xmlns:a16="http://schemas.microsoft.com/office/drawing/2014/main" id="{6AB8503B-202C-F74A-92E0-21BBEDB5F56E}"/>
              </a:ext>
            </a:extLst>
          </p:cNvPr>
          <p:cNvSpPr>
            <a:spLocks noGrp="1"/>
          </p:cNvSpPr>
          <p:nvPr>
            <p:ph type="title" hasCustomPrompt="1"/>
          </p:nvPr>
        </p:nvSpPr>
        <p:spPr>
          <a:xfrm>
            <a:off x="514311" y="317012"/>
            <a:ext cx="11150640" cy="950873"/>
          </a:xfrm>
        </p:spPr>
        <p:txBody>
          <a:bodyPr>
            <a:noAutofit/>
          </a:bodyPr>
          <a:lstStyle>
            <a:lvl1pPr>
              <a:defRPr>
                <a:solidFill>
                  <a:schemeClr val="accent3"/>
                </a:solidFill>
                <a:latin typeface="+mj-lt"/>
              </a:defRPr>
            </a:lvl1pPr>
          </a:lstStyle>
          <a:p>
            <a:r>
              <a:rPr lang="en-US" dirty="0"/>
              <a:t>Click to add a title</a:t>
            </a:r>
          </a:p>
        </p:txBody>
      </p:sp>
      <p:sp>
        <p:nvSpPr>
          <p:cNvPr id="6" name="Picture Placeholder 2">
            <a:extLst>
              <a:ext uri="{FF2B5EF4-FFF2-40B4-BE49-F238E27FC236}">
                <a16:creationId xmlns:a16="http://schemas.microsoft.com/office/drawing/2014/main" id="{2F268005-949A-104A-88C9-50A2B2128201}"/>
              </a:ext>
            </a:extLst>
          </p:cNvPr>
          <p:cNvSpPr>
            <a:spLocks noGrp="1" noChangeAspect="1"/>
          </p:cNvSpPr>
          <p:nvPr>
            <p:ph type="pic" idx="10" hasCustomPrompt="1"/>
          </p:nvPr>
        </p:nvSpPr>
        <p:spPr>
          <a:xfrm>
            <a:off x="506923" y="1555751"/>
            <a:ext cx="5445144" cy="3969728"/>
          </a:xfrm>
          <a:prstGeom prst="rect">
            <a:avLst/>
          </a:prstGeom>
          <a:solidFill>
            <a:schemeClr val="tx1">
              <a:lumMod val="10000"/>
              <a:lumOff val="90000"/>
            </a:schemeClr>
          </a:solidFill>
        </p:spPr>
        <p:txBody>
          <a:bodyPr lIns="0" tIns="0" rIns="0" bIns="46800" anchor="ctr">
            <a:noAutofit/>
          </a:bodyPr>
          <a:lstStyle>
            <a:lvl1pPr marL="0" indent="0" algn="ctr">
              <a:buNone/>
              <a:defRPr sz="1067">
                <a:solidFill>
                  <a:schemeClr val="accent3"/>
                </a:solidFill>
                <a:latin typeface="+mn-lt"/>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a:t>Click to add a picture</a:t>
            </a:r>
          </a:p>
        </p:txBody>
      </p:sp>
      <p:sp>
        <p:nvSpPr>
          <p:cNvPr id="7" name="Text Placeholder 3">
            <a:extLst>
              <a:ext uri="{FF2B5EF4-FFF2-40B4-BE49-F238E27FC236}">
                <a16:creationId xmlns:a16="http://schemas.microsoft.com/office/drawing/2014/main" id="{2C063763-F00D-D84B-A55B-3441C4F98F3B}"/>
              </a:ext>
            </a:extLst>
          </p:cNvPr>
          <p:cNvSpPr>
            <a:spLocks noGrp="1"/>
          </p:cNvSpPr>
          <p:nvPr>
            <p:ph type="body" sz="half" idx="11" hasCustomPrompt="1"/>
          </p:nvPr>
        </p:nvSpPr>
        <p:spPr>
          <a:xfrm>
            <a:off x="6243414" y="5794945"/>
            <a:ext cx="5421537" cy="273539"/>
          </a:xfrm>
          <a:prstGeom prst="rect">
            <a:avLst/>
          </a:prstGeom>
        </p:spPr>
        <p:txBody>
          <a:bodyPr lIns="0" tIns="0" rIns="0" bIns="0">
            <a:noAutofit/>
          </a:bodyPr>
          <a:lstStyle>
            <a:lvl1pPr marL="0" indent="0">
              <a:lnSpc>
                <a:spcPct val="100000"/>
              </a:lnSpc>
              <a:spcBef>
                <a:spcPts val="800"/>
              </a:spcBef>
              <a:buNone/>
              <a:defRPr sz="1600">
                <a:solidFill>
                  <a:schemeClr val="accent3"/>
                </a:solidFill>
                <a:latin typeface="+mn-lt"/>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Click to add a caption</a:t>
            </a:r>
          </a:p>
        </p:txBody>
      </p:sp>
      <p:sp>
        <p:nvSpPr>
          <p:cNvPr id="14" name="Text Placeholder 23">
            <a:extLst>
              <a:ext uri="{FF2B5EF4-FFF2-40B4-BE49-F238E27FC236}">
                <a16:creationId xmlns:a16="http://schemas.microsoft.com/office/drawing/2014/main" id="{D6C97B1C-1905-4A1B-A8CE-587B0ABA79BD}"/>
              </a:ext>
            </a:extLst>
          </p:cNvPr>
          <p:cNvSpPr>
            <a:spLocks noGrp="1"/>
          </p:cNvSpPr>
          <p:nvPr>
            <p:ph type="body" sz="quarter" idx="12" hasCustomPrompt="1"/>
          </p:nvPr>
        </p:nvSpPr>
        <p:spPr>
          <a:xfrm>
            <a:off x="131233" y="-1085145"/>
            <a:ext cx="1680000" cy="624000"/>
          </a:xfrm>
          <a:prstGeom prst="rect">
            <a:avLst/>
          </a:prstGeom>
          <a:solidFill>
            <a:srgbClr val="FFFFFF"/>
          </a:solidFill>
          <a:ln>
            <a:noFill/>
          </a:ln>
        </p:spPr>
        <p:txBody>
          <a:bodyPr anchor="ctr"/>
          <a:lstStyle>
            <a:lvl1pPr marL="0" indent="0" algn="ctr">
              <a:buNone/>
              <a:defRPr sz="3733" b="1">
                <a:solidFill>
                  <a:schemeClr val="accent3"/>
                </a:solidFill>
                <a:latin typeface="+mj-lt"/>
              </a:defRPr>
            </a:lvl1pPr>
            <a:lvl2pPr marL="457189" indent="0">
              <a:buNone/>
              <a:defRPr sz="3733" b="1">
                <a:solidFill>
                  <a:schemeClr val="bg2"/>
                </a:solidFill>
              </a:defRPr>
            </a:lvl2pPr>
            <a:lvl3pPr marL="914377" indent="0">
              <a:buNone/>
              <a:defRPr sz="3733" b="1">
                <a:solidFill>
                  <a:schemeClr val="bg2"/>
                </a:solidFill>
              </a:defRPr>
            </a:lvl3pPr>
            <a:lvl4pPr marL="1371566" indent="0">
              <a:buNone/>
              <a:defRPr sz="3733" b="1">
                <a:solidFill>
                  <a:schemeClr val="bg2"/>
                </a:solidFill>
              </a:defRPr>
            </a:lvl4pPr>
            <a:lvl5pPr marL="1828754" indent="0">
              <a:buNone/>
              <a:defRPr sz="3733" b="1">
                <a:solidFill>
                  <a:schemeClr val="bg2"/>
                </a:solidFill>
              </a:defRPr>
            </a:lvl5pPr>
          </a:lstStyle>
          <a:p>
            <a:pPr lvl="0"/>
            <a:r>
              <a:rPr lang="en-US" dirty="0"/>
              <a:t>Title</a:t>
            </a:r>
          </a:p>
        </p:txBody>
      </p:sp>
      <p:sp>
        <p:nvSpPr>
          <p:cNvPr id="15" name="Text Placeholder 26">
            <a:extLst>
              <a:ext uri="{FF2B5EF4-FFF2-40B4-BE49-F238E27FC236}">
                <a16:creationId xmlns:a16="http://schemas.microsoft.com/office/drawing/2014/main" id="{7C7809C3-22F0-40F7-A103-DCA3499E410B}"/>
              </a:ext>
            </a:extLst>
          </p:cNvPr>
          <p:cNvSpPr>
            <a:spLocks noGrp="1"/>
          </p:cNvSpPr>
          <p:nvPr>
            <p:ph type="body" sz="quarter" idx="13" hasCustomPrompt="1"/>
          </p:nvPr>
        </p:nvSpPr>
        <p:spPr>
          <a:xfrm>
            <a:off x="1839856" y="-1085145"/>
            <a:ext cx="1680000" cy="624000"/>
          </a:xfrm>
          <a:prstGeom prst="rect">
            <a:avLst/>
          </a:prstGeom>
          <a:solidFill>
            <a:srgbClr val="FFFFFF"/>
          </a:solidFill>
          <a:ln>
            <a:noFill/>
          </a:ln>
        </p:spPr>
        <p:txBody>
          <a:bodyPr anchor="ctr"/>
          <a:lstStyle>
            <a:lvl1pPr marL="0" indent="0" algn="ctr">
              <a:buNone/>
              <a:defRPr sz="2400" b="0">
                <a:solidFill>
                  <a:schemeClr val="accent2"/>
                </a:solidFill>
                <a:latin typeface="+mj-lt"/>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Subtitle</a:t>
            </a:r>
          </a:p>
        </p:txBody>
      </p:sp>
      <p:sp>
        <p:nvSpPr>
          <p:cNvPr id="16" name="Text Placeholder 26">
            <a:extLst>
              <a:ext uri="{FF2B5EF4-FFF2-40B4-BE49-F238E27FC236}">
                <a16:creationId xmlns:a16="http://schemas.microsoft.com/office/drawing/2014/main" id="{2FF7DEE9-CD67-49C8-9228-BFE7546579EA}"/>
              </a:ext>
            </a:extLst>
          </p:cNvPr>
          <p:cNvSpPr>
            <a:spLocks noGrp="1"/>
          </p:cNvSpPr>
          <p:nvPr>
            <p:ph type="body" sz="quarter" idx="14" hasCustomPrompt="1"/>
          </p:nvPr>
        </p:nvSpPr>
        <p:spPr>
          <a:xfrm>
            <a:off x="3548479" y="-1085145"/>
            <a:ext cx="1680000" cy="624000"/>
          </a:xfrm>
          <a:prstGeom prst="rect">
            <a:avLst/>
          </a:prstGeom>
          <a:solidFill>
            <a:srgbClr val="FFFFFF"/>
          </a:solidFill>
          <a:ln>
            <a:noFill/>
          </a:ln>
        </p:spPr>
        <p:txBody>
          <a:bodyPr anchor="ctr"/>
          <a:lstStyle>
            <a:lvl1pPr marL="0" indent="0" algn="ctr">
              <a:buNone/>
              <a:defRPr sz="1867" b="0">
                <a:solidFill>
                  <a:schemeClr val="accent2"/>
                </a:solidFill>
                <a:latin typeface="+mj-lt"/>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Lead</a:t>
            </a:r>
          </a:p>
        </p:txBody>
      </p:sp>
      <p:sp>
        <p:nvSpPr>
          <p:cNvPr id="17" name="Text Placeholder 26">
            <a:extLst>
              <a:ext uri="{FF2B5EF4-FFF2-40B4-BE49-F238E27FC236}">
                <a16:creationId xmlns:a16="http://schemas.microsoft.com/office/drawing/2014/main" id="{5EB0E434-9593-463D-97E1-6003AD1294B6}"/>
              </a:ext>
            </a:extLst>
          </p:cNvPr>
          <p:cNvSpPr>
            <a:spLocks noGrp="1"/>
          </p:cNvSpPr>
          <p:nvPr>
            <p:ph type="body" sz="quarter" idx="15" hasCustomPrompt="1"/>
          </p:nvPr>
        </p:nvSpPr>
        <p:spPr>
          <a:xfrm>
            <a:off x="5257101" y="-1085145"/>
            <a:ext cx="1680000" cy="624000"/>
          </a:xfrm>
          <a:prstGeom prst="rect">
            <a:avLst/>
          </a:prstGeom>
          <a:solidFill>
            <a:srgbClr val="FFFFFF"/>
          </a:solidFill>
          <a:ln>
            <a:noFill/>
          </a:ln>
        </p:spPr>
        <p:txBody>
          <a:bodyPr anchor="ctr"/>
          <a:lstStyle>
            <a:lvl1pPr marL="0" indent="0" algn="ctr">
              <a:buNone/>
              <a:defRPr sz="2133" b="1">
                <a:solidFill>
                  <a:schemeClr val="accent3"/>
                </a:solidFill>
                <a:latin typeface="+mj-lt"/>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Text title 1</a:t>
            </a:r>
          </a:p>
        </p:txBody>
      </p:sp>
      <p:sp>
        <p:nvSpPr>
          <p:cNvPr id="18" name="Text Placeholder 26">
            <a:extLst>
              <a:ext uri="{FF2B5EF4-FFF2-40B4-BE49-F238E27FC236}">
                <a16:creationId xmlns:a16="http://schemas.microsoft.com/office/drawing/2014/main" id="{29B09CAB-8ECD-40A9-8690-F91C77E8A5F0}"/>
              </a:ext>
            </a:extLst>
          </p:cNvPr>
          <p:cNvSpPr>
            <a:spLocks noGrp="1"/>
          </p:cNvSpPr>
          <p:nvPr>
            <p:ph type="body" sz="quarter" idx="16" hasCustomPrompt="1"/>
          </p:nvPr>
        </p:nvSpPr>
        <p:spPr>
          <a:xfrm>
            <a:off x="8674347" y="-1085145"/>
            <a:ext cx="1680000" cy="624000"/>
          </a:xfrm>
          <a:prstGeom prst="rect">
            <a:avLst/>
          </a:prstGeom>
          <a:solidFill>
            <a:srgbClr val="FFFFFF"/>
          </a:solidFill>
          <a:ln>
            <a:noFill/>
          </a:ln>
        </p:spPr>
        <p:txBody>
          <a:bodyPr anchor="ctr"/>
          <a:lstStyle>
            <a:lvl1pPr marL="0" indent="0" algn="ctr">
              <a:buNone/>
              <a:defRPr sz="1600" b="0">
                <a:solidFill>
                  <a:schemeClr val="accent3"/>
                </a:solidFill>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Text</a:t>
            </a:r>
          </a:p>
        </p:txBody>
      </p:sp>
      <p:sp>
        <p:nvSpPr>
          <p:cNvPr id="19" name="Text Placeholder 26">
            <a:extLst>
              <a:ext uri="{FF2B5EF4-FFF2-40B4-BE49-F238E27FC236}">
                <a16:creationId xmlns:a16="http://schemas.microsoft.com/office/drawing/2014/main" id="{B66B330C-569A-4F43-8B88-9975D9B1141F}"/>
              </a:ext>
            </a:extLst>
          </p:cNvPr>
          <p:cNvSpPr>
            <a:spLocks noGrp="1"/>
          </p:cNvSpPr>
          <p:nvPr>
            <p:ph type="body" sz="quarter" idx="17" hasCustomPrompt="1"/>
          </p:nvPr>
        </p:nvSpPr>
        <p:spPr>
          <a:xfrm>
            <a:off x="10382973" y="-1085145"/>
            <a:ext cx="1680000" cy="624000"/>
          </a:xfrm>
          <a:prstGeom prst="rect">
            <a:avLst/>
          </a:prstGeom>
          <a:solidFill>
            <a:srgbClr val="FFFFFF"/>
          </a:solidFill>
          <a:ln>
            <a:noFill/>
          </a:ln>
        </p:spPr>
        <p:txBody>
          <a:bodyPr anchor="ctr"/>
          <a:lstStyle>
            <a:lvl1pPr marL="0" indent="0" algn="ctr">
              <a:buNone/>
              <a:defRPr sz="1067" b="0">
                <a:solidFill>
                  <a:schemeClr val="accent3"/>
                </a:solidFill>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Caption</a:t>
            </a:r>
          </a:p>
        </p:txBody>
      </p:sp>
      <p:sp>
        <p:nvSpPr>
          <p:cNvPr id="20" name="Text Placeholder 26">
            <a:extLst>
              <a:ext uri="{FF2B5EF4-FFF2-40B4-BE49-F238E27FC236}">
                <a16:creationId xmlns:a16="http://schemas.microsoft.com/office/drawing/2014/main" id="{767D88D4-2393-4B9E-B27A-7D480D8FD91B}"/>
              </a:ext>
            </a:extLst>
          </p:cNvPr>
          <p:cNvSpPr>
            <a:spLocks noGrp="1"/>
          </p:cNvSpPr>
          <p:nvPr>
            <p:ph type="body" sz="quarter" idx="18" hasCustomPrompt="1"/>
          </p:nvPr>
        </p:nvSpPr>
        <p:spPr>
          <a:xfrm>
            <a:off x="6965724" y="-1085145"/>
            <a:ext cx="1680000" cy="624000"/>
          </a:xfrm>
          <a:prstGeom prst="rect">
            <a:avLst/>
          </a:prstGeom>
          <a:solidFill>
            <a:srgbClr val="FFFFFF"/>
          </a:solidFill>
          <a:ln>
            <a:noFill/>
          </a:ln>
        </p:spPr>
        <p:txBody>
          <a:bodyPr anchor="ctr"/>
          <a:lstStyle>
            <a:lvl1pPr marL="0" indent="0" algn="ctr">
              <a:buNone/>
              <a:defRPr sz="1867" b="1">
                <a:solidFill>
                  <a:schemeClr val="accent3"/>
                </a:solidFill>
                <a:latin typeface="+mj-lt"/>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Text title 2</a:t>
            </a:r>
          </a:p>
        </p:txBody>
      </p:sp>
    </p:spTree>
    <p:extLst>
      <p:ext uri="{BB962C8B-B14F-4D97-AF65-F5344CB8AC3E}">
        <p14:creationId xmlns:p14="http://schemas.microsoft.com/office/powerpoint/2010/main" val="2610262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Long Picture with Caption">
    <p:spTree>
      <p:nvGrpSpPr>
        <p:cNvPr id="1" name=""/>
        <p:cNvGrpSpPr/>
        <p:nvPr/>
      </p:nvGrpSpPr>
      <p:grpSpPr>
        <a:xfrm>
          <a:off x="0" y="0"/>
          <a:ext cx="0" cy="0"/>
          <a:chOff x="0" y="0"/>
          <a:chExt cx="0" cy="0"/>
        </a:xfrm>
      </p:grpSpPr>
      <p:sp>
        <p:nvSpPr>
          <p:cNvPr id="4" name="Text Placeholder 3"/>
          <p:cNvSpPr>
            <a:spLocks noGrp="1"/>
          </p:cNvSpPr>
          <p:nvPr>
            <p:ph type="body" sz="half" idx="2" hasCustomPrompt="1"/>
          </p:nvPr>
        </p:nvSpPr>
        <p:spPr>
          <a:xfrm>
            <a:off x="506923" y="5799015"/>
            <a:ext cx="5445144" cy="273539"/>
          </a:xfrm>
          <a:prstGeom prst="rect">
            <a:avLst/>
          </a:prstGeom>
        </p:spPr>
        <p:txBody>
          <a:bodyPr lIns="0" tIns="0" rIns="0" bIns="0">
            <a:noAutofit/>
          </a:bodyPr>
          <a:lstStyle>
            <a:lvl1pPr marL="0" indent="0">
              <a:lnSpc>
                <a:spcPct val="100000"/>
              </a:lnSpc>
              <a:spcBef>
                <a:spcPts val="800"/>
              </a:spcBef>
              <a:buNone/>
              <a:defRPr sz="1600">
                <a:solidFill>
                  <a:schemeClr val="accent3"/>
                </a:solidFill>
                <a:latin typeface="+mn-lt"/>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Click to add a caption</a:t>
            </a:r>
          </a:p>
        </p:txBody>
      </p:sp>
      <p:sp>
        <p:nvSpPr>
          <p:cNvPr id="5" name="Title 1">
            <a:extLst>
              <a:ext uri="{FF2B5EF4-FFF2-40B4-BE49-F238E27FC236}">
                <a16:creationId xmlns:a16="http://schemas.microsoft.com/office/drawing/2014/main" id="{6AB8503B-202C-F74A-92E0-21BBEDB5F56E}"/>
              </a:ext>
            </a:extLst>
          </p:cNvPr>
          <p:cNvSpPr>
            <a:spLocks noGrp="1"/>
          </p:cNvSpPr>
          <p:nvPr>
            <p:ph type="title" hasCustomPrompt="1"/>
          </p:nvPr>
        </p:nvSpPr>
        <p:spPr>
          <a:xfrm>
            <a:off x="514311" y="317012"/>
            <a:ext cx="11150640" cy="950873"/>
          </a:xfrm>
        </p:spPr>
        <p:txBody>
          <a:bodyPr>
            <a:noAutofit/>
          </a:bodyPr>
          <a:lstStyle>
            <a:lvl1pPr>
              <a:defRPr>
                <a:solidFill>
                  <a:schemeClr val="accent3"/>
                </a:solidFill>
                <a:latin typeface="+mj-lt"/>
              </a:defRPr>
            </a:lvl1pPr>
          </a:lstStyle>
          <a:p>
            <a:r>
              <a:rPr lang="en-US" dirty="0"/>
              <a:t>Click to add a title</a:t>
            </a:r>
          </a:p>
        </p:txBody>
      </p:sp>
      <p:sp>
        <p:nvSpPr>
          <p:cNvPr id="6" name="Picture Placeholder 2">
            <a:extLst>
              <a:ext uri="{FF2B5EF4-FFF2-40B4-BE49-F238E27FC236}">
                <a16:creationId xmlns:a16="http://schemas.microsoft.com/office/drawing/2014/main" id="{2F268005-949A-104A-88C9-50A2B2128201}"/>
              </a:ext>
            </a:extLst>
          </p:cNvPr>
          <p:cNvSpPr>
            <a:spLocks noGrp="1" noChangeAspect="1"/>
          </p:cNvSpPr>
          <p:nvPr>
            <p:ph type="pic" idx="10" hasCustomPrompt="1"/>
          </p:nvPr>
        </p:nvSpPr>
        <p:spPr>
          <a:xfrm>
            <a:off x="506922" y="1555751"/>
            <a:ext cx="11158028" cy="3969728"/>
          </a:xfrm>
          <a:prstGeom prst="rect">
            <a:avLst/>
          </a:prstGeom>
          <a:solidFill>
            <a:schemeClr val="tx1">
              <a:lumMod val="10000"/>
              <a:lumOff val="90000"/>
            </a:schemeClr>
          </a:solidFill>
        </p:spPr>
        <p:txBody>
          <a:bodyPr lIns="0" tIns="0" rIns="0" bIns="46800" anchor="ctr">
            <a:noAutofit/>
          </a:bodyPr>
          <a:lstStyle>
            <a:lvl1pPr marL="0" indent="0" algn="ctr">
              <a:buNone/>
              <a:defRPr sz="1067">
                <a:solidFill>
                  <a:schemeClr val="accent3"/>
                </a:solidFill>
                <a:latin typeface="+mn-lt"/>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a:t>Click to add a picture</a:t>
            </a:r>
          </a:p>
        </p:txBody>
      </p:sp>
      <p:sp>
        <p:nvSpPr>
          <p:cNvPr id="12" name="Text Placeholder 23">
            <a:extLst>
              <a:ext uri="{FF2B5EF4-FFF2-40B4-BE49-F238E27FC236}">
                <a16:creationId xmlns:a16="http://schemas.microsoft.com/office/drawing/2014/main" id="{262F55D6-050F-4604-AB9E-E45764934C09}"/>
              </a:ext>
            </a:extLst>
          </p:cNvPr>
          <p:cNvSpPr>
            <a:spLocks noGrp="1"/>
          </p:cNvSpPr>
          <p:nvPr>
            <p:ph type="body" sz="quarter" idx="12" hasCustomPrompt="1"/>
          </p:nvPr>
        </p:nvSpPr>
        <p:spPr>
          <a:xfrm>
            <a:off x="131233" y="-1085145"/>
            <a:ext cx="1680000" cy="624000"/>
          </a:xfrm>
          <a:prstGeom prst="rect">
            <a:avLst/>
          </a:prstGeom>
          <a:solidFill>
            <a:srgbClr val="FFFFFF"/>
          </a:solidFill>
          <a:ln>
            <a:noFill/>
          </a:ln>
        </p:spPr>
        <p:txBody>
          <a:bodyPr anchor="ctr"/>
          <a:lstStyle>
            <a:lvl1pPr marL="0" indent="0" algn="ctr">
              <a:buNone/>
              <a:defRPr sz="3733" b="1">
                <a:solidFill>
                  <a:schemeClr val="accent3"/>
                </a:solidFill>
                <a:latin typeface="+mj-lt"/>
              </a:defRPr>
            </a:lvl1pPr>
            <a:lvl2pPr marL="457189" indent="0">
              <a:buNone/>
              <a:defRPr sz="3733" b="1">
                <a:solidFill>
                  <a:schemeClr val="bg2"/>
                </a:solidFill>
              </a:defRPr>
            </a:lvl2pPr>
            <a:lvl3pPr marL="914377" indent="0">
              <a:buNone/>
              <a:defRPr sz="3733" b="1">
                <a:solidFill>
                  <a:schemeClr val="bg2"/>
                </a:solidFill>
              </a:defRPr>
            </a:lvl3pPr>
            <a:lvl4pPr marL="1371566" indent="0">
              <a:buNone/>
              <a:defRPr sz="3733" b="1">
                <a:solidFill>
                  <a:schemeClr val="bg2"/>
                </a:solidFill>
              </a:defRPr>
            </a:lvl4pPr>
            <a:lvl5pPr marL="1828754" indent="0">
              <a:buNone/>
              <a:defRPr sz="3733" b="1">
                <a:solidFill>
                  <a:schemeClr val="bg2"/>
                </a:solidFill>
              </a:defRPr>
            </a:lvl5pPr>
          </a:lstStyle>
          <a:p>
            <a:pPr lvl="0"/>
            <a:r>
              <a:rPr lang="en-US" dirty="0"/>
              <a:t>Title</a:t>
            </a:r>
          </a:p>
        </p:txBody>
      </p:sp>
      <p:sp>
        <p:nvSpPr>
          <p:cNvPr id="13" name="Text Placeholder 26">
            <a:extLst>
              <a:ext uri="{FF2B5EF4-FFF2-40B4-BE49-F238E27FC236}">
                <a16:creationId xmlns:a16="http://schemas.microsoft.com/office/drawing/2014/main" id="{F71B3528-E39D-4F0F-BC1D-A116A41B6767}"/>
              </a:ext>
            </a:extLst>
          </p:cNvPr>
          <p:cNvSpPr>
            <a:spLocks noGrp="1"/>
          </p:cNvSpPr>
          <p:nvPr>
            <p:ph type="body" sz="quarter" idx="13" hasCustomPrompt="1"/>
          </p:nvPr>
        </p:nvSpPr>
        <p:spPr>
          <a:xfrm>
            <a:off x="1839856" y="-1085145"/>
            <a:ext cx="1680000" cy="624000"/>
          </a:xfrm>
          <a:prstGeom prst="rect">
            <a:avLst/>
          </a:prstGeom>
          <a:solidFill>
            <a:srgbClr val="FFFFFF"/>
          </a:solidFill>
          <a:ln>
            <a:noFill/>
          </a:ln>
        </p:spPr>
        <p:txBody>
          <a:bodyPr anchor="ctr"/>
          <a:lstStyle>
            <a:lvl1pPr marL="0" indent="0" algn="ctr">
              <a:buNone/>
              <a:defRPr sz="2400" b="0">
                <a:solidFill>
                  <a:schemeClr val="accent2"/>
                </a:solidFill>
                <a:latin typeface="+mj-lt"/>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Subtitle</a:t>
            </a:r>
          </a:p>
        </p:txBody>
      </p:sp>
      <p:sp>
        <p:nvSpPr>
          <p:cNvPr id="14" name="Text Placeholder 26">
            <a:extLst>
              <a:ext uri="{FF2B5EF4-FFF2-40B4-BE49-F238E27FC236}">
                <a16:creationId xmlns:a16="http://schemas.microsoft.com/office/drawing/2014/main" id="{716E7FEE-CE79-4FA7-8FF8-1301FEBFBE71}"/>
              </a:ext>
            </a:extLst>
          </p:cNvPr>
          <p:cNvSpPr>
            <a:spLocks noGrp="1"/>
          </p:cNvSpPr>
          <p:nvPr>
            <p:ph type="body" sz="quarter" idx="14" hasCustomPrompt="1"/>
          </p:nvPr>
        </p:nvSpPr>
        <p:spPr>
          <a:xfrm>
            <a:off x="3548479" y="-1085145"/>
            <a:ext cx="1680000" cy="624000"/>
          </a:xfrm>
          <a:prstGeom prst="rect">
            <a:avLst/>
          </a:prstGeom>
          <a:solidFill>
            <a:srgbClr val="FFFFFF"/>
          </a:solidFill>
          <a:ln>
            <a:noFill/>
          </a:ln>
        </p:spPr>
        <p:txBody>
          <a:bodyPr anchor="ctr"/>
          <a:lstStyle>
            <a:lvl1pPr marL="0" indent="0" algn="ctr">
              <a:buNone/>
              <a:defRPr sz="1867" b="0">
                <a:solidFill>
                  <a:schemeClr val="accent2"/>
                </a:solidFill>
                <a:latin typeface="+mj-lt"/>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Lead</a:t>
            </a:r>
          </a:p>
        </p:txBody>
      </p:sp>
      <p:sp>
        <p:nvSpPr>
          <p:cNvPr id="15" name="Text Placeholder 26">
            <a:extLst>
              <a:ext uri="{FF2B5EF4-FFF2-40B4-BE49-F238E27FC236}">
                <a16:creationId xmlns:a16="http://schemas.microsoft.com/office/drawing/2014/main" id="{0A583FDA-BD9E-462D-9ED9-3BF5D74A9C12}"/>
              </a:ext>
            </a:extLst>
          </p:cNvPr>
          <p:cNvSpPr>
            <a:spLocks noGrp="1"/>
          </p:cNvSpPr>
          <p:nvPr>
            <p:ph type="body" sz="quarter" idx="15" hasCustomPrompt="1"/>
          </p:nvPr>
        </p:nvSpPr>
        <p:spPr>
          <a:xfrm>
            <a:off x="5257101" y="-1085145"/>
            <a:ext cx="1680000" cy="624000"/>
          </a:xfrm>
          <a:prstGeom prst="rect">
            <a:avLst/>
          </a:prstGeom>
          <a:solidFill>
            <a:srgbClr val="FFFFFF"/>
          </a:solidFill>
          <a:ln>
            <a:noFill/>
          </a:ln>
        </p:spPr>
        <p:txBody>
          <a:bodyPr anchor="ctr"/>
          <a:lstStyle>
            <a:lvl1pPr marL="0" indent="0" algn="ctr">
              <a:buNone/>
              <a:defRPr sz="2133" b="1">
                <a:solidFill>
                  <a:schemeClr val="accent3"/>
                </a:solidFill>
                <a:latin typeface="+mj-lt"/>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Text title 1</a:t>
            </a:r>
          </a:p>
        </p:txBody>
      </p:sp>
      <p:sp>
        <p:nvSpPr>
          <p:cNvPr id="16" name="Text Placeholder 26">
            <a:extLst>
              <a:ext uri="{FF2B5EF4-FFF2-40B4-BE49-F238E27FC236}">
                <a16:creationId xmlns:a16="http://schemas.microsoft.com/office/drawing/2014/main" id="{6C5D53F2-D625-4B98-B0D1-F56FC9A85363}"/>
              </a:ext>
            </a:extLst>
          </p:cNvPr>
          <p:cNvSpPr>
            <a:spLocks noGrp="1"/>
          </p:cNvSpPr>
          <p:nvPr>
            <p:ph type="body" sz="quarter" idx="16" hasCustomPrompt="1"/>
          </p:nvPr>
        </p:nvSpPr>
        <p:spPr>
          <a:xfrm>
            <a:off x="8674347" y="-1085145"/>
            <a:ext cx="1680000" cy="624000"/>
          </a:xfrm>
          <a:prstGeom prst="rect">
            <a:avLst/>
          </a:prstGeom>
          <a:solidFill>
            <a:srgbClr val="FFFFFF"/>
          </a:solidFill>
          <a:ln>
            <a:noFill/>
          </a:ln>
        </p:spPr>
        <p:txBody>
          <a:bodyPr anchor="ctr"/>
          <a:lstStyle>
            <a:lvl1pPr marL="0" indent="0" algn="ctr">
              <a:buNone/>
              <a:defRPr sz="1600" b="0">
                <a:solidFill>
                  <a:schemeClr val="accent3"/>
                </a:solidFill>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Text</a:t>
            </a:r>
          </a:p>
        </p:txBody>
      </p:sp>
      <p:sp>
        <p:nvSpPr>
          <p:cNvPr id="17" name="Text Placeholder 26">
            <a:extLst>
              <a:ext uri="{FF2B5EF4-FFF2-40B4-BE49-F238E27FC236}">
                <a16:creationId xmlns:a16="http://schemas.microsoft.com/office/drawing/2014/main" id="{B99676D4-3E9D-4CC4-9F33-9E00E74FD458}"/>
              </a:ext>
            </a:extLst>
          </p:cNvPr>
          <p:cNvSpPr>
            <a:spLocks noGrp="1"/>
          </p:cNvSpPr>
          <p:nvPr>
            <p:ph type="body" sz="quarter" idx="17" hasCustomPrompt="1"/>
          </p:nvPr>
        </p:nvSpPr>
        <p:spPr>
          <a:xfrm>
            <a:off x="10382973" y="-1085145"/>
            <a:ext cx="1680000" cy="624000"/>
          </a:xfrm>
          <a:prstGeom prst="rect">
            <a:avLst/>
          </a:prstGeom>
          <a:solidFill>
            <a:srgbClr val="FFFFFF"/>
          </a:solidFill>
          <a:ln>
            <a:noFill/>
          </a:ln>
        </p:spPr>
        <p:txBody>
          <a:bodyPr anchor="ctr"/>
          <a:lstStyle>
            <a:lvl1pPr marL="0" indent="0" algn="ctr">
              <a:buNone/>
              <a:defRPr sz="1067" b="0">
                <a:solidFill>
                  <a:schemeClr val="accent3"/>
                </a:solidFill>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Caption</a:t>
            </a:r>
          </a:p>
        </p:txBody>
      </p:sp>
      <p:sp>
        <p:nvSpPr>
          <p:cNvPr id="18" name="Text Placeholder 26">
            <a:extLst>
              <a:ext uri="{FF2B5EF4-FFF2-40B4-BE49-F238E27FC236}">
                <a16:creationId xmlns:a16="http://schemas.microsoft.com/office/drawing/2014/main" id="{5047B46D-159D-4E76-962F-DE29C502A462}"/>
              </a:ext>
            </a:extLst>
          </p:cNvPr>
          <p:cNvSpPr>
            <a:spLocks noGrp="1"/>
          </p:cNvSpPr>
          <p:nvPr>
            <p:ph type="body" sz="quarter" idx="18" hasCustomPrompt="1"/>
          </p:nvPr>
        </p:nvSpPr>
        <p:spPr>
          <a:xfrm>
            <a:off x="6965724" y="-1085145"/>
            <a:ext cx="1680000" cy="624000"/>
          </a:xfrm>
          <a:prstGeom prst="rect">
            <a:avLst/>
          </a:prstGeom>
          <a:solidFill>
            <a:srgbClr val="FFFFFF"/>
          </a:solidFill>
          <a:ln>
            <a:noFill/>
          </a:ln>
        </p:spPr>
        <p:txBody>
          <a:bodyPr anchor="ctr"/>
          <a:lstStyle>
            <a:lvl1pPr marL="0" indent="0" algn="ctr">
              <a:buNone/>
              <a:defRPr sz="1867" b="1">
                <a:solidFill>
                  <a:schemeClr val="accent3"/>
                </a:solidFill>
                <a:latin typeface="+mj-lt"/>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Text title 2</a:t>
            </a:r>
          </a:p>
        </p:txBody>
      </p:sp>
    </p:spTree>
    <p:extLst>
      <p:ext uri="{BB962C8B-B14F-4D97-AF65-F5344CB8AC3E}">
        <p14:creationId xmlns:p14="http://schemas.microsoft.com/office/powerpoint/2010/main" val="13438651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9" name="Text Placeholder 23">
            <a:extLst>
              <a:ext uri="{FF2B5EF4-FFF2-40B4-BE49-F238E27FC236}">
                <a16:creationId xmlns:a16="http://schemas.microsoft.com/office/drawing/2014/main" id="{BA0E5465-F6B3-4B38-84E0-29375051F54E}"/>
              </a:ext>
            </a:extLst>
          </p:cNvPr>
          <p:cNvSpPr>
            <a:spLocks noGrp="1"/>
          </p:cNvSpPr>
          <p:nvPr>
            <p:ph type="body" sz="quarter" idx="12" hasCustomPrompt="1"/>
          </p:nvPr>
        </p:nvSpPr>
        <p:spPr>
          <a:xfrm>
            <a:off x="131233" y="-1085145"/>
            <a:ext cx="1680000" cy="624000"/>
          </a:xfrm>
          <a:prstGeom prst="rect">
            <a:avLst/>
          </a:prstGeom>
          <a:solidFill>
            <a:srgbClr val="FFFFFF"/>
          </a:solidFill>
          <a:ln>
            <a:noFill/>
          </a:ln>
        </p:spPr>
        <p:txBody>
          <a:bodyPr anchor="ctr"/>
          <a:lstStyle>
            <a:lvl1pPr marL="0" indent="0" algn="ctr">
              <a:buNone/>
              <a:defRPr sz="3733" b="1">
                <a:solidFill>
                  <a:schemeClr val="accent3"/>
                </a:solidFill>
                <a:latin typeface="+mj-lt"/>
              </a:defRPr>
            </a:lvl1pPr>
            <a:lvl2pPr marL="457189" indent="0">
              <a:buNone/>
              <a:defRPr sz="3733" b="1">
                <a:solidFill>
                  <a:schemeClr val="bg2"/>
                </a:solidFill>
              </a:defRPr>
            </a:lvl2pPr>
            <a:lvl3pPr marL="914377" indent="0">
              <a:buNone/>
              <a:defRPr sz="3733" b="1">
                <a:solidFill>
                  <a:schemeClr val="bg2"/>
                </a:solidFill>
              </a:defRPr>
            </a:lvl3pPr>
            <a:lvl4pPr marL="1371566" indent="0">
              <a:buNone/>
              <a:defRPr sz="3733" b="1">
                <a:solidFill>
                  <a:schemeClr val="bg2"/>
                </a:solidFill>
              </a:defRPr>
            </a:lvl4pPr>
            <a:lvl5pPr marL="1828754" indent="0">
              <a:buNone/>
              <a:defRPr sz="3733" b="1">
                <a:solidFill>
                  <a:schemeClr val="bg2"/>
                </a:solidFill>
              </a:defRPr>
            </a:lvl5pPr>
          </a:lstStyle>
          <a:p>
            <a:pPr lvl="0"/>
            <a:r>
              <a:rPr lang="en-US" dirty="0"/>
              <a:t>Title</a:t>
            </a:r>
          </a:p>
        </p:txBody>
      </p:sp>
      <p:sp>
        <p:nvSpPr>
          <p:cNvPr id="10" name="Text Placeholder 26">
            <a:extLst>
              <a:ext uri="{FF2B5EF4-FFF2-40B4-BE49-F238E27FC236}">
                <a16:creationId xmlns:a16="http://schemas.microsoft.com/office/drawing/2014/main" id="{0E9EF598-EC9D-40A3-9868-EAA671513BE1}"/>
              </a:ext>
            </a:extLst>
          </p:cNvPr>
          <p:cNvSpPr>
            <a:spLocks noGrp="1"/>
          </p:cNvSpPr>
          <p:nvPr>
            <p:ph type="body" sz="quarter" idx="13" hasCustomPrompt="1"/>
          </p:nvPr>
        </p:nvSpPr>
        <p:spPr>
          <a:xfrm>
            <a:off x="1839856" y="-1085145"/>
            <a:ext cx="1680000" cy="624000"/>
          </a:xfrm>
          <a:prstGeom prst="rect">
            <a:avLst/>
          </a:prstGeom>
          <a:solidFill>
            <a:srgbClr val="FFFFFF"/>
          </a:solidFill>
          <a:ln>
            <a:noFill/>
          </a:ln>
        </p:spPr>
        <p:txBody>
          <a:bodyPr anchor="ctr"/>
          <a:lstStyle>
            <a:lvl1pPr marL="0" indent="0" algn="ctr">
              <a:buNone/>
              <a:defRPr sz="2400" b="0">
                <a:solidFill>
                  <a:schemeClr val="accent2"/>
                </a:solidFill>
                <a:latin typeface="+mj-lt"/>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Subtitle</a:t>
            </a:r>
          </a:p>
        </p:txBody>
      </p:sp>
      <p:sp>
        <p:nvSpPr>
          <p:cNvPr id="11" name="Text Placeholder 26">
            <a:extLst>
              <a:ext uri="{FF2B5EF4-FFF2-40B4-BE49-F238E27FC236}">
                <a16:creationId xmlns:a16="http://schemas.microsoft.com/office/drawing/2014/main" id="{A2B2B008-A1F9-4FAB-8159-6926A568000A}"/>
              </a:ext>
            </a:extLst>
          </p:cNvPr>
          <p:cNvSpPr>
            <a:spLocks noGrp="1"/>
          </p:cNvSpPr>
          <p:nvPr>
            <p:ph type="body" sz="quarter" idx="14" hasCustomPrompt="1"/>
          </p:nvPr>
        </p:nvSpPr>
        <p:spPr>
          <a:xfrm>
            <a:off x="3548479" y="-1085145"/>
            <a:ext cx="1680000" cy="624000"/>
          </a:xfrm>
          <a:prstGeom prst="rect">
            <a:avLst/>
          </a:prstGeom>
          <a:solidFill>
            <a:srgbClr val="FFFFFF"/>
          </a:solidFill>
          <a:ln>
            <a:noFill/>
          </a:ln>
        </p:spPr>
        <p:txBody>
          <a:bodyPr anchor="ctr"/>
          <a:lstStyle>
            <a:lvl1pPr marL="0" indent="0" algn="ctr">
              <a:buNone/>
              <a:defRPr sz="1867" b="0">
                <a:solidFill>
                  <a:schemeClr val="accent2"/>
                </a:solidFill>
                <a:latin typeface="+mj-lt"/>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Lead</a:t>
            </a:r>
          </a:p>
        </p:txBody>
      </p:sp>
      <p:sp>
        <p:nvSpPr>
          <p:cNvPr id="12" name="Text Placeholder 26">
            <a:extLst>
              <a:ext uri="{FF2B5EF4-FFF2-40B4-BE49-F238E27FC236}">
                <a16:creationId xmlns:a16="http://schemas.microsoft.com/office/drawing/2014/main" id="{E0703B44-015F-4E83-858D-9AD6A93DABF0}"/>
              </a:ext>
            </a:extLst>
          </p:cNvPr>
          <p:cNvSpPr>
            <a:spLocks noGrp="1"/>
          </p:cNvSpPr>
          <p:nvPr>
            <p:ph type="body" sz="quarter" idx="15" hasCustomPrompt="1"/>
          </p:nvPr>
        </p:nvSpPr>
        <p:spPr>
          <a:xfrm>
            <a:off x="5257101" y="-1085145"/>
            <a:ext cx="1680000" cy="624000"/>
          </a:xfrm>
          <a:prstGeom prst="rect">
            <a:avLst/>
          </a:prstGeom>
          <a:solidFill>
            <a:srgbClr val="FFFFFF"/>
          </a:solidFill>
          <a:ln>
            <a:noFill/>
          </a:ln>
        </p:spPr>
        <p:txBody>
          <a:bodyPr anchor="ctr"/>
          <a:lstStyle>
            <a:lvl1pPr marL="0" indent="0" algn="ctr">
              <a:buNone/>
              <a:defRPr sz="2133" b="1">
                <a:solidFill>
                  <a:schemeClr val="accent3"/>
                </a:solidFill>
                <a:latin typeface="+mj-lt"/>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Text title 1</a:t>
            </a:r>
          </a:p>
        </p:txBody>
      </p:sp>
      <p:sp>
        <p:nvSpPr>
          <p:cNvPr id="13" name="Text Placeholder 26">
            <a:extLst>
              <a:ext uri="{FF2B5EF4-FFF2-40B4-BE49-F238E27FC236}">
                <a16:creationId xmlns:a16="http://schemas.microsoft.com/office/drawing/2014/main" id="{CBBA166E-7442-4105-A99B-E9C750D4A57D}"/>
              </a:ext>
            </a:extLst>
          </p:cNvPr>
          <p:cNvSpPr>
            <a:spLocks noGrp="1"/>
          </p:cNvSpPr>
          <p:nvPr>
            <p:ph type="body" sz="quarter" idx="16" hasCustomPrompt="1"/>
          </p:nvPr>
        </p:nvSpPr>
        <p:spPr>
          <a:xfrm>
            <a:off x="8674347" y="-1085145"/>
            <a:ext cx="1680000" cy="624000"/>
          </a:xfrm>
          <a:prstGeom prst="rect">
            <a:avLst/>
          </a:prstGeom>
          <a:solidFill>
            <a:srgbClr val="FFFFFF"/>
          </a:solidFill>
          <a:ln>
            <a:noFill/>
          </a:ln>
        </p:spPr>
        <p:txBody>
          <a:bodyPr anchor="ctr"/>
          <a:lstStyle>
            <a:lvl1pPr marL="0" indent="0" algn="ctr">
              <a:buNone/>
              <a:defRPr sz="1600" b="0">
                <a:solidFill>
                  <a:schemeClr val="accent3"/>
                </a:solidFill>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Text</a:t>
            </a:r>
          </a:p>
        </p:txBody>
      </p:sp>
      <p:sp>
        <p:nvSpPr>
          <p:cNvPr id="14" name="Text Placeholder 26">
            <a:extLst>
              <a:ext uri="{FF2B5EF4-FFF2-40B4-BE49-F238E27FC236}">
                <a16:creationId xmlns:a16="http://schemas.microsoft.com/office/drawing/2014/main" id="{0CE106A7-3000-4282-ABD3-00E95BC7CB3E}"/>
              </a:ext>
            </a:extLst>
          </p:cNvPr>
          <p:cNvSpPr>
            <a:spLocks noGrp="1"/>
          </p:cNvSpPr>
          <p:nvPr>
            <p:ph type="body" sz="quarter" idx="17" hasCustomPrompt="1"/>
          </p:nvPr>
        </p:nvSpPr>
        <p:spPr>
          <a:xfrm>
            <a:off x="10382973" y="-1085145"/>
            <a:ext cx="1680000" cy="624000"/>
          </a:xfrm>
          <a:prstGeom prst="rect">
            <a:avLst/>
          </a:prstGeom>
          <a:solidFill>
            <a:srgbClr val="FFFFFF"/>
          </a:solidFill>
          <a:ln>
            <a:noFill/>
          </a:ln>
        </p:spPr>
        <p:txBody>
          <a:bodyPr anchor="ctr"/>
          <a:lstStyle>
            <a:lvl1pPr marL="0" indent="0" algn="ctr">
              <a:buNone/>
              <a:defRPr sz="1067" b="0">
                <a:solidFill>
                  <a:schemeClr val="accent3"/>
                </a:solidFill>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Caption</a:t>
            </a:r>
          </a:p>
        </p:txBody>
      </p:sp>
      <p:sp>
        <p:nvSpPr>
          <p:cNvPr id="15" name="Text Placeholder 26">
            <a:extLst>
              <a:ext uri="{FF2B5EF4-FFF2-40B4-BE49-F238E27FC236}">
                <a16:creationId xmlns:a16="http://schemas.microsoft.com/office/drawing/2014/main" id="{55D696E0-73A3-4677-AC98-81311BAA1AB6}"/>
              </a:ext>
            </a:extLst>
          </p:cNvPr>
          <p:cNvSpPr>
            <a:spLocks noGrp="1"/>
          </p:cNvSpPr>
          <p:nvPr>
            <p:ph type="body" sz="quarter" idx="18" hasCustomPrompt="1"/>
          </p:nvPr>
        </p:nvSpPr>
        <p:spPr>
          <a:xfrm>
            <a:off x="6965724" y="-1085145"/>
            <a:ext cx="1680000" cy="624000"/>
          </a:xfrm>
          <a:prstGeom prst="rect">
            <a:avLst/>
          </a:prstGeom>
          <a:solidFill>
            <a:srgbClr val="FFFFFF"/>
          </a:solidFill>
          <a:ln>
            <a:noFill/>
          </a:ln>
        </p:spPr>
        <p:txBody>
          <a:bodyPr anchor="ctr"/>
          <a:lstStyle>
            <a:lvl1pPr marL="0" indent="0" algn="ctr">
              <a:buNone/>
              <a:defRPr sz="1867" b="1">
                <a:solidFill>
                  <a:schemeClr val="accent3"/>
                </a:solidFill>
                <a:latin typeface="+mj-lt"/>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Text title 2</a:t>
            </a:r>
          </a:p>
        </p:txBody>
      </p:sp>
    </p:spTree>
    <p:extLst>
      <p:ext uri="{BB962C8B-B14F-4D97-AF65-F5344CB8AC3E}">
        <p14:creationId xmlns:p14="http://schemas.microsoft.com/office/powerpoint/2010/main" val="190585264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5604B-8AE7-A41D-A65B-862864E033E9}"/>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7960B851-1E55-C92D-E662-E6502D10D09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E411087C-B7EE-8526-3DC6-F8CA7D1F48BA}"/>
              </a:ext>
            </a:extLst>
          </p:cNvPr>
          <p:cNvSpPr>
            <a:spLocks noGrp="1"/>
          </p:cNvSpPr>
          <p:nvPr>
            <p:ph type="dt" sz="half" idx="10"/>
          </p:nvPr>
        </p:nvSpPr>
        <p:spPr/>
        <p:txBody>
          <a:bodyPr/>
          <a:lstStyle/>
          <a:p>
            <a:fld id="{04B91834-0104-1C4D-80C8-0A8A9F020431}" type="datetimeFigureOut">
              <a:rPr lang="en-US" smtClean="0"/>
              <a:t>11/11/23</a:t>
            </a:fld>
            <a:endParaRPr lang="en-US"/>
          </a:p>
        </p:txBody>
      </p:sp>
      <p:sp>
        <p:nvSpPr>
          <p:cNvPr id="5" name="Footer Placeholder 4">
            <a:extLst>
              <a:ext uri="{FF2B5EF4-FFF2-40B4-BE49-F238E27FC236}">
                <a16:creationId xmlns:a16="http://schemas.microsoft.com/office/drawing/2014/main" id="{7DAEA588-924F-7DFD-842C-D1A5952A75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B0EE56-DE90-6951-14C2-CB77D95913B8}"/>
              </a:ext>
            </a:extLst>
          </p:cNvPr>
          <p:cNvSpPr>
            <a:spLocks noGrp="1"/>
          </p:cNvSpPr>
          <p:nvPr>
            <p:ph type="sldNum" sz="quarter" idx="12"/>
          </p:nvPr>
        </p:nvSpPr>
        <p:spPr/>
        <p:txBody>
          <a:bodyPr/>
          <a:lstStyle/>
          <a:p>
            <a:fld id="{4D216F52-8091-964E-B953-D2B6B930A893}" type="slidenum">
              <a:rPr lang="en-US" smtClean="0"/>
              <a:t>‹#›</a:t>
            </a:fld>
            <a:endParaRPr lang="en-US"/>
          </a:p>
        </p:txBody>
      </p:sp>
    </p:spTree>
    <p:extLst>
      <p:ext uri="{BB962C8B-B14F-4D97-AF65-F5344CB8AC3E}">
        <p14:creationId xmlns:p14="http://schemas.microsoft.com/office/powerpoint/2010/main" val="384281631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7587B-4D2E-FA0E-BD7E-D66D378FB3EE}"/>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AA4DB5B2-BA88-B3C8-0DD1-E4756BB2B507}"/>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FB8A040-EED7-2E09-D7B2-2391E57FEADB}"/>
              </a:ext>
            </a:extLst>
          </p:cNvPr>
          <p:cNvSpPr>
            <a:spLocks noGrp="1"/>
          </p:cNvSpPr>
          <p:nvPr>
            <p:ph type="dt" sz="half" idx="10"/>
          </p:nvPr>
        </p:nvSpPr>
        <p:spPr/>
        <p:txBody>
          <a:bodyPr/>
          <a:lstStyle/>
          <a:p>
            <a:fld id="{04B91834-0104-1C4D-80C8-0A8A9F020431}" type="datetimeFigureOut">
              <a:rPr lang="en-US" smtClean="0"/>
              <a:t>11/11/23</a:t>
            </a:fld>
            <a:endParaRPr lang="en-US"/>
          </a:p>
        </p:txBody>
      </p:sp>
      <p:sp>
        <p:nvSpPr>
          <p:cNvPr id="5" name="Footer Placeholder 4">
            <a:extLst>
              <a:ext uri="{FF2B5EF4-FFF2-40B4-BE49-F238E27FC236}">
                <a16:creationId xmlns:a16="http://schemas.microsoft.com/office/drawing/2014/main" id="{8009EBBE-1AD0-5406-A393-CCAB9BEEA8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1AFA5F-B4DE-705C-7470-A0D0D6A979A5}"/>
              </a:ext>
            </a:extLst>
          </p:cNvPr>
          <p:cNvSpPr>
            <a:spLocks noGrp="1"/>
          </p:cNvSpPr>
          <p:nvPr>
            <p:ph type="sldNum" sz="quarter" idx="12"/>
          </p:nvPr>
        </p:nvSpPr>
        <p:spPr/>
        <p:txBody>
          <a:bodyPr/>
          <a:lstStyle/>
          <a:p>
            <a:fld id="{4D216F52-8091-964E-B953-D2B6B930A893}" type="slidenum">
              <a:rPr lang="en-US" smtClean="0"/>
              <a:t>‹#›</a:t>
            </a:fld>
            <a:endParaRPr lang="en-US"/>
          </a:p>
        </p:txBody>
      </p:sp>
    </p:spTree>
    <p:extLst>
      <p:ext uri="{BB962C8B-B14F-4D97-AF65-F5344CB8AC3E}">
        <p14:creationId xmlns:p14="http://schemas.microsoft.com/office/powerpoint/2010/main" val="310522494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9CCB3-A8DA-3F0C-3447-42532446FF14}"/>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2A952F15-629A-2A1B-B075-7FBA6DD8BDD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DBAAD06E-5147-E926-E8B2-30B746152979}"/>
              </a:ext>
            </a:extLst>
          </p:cNvPr>
          <p:cNvSpPr>
            <a:spLocks noGrp="1"/>
          </p:cNvSpPr>
          <p:nvPr>
            <p:ph type="dt" sz="half" idx="10"/>
          </p:nvPr>
        </p:nvSpPr>
        <p:spPr/>
        <p:txBody>
          <a:bodyPr/>
          <a:lstStyle/>
          <a:p>
            <a:fld id="{04B91834-0104-1C4D-80C8-0A8A9F020431}" type="datetimeFigureOut">
              <a:rPr lang="en-US" smtClean="0"/>
              <a:t>11/11/23</a:t>
            </a:fld>
            <a:endParaRPr lang="en-US"/>
          </a:p>
        </p:txBody>
      </p:sp>
      <p:sp>
        <p:nvSpPr>
          <p:cNvPr id="5" name="Footer Placeholder 4">
            <a:extLst>
              <a:ext uri="{FF2B5EF4-FFF2-40B4-BE49-F238E27FC236}">
                <a16:creationId xmlns:a16="http://schemas.microsoft.com/office/drawing/2014/main" id="{F879DC32-453F-84BE-D32C-FFBAEA5A1B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DD29C5-A2D3-051B-B3D3-C8460E2A2972}"/>
              </a:ext>
            </a:extLst>
          </p:cNvPr>
          <p:cNvSpPr>
            <a:spLocks noGrp="1"/>
          </p:cNvSpPr>
          <p:nvPr>
            <p:ph type="sldNum" sz="quarter" idx="12"/>
          </p:nvPr>
        </p:nvSpPr>
        <p:spPr/>
        <p:txBody>
          <a:bodyPr/>
          <a:lstStyle/>
          <a:p>
            <a:fld id="{4D216F52-8091-964E-B953-D2B6B930A893}" type="slidenum">
              <a:rPr lang="en-US" smtClean="0"/>
              <a:t>‹#›</a:t>
            </a:fld>
            <a:endParaRPr lang="en-US"/>
          </a:p>
        </p:txBody>
      </p:sp>
    </p:spTree>
    <p:extLst>
      <p:ext uri="{BB962C8B-B14F-4D97-AF65-F5344CB8AC3E}">
        <p14:creationId xmlns:p14="http://schemas.microsoft.com/office/powerpoint/2010/main" val="166779142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030C2-B2AD-5596-A4D1-736839367123}"/>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2D43534A-A389-DFC1-0861-FE22F6DC08C2}"/>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D4902C42-39DD-B679-F9B5-2D49E51911A3}"/>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634F00A6-8A56-ACA3-A190-461A1EE505E1}"/>
              </a:ext>
            </a:extLst>
          </p:cNvPr>
          <p:cNvSpPr>
            <a:spLocks noGrp="1"/>
          </p:cNvSpPr>
          <p:nvPr>
            <p:ph type="dt" sz="half" idx="10"/>
          </p:nvPr>
        </p:nvSpPr>
        <p:spPr/>
        <p:txBody>
          <a:bodyPr/>
          <a:lstStyle/>
          <a:p>
            <a:fld id="{04B91834-0104-1C4D-80C8-0A8A9F020431}" type="datetimeFigureOut">
              <a:rPr lang="en-US" smtClean="0"/>
              <a:t>11/11/23</a:t>
            </a:fld>
            <a:endParaRPr lang="en-US"/>
          </a:p>
        </p:txBody>
      </p:sp>
      <p:sp>
        <p:nvSpPr>
          <p:cNvPr id="6" name="Footer Placeholder 5">
            <a:extLst>
              <a:ext uri="{FF2B5EF4-FFF2-40B4-BE49-F238E27FC236}">
                <a16:creationId xmlns:a16="http://schemas.microsoft.com/office/drawing/2014/main" id="{73CF6DF8-71CC-21D1-7D7C-3F38BA14F9D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9DF71E2-92AB-6597-A479-175D3030DC02}"/>
              </a:ext>
            </a:extLst>
          </p:cNvPr>
          <p:cNvSpPr>
            <a:spLocks noGrp="1"/>
          </p:cNvSpPr>
          <p:nvPr>
            <p:ph type="sldNum" sz="quarter" idx="12"/>
          </p:nvPr>
        </p:nvSpPr>
        <p:spPr/>
        <p:txBody>
          <a:bodyPr/>
          <a:lstStyle/>
          <a:p>
            <a:fld id="{4D216F52-8091-964E-B953-D2B6B930A893}" type="slidenum">
              <a:rPr lang="en-US" smtClean="0"/>
              <a:t>‹#›</a:t>
            </a:fld>
            <a:endParaRPr lang="en-US"/>
          </a:p>
        </p:txBody>
      </p:sp>
    </p:spTree>
    <p:extLst>
      <p:ext uri="{BB962C8B-B14F-4D97-AF65-F5344CB8AC3E}">
        <p14:creationId xmlns:p14="http://schemas.microsoft.com/office/powerpoint/2010/main" val="30731944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ersity Red">
    <p:bg>
      <p:bgPr>
        <a:solidFill>
          <a:schemeClr val="accent3"/>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555228-5DA6-404A-9B01-BD34EBA789F7}"/>
              </a:ext>
            </a:extLst>
          </p:cNvPr>
          <p:cNvSpPr>
            <a:spLocks noGrp="1"/>
          </p:cNvSpPr>
          <p:nvPr>
            <p:ph type="title"/>
          </p:nvPr>
        </p:nvSpPr>
        <p:spPr>
          <a:xfrm>
            <a:off x="7127999" y="1296000"/>
            <a:ext cx="4679999" cy="720000"/>
          </a:xfrm>
        </p:spPr>
        <p:txBody>
          <a:bodyPr anchor="t" anchorCtr="0">
            <a:spAutoFit/>
          </a:bodyPr>
          <a:lstStyle>
            <a:lvl1pPr>
              <a:defRPr>
                <a:solidFill>
                  <a:schemeClr val="bg1"/>
                </a:solidFill>
              </a:defRPr>
            </a:lvl1pPr>
          </a:lstStyle>
          <a:p>
            <a:r>
              <a:rPr lang="en-US" noProof="0" dirty="0" err="1"/>
              <a:t>Mastertitel</a:t>
            </a:r>
            <a:endParaRPr lang="en-US" noProof="0" dirty="0"/>
          </a:p>
        </p:txBody>
      </p:sp>
      <p:sp>
        <p:nvSpPr>
          <p:cNvPr id="3" name="Inhaltsplatzhalter 2">
            <a:extLst>
              <a:ext uri="{FF2B5EF4-FFF2-40B4-BE49-F238E27FC236}">
                <a16:creationId xmlns:a16="http://schemas.microsoft.com/office/drawing/2014/main" id="{B7970389-B25A-3248-8668-B316F64E854F}"/>
              </a:ext>
            </a:extLst>
          </p:cNvPr>
          <p:cNvSpPr>
            <a:spLocks noGrp="1"/>
          </p:cNvSpPr>
          <p:nvPr>
            <p:ph idx="1"/>
          </p:nvPr>
        </p:nvSpPr>
        <p:spPr>
          <a:xfrm>
            <a:off x="7127999" y="2016000"/>
            <a:ext cx="4680000" cy="1748833"/>
          </a:xfrm>
        </p:spPr>
        <p:txBody>
          <a:bodyPr tIns="90000" bIns="46800">
            <a:spAutoFit/>
          </a:bodyPr>
          <a:lstStyle>
            <a:lvl1pPr>
              <a:defRPr sz="2000">
                <a:solidFill>
                  <a:schemeClr val="bg1"/>
                </a:solidFill>
              </a:defRPr>
            </a:lvl1pPr>
            <a:lvl2pPr>
              <a:lnSpc>
                <a:spcPct val="100000"/>
              </a:lnSpc>
              <a:defRPr sz="1500">
                <a:solidFill>
                  <a:schemeClr val="bg1"/>
                </a:solidFill>
              </a:defRPr>
            </a:lvl2pPr>
            <a:lvl3pPr marL="0" indent="-228600">
              <a:lnSpc>
                <a:spcPct val="100000"/>
              </a:lnSpc>
              <a:buFontTx/>
              <a:buBlip>
                <a:blip r:embed="rId2"/>
              </a:buBlip>
              <a:defRPr sz="1500">
                <a:solidFill>
                  <a:schemeClr val="bg1"/>
                </a:solidFill>
              </a:defRPr>
            </a:lvl3pPr>
            <a:lvl4pPr>
              <a:lnSpc>
                <a:spcPct val="100000"/>
              </a:lnSpc>
              <a:defRPr sz="1500">
                <a:solidFill>
                  <a:schemeClr val="bg1"/>
                </a:solidFill>
              </a:defRPr>
            </a:lvl4pPr>
            <a:lvl5pPr>
              <a:lnSpc>
                <a:spcPct val="100000"/>
              </a:lnSpc>
              <a:defRPr sz="1500">
                <a:solidFill>
                  <a:schemeClr val="bg1"/>
                </a:solidFill>
              </a:defRPr>
            </a:lvl5pPr>
          </a:lstStyle>
          <a:p>
            <a:pPr lvl="0"/>
            <a:r>
              <a:rPr lang="en-US" noProof="0" dirty="0" err="1"/>
              <a:t>Mastertextformat</a:t>
            </a:r>
            <a:r>
              <a:rPr lang="en-US" noProof="0" dirty="0"/>
              <a:t> </a:t>
            </a:r>
            <a:r>
              <a:rPr lang="en-US" noProof="0" dirty="0" err="1"/>
              <a:t>bearbeiten</a:t>
            </a:r>
            <a:endParaRPr lang="en-US" noProof="0" dirty="0"/>
          </a:p>
          <a:p>
            <a:pPr lvl="1"/>
            <a:r>
              <a:rPr lang="en-US" noProof="0" dirty="0" err="1"/>
              <a:t>Zweite</a:t>
            </a:r>
            <a:r>
              <a:rPr lang="en-US" noProof="0" dirty="0"/>
              <a:t> </a:t>
            </a:r>
            <a:r>
              <a:rPr lang="en-US" noProof="0" dirty="0" err="1"/>
              <a:t>Ebene</a:t>
            </a:r>
            <a:endParaRPr lang="en-US" noProof="0" dirty="0"/>
          </a:p>
          <a:p>
            <a:pPr lvl="2"/>
            <a:r>
              <a:rPr lang="en-US" noProof="0" dirty="0" err="1"/>
              <a:t>Dritte</a:t>
            </a:r>
            <a:r>
              <a:rPr lang="en-US" noProof="0" dirty="0"/>
              <a:t> </a:t>
            </a:r>
            <a:r>
              <a:rPr lang="en-US" noProof="0" dirty="0" err="1"/>
              <a:t>Ebene</a:t>
            </a:r>
            <a:endParaRPr lang="en-US" noProof="0" dirty="0"/>
          </a:p>
          <a:p>
            <a:pPr lvl="3"/>
            <a:r>
              <a:rPr lang="en-US" noProof="0" dirty="0" err="1"/>
              <a:t>Vierte</a:t>
            </a:r>
            <a:r>
              <a:rPr lang="en-US" noProof="0" dirty="0"/>
              <a:t> </a:t>
            </a:r>
            <a:r>
              <a:rPr lang="en-US" noProof="0" dirty="0" err="1"/>
              <a:t>Ebene</a:t>
            </a:r>
            <a:endParaRPr lang="en-US" noProof="0" dirty="0"/>
          </a:p>
          <a:p>
            <a:pPr lvl="4"/>
            <a:r>
              <a:rPr lang="en-US" noProof="0" dirty="0" err="1"/>
              <a:t>Fünfte</a:t>
            </a:r>
            <a:r>
              <a:rPr lang="en-US" noProof="0" dirty="0"/>
              <a:t> </a:t>
            </a:r>
            <a:r>
              <a:rPr lang="en-US" noProof="0" dirty="0" err="1"/>
              <a:t>Ebene</a:t>
            </a:r>
            <a:endParaRPr lang="en-US" noProof="0" dirty="0"/>
          </a:p>
        </p:txBody>
      </p:sp>
      <p:sp>
        <p:nvSpPr>
          <p:cNvPr id="5" name="Fußzeilenplatzhalter 4">
            <a:extLst>
              <a:ext uri="{FF2B5EF4-FFF2-40B4-BE49-F238E27FC236}">
                <a16:creationId xmlns:a16="http://schemas.microsoft.com/office/drawing/2014/main" id="{0FD22F95-CAFD-694D-A017-A722CEF45F7E}"/>
              </a:ext>
            </a:extLst>
          </p:cNvPr>
          <p:cNvSpPr>
            <a:spLocks noGrp="1"/>
          </p:cNvSpPr>
          <p:nvPr>
            <p:ph type="ftr" sz="quarter" idx="11"/>
          </p:nvPr>
        </p:nvSpPr>
        <p:spPr>
          <a:xfrm>
            <a:off x="9838265" y="6231632"/>
            <a:ext cx="2243665" cy="295775"/>
          </a:xfrm>
        </p:spPr>
        <p:txBody>
          <a:bodyPr/>
          <a:lstStyle>
            <a:lvl1pPr marL="171450" indent="-171450" algn="l">
              <a:buFontTx/>
              <a:buBlip>
                <a:blip r:embed="rId2"/>
              </a:buBlip>
              <a:defRPr sz="1000" b="0" i="0">
                <a:solidFill>
                  <a:schemeClr val="bg1"/>
                </a:solidFill>
                <a:latin typeface="ALS Hauss Medium" pitchFamily="2" charset="0"/>
              </a:defRPr>
            </a:lvl1pPr>
          </a:lstStyle>
          <a:p>
            <a:r>
              <a:rPr lang="de-DE" dirty="0" err="1"/>
              <a:t>www.constructor.university</a:t>
            </a:r>
            <a:endParaRPr lang="de-DE" dirty="0"/>
          </a:p>
        </p:txBody>
      </p:sp>
      <p:sp>
        <p:nvSpPr>
          <p:cNvPr id="6" name="Foliennummernplatzhalter 5">
            <a:extLst>
              <a:ext uri="{FF2B5EF4-FFF2-40B4-BE49-F238E27FC236}">
                <a16:creationId xmlns:a16="http://schemas.microsoft.com/office/drawing/2014/main" id="{7C720D6E-BA84-A044-B5CE-14C3D8BA7C53}"/>
              </a:ext>
            </a:extLst>
          </p:cNvPr>
          <p:cNvSpPr>
            <a:spLocks noGrp="1"/>
          </p:cNvSpPr>
          <p:nvPr>
            <p:ph type="sldNum" sz="quarter" idx="12"/>
          </p:nvPr>
        </p:nvSpPr>
        <p:spPr>
          <a:xfrm>
            <a:off x="10890000" y="252000"/>
            <a:ext cx="945265" cy="365125"/>
          </a:xfrm>
        </p:spPr>
        <p:txBody>
          <a:bodyPr/>
          <a:lstStyle>
            <a:lvl1pPr>
              <a:defRPr sz="900" b="0" i="0">
                <a:solidFill>
                  <a:schemeClr val="bg1"/>
                </a:solidFill>
                <a:latin typeface="ALS Hauss Book" pitchFamily="2" charset="0"/>
              </a:defRPr>
            </a:lvl1pPr>
          </a:lstStyle>
          <a:p>
            <a:fld id="{00D43EF4-6218-3547-8660-65847C42B0C0}" type="slidenum">
              <a:rPr lang="de-DE" smtClean="0"/>
              <a:pPr/>
              <a:t>‹#›</a:t>
            </a:fld>
            <a:endParaRPr lang="de-DE" dirty="0"/>
          </a:p>
        </p:txBody>
      </p:sp>
      <p:sp>
        <p:nvSpPr>
          <p:cNvPr id="12" name="Bildplatzhalter 11">
            <a:extLst>
              <a:ext uri="{FF2B5EF4-FFF2-40B4-BE49-F238E27FC236}">
                <a16:creationId xmlns:a16="http://schemas.microsoft.com/office/drawing/2014/main" id="{03293C82-96E1-0340-96CE-368F55EE7023}"/>
              </a:ext>
            </a:extLst>
          </p:cNvPr>
          <p:cNvSpPr>
            <a:spLocks noGrp="1"/>
          </p:cNvSpPr>
          <p:nvPr>
            <p:ph type="pic" sz="quarter" idx="13"/>
          </p:nvPr>
        </p:nvSpPr>
        <p:spPr>
          <a:xfrm>
            <a:off x="-1" y="0"/>
            <a:ext cx="6858000" cy="6858000"/>
          </a:xfrm>
          <a:solidFill>
            <a:schemeClr val="bg2"/>
          </a:solidFill>
        </p:spPr>
        <p:txBody>
          <a:bodyPr/>
          <a:lstStyle/>
          <a:p>
            <a:endParaRPr lang="de-DE"/>
          </a:p>
        </p:txBody>
      </p:sp>
      <p:pic>
        <p:nvPicPr>
          <p:cNvPr id="8" name="Grafik 7">
            <a:extLst>
              <a:ext uri="{FF2B5EF4-FFF2-40B4-BE49-F238E27FC236}">
                <a16:creationId xmlns:a16="http://schemas.microsoft.com/office/drawing/2014/main" id="{F0F1D850-6978-7841-9645-DFC198C47F21}"/>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7209366" y="6177003"/>
            <a:ext cx="557259" cy="280203"/>
          </a:xfrm>
          <a:prstGeom prst="rect">
            <a:avLst/>
          </a:prstGeom>
        </p:spPr>
      </p:pic>
      <p:pic>
        <p:nvPicPr>
          <p:cNvPr id="9" name="Grafik 8" descr="Ein Bild, das Text enthält.&#10;&#10;Automatisch generierte Beschreibung">
            <a:extLst>
              <a:ext uri="{FF2B5EF4-FFF2-40B4-BE49-F238E27FC236}">
                <a16:creationId xmlns:a16="http://schemas.microsoft.com/office/drawing/2014/main" id="{5F33D240-1770-FC4D-907B-54EC4256734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215716" y="340607"/>
            <a:ext cx="1843617" cy="502258"/>
          </a:xfrm>
          <a:prstGeom prst="rect">
            <a:avLst/>
          </a:prstGeom>
        </p:spPr>
      </p:pic>
    </p:spTree>
    <p:extLst>
      <p:ext uri="{BB962C8B-B14F-4D97-AF65-F5344CB8AC3E}">
        <p14:creationId xmlns:p14="http://schemas.microsoft.com/office/powerpoint/2010/main" val="3925259223"/>
      </p:ext>
    </p:extLst>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FB2A0-6B95-FF3B-E2BF-FE1410A7DCF6}"/>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54FA6663-6987-F064-5B66-DC048F54564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2E2FB11F-122F-1FBE-C6C6-B63BC7F46F20}"/>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FC0DE2DE-F4CA-6F34-5CC8-7FF3DA78B6D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A89D5208-EAD9-3E8A-925A-C2C43AEDE0E7}"/>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848EB817-94A1-7117-6927-B108D089C315}"/>
              </a:ext>
            </a:extLst>
          </p:cNvPr>
          <p:cNvSpPr>
            <a:spLocks noGrp="1"/>
          </p:cNvSpPr>
          <p:nvPr>
            <p:ph type="dt" sz="half" idx="10"/>
          </p:nvPr>
        </p:nvSpPr>
        <p:spPr/>
        <p:txBody>
          <a:bodyPr/>
          <a:lstStyle/>
          <a:p>
            <a:fld id="{04B91834-0104-1C4D-80C8-0A8A9F020431}" type="datetimeFigureOut">
              <a:rPr lang="en-US" smtClean="0"/>
              <a:t>11/11/23</a:t>
            </a:fld>
            <a:endParaRPr lang="en-US"/>
          </a:p>
        </p:txBody>
      </p:sp>
      <p:sp>
        <p:nvSpPr>
          <p:cNvPr id="8" name="Footer Placeholder 7">
            <a:extLst>
              <a:ext uri="{FF2B5EF4-FFF2-40B4-BE49-F238E27FC236}">
                <a16:creationId xmlns:a16="http://schemas.microsoft.com/office/drawing/2014/main" id="{71E1E474-43A2-0FE1-B86C-1D0969D7403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86ACCF4-C101-3049-F76D-257A7A76BA0B}"/>
              </a:ext>
            </a:extLst>
          </p:cNvPr>
          <p:cNvSpPr>
            <a:spLocks noGrp="1"/>
          </p:cNvSpPr>
          <p:nvPr>
            <p:ph type="sldNum" sz="quarter" idx="12"/>
          </p:nvPr>
        </p:nvSpPr>
        <p:spPr/>
        <p:txBody>
          <a:bodyPr/>
          <a:lstStyle/>
          <a:p>
            <a:fld id="{4D216F52-8091-964E-B953-D2B6B930A893}" type="slidenum">
              <a:rPr lang="en-US" smtClean="0"/>
              <a:t>‹#›</a:t>
            </a:fld>
            <a:endParaRPr lang="en-US"/>
          </a:p>
        </p:txBody>
      </p:sp>
    </p:spTree>
    <p:extLst>
      <p:ext uri="{BB962C8B-B14F-4D97-AF65-F5344CB8AC3E}">
        <p14:creationId xmlns:p14="http://schemas.microsoft.com/office/powerpoint/2010/main" val="222139476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F14669-D603-E61D-D6FD-5F8CB0B901EC}"/>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4DD6B2C6-6D7D-3562-368B-3523477617C5}"/>
              </a:ext>
            </a:extLst>
          </p:cNvPr>
          <p:cNvSpPr>
            <a:spLocks noGrp="1"/>
          </p:cNvSpPr>
          <p:nvPr>
            <p:ph type="dt" sz="half" idx="10"/>
          </p:nvPr>
        </p:nvSpPr>
        <p:spPr/>
        <p:txBody>
          <a:bodyPr/>
          <a:lstStyle/>
          <a:p>
            <a:fld id="{04B91834-0104-1C4D-80C8-0A8A9F020431}" type="datetimeFigureOut">
              <a:rPr lang="en-US" smtClean="0"/>
              <a:t>11/11/23</a:t>
            </a:fld>
            <a:endParaRPr lang="en-US"/>
          </a:p>
        </p:txBody>
      </p:sp>
      <p:sp>
        <p:nvSpPr>
          <p:cNvPr id="4" name="Footer Placeholder 3">
            <a:extLst>
              <a:ext uri="{FF2B5EF4-FFF2-40B4-BE49-F238E27FC236}">
                <a16:creationId xmlns:a16="http://schemas.microsoft.com/office/drawing/2014/main" id="{A5600ED7-7286-2C50-88D8-D70B07FDA9A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169C92F-62B6-E50B-9029-DDB82070CC99}"/>
              </a:ext>
            </a:extLst>
          </p:cNvPr>
          <p:cNvSpPr>
            <a:spLocks noGrp="1"/>
          </p:cNvSpPr>
          <p:nvPr>
            <p:ph type="sldNum" sz="quarter" idx="12"/>
          </p:nvPr>
        </p:nvSpPr>
        <p:spPr/>
        <p:txBody>
          <a:bodyPr/>
          <a:lstStyle/>
          <a:p>
            <a:fld id="{4D216F52-8091-964E-B953-D2B6B930A893}" type="slidenum">
              <a:rPr lang="en-US" smtClean="0"/>
              <a:t>‹#›</a:t>
            </a:fld>
            <a:endParaRPr lang="en-US"/>
          </a:p>
        </p:txBody>
      </p:sp>
    </p:spTree>
    <p:extLst>
      <p:ext uri="{BB962C8B-B14F-4D97-AF65-F5344CB8AC3E}">
        <p14:creationId xmlns:p14="http://schemas.microsoft.com/office/powerpoint/2010/main" val="177308770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E69791F-91E0-FD02-0902-F1C63B4019AD}"/>
              </a:ext>
            </a:extLst>
          </p:cNvPr>
          <p:cNvSpPr>
            <a:spLocks noGrp="1"/>
          </p:cNvSpPr>
          <p:nvPr>
            <p:ph type="dt" sz="half" idx="10"/>
          </p:nvPr>
        </p:nvSpPr>
        <p:spPr/>
        <p:txBody>
          <a:bodyPr/>
          <a:lstStyle/>
          <a:p>
            <a:fld id="{04B91834-0104-1C4D-80C8-0A8A9F020431}" type="datetimeFigureOut">
              <a:rPr lang="en-US" smtClean="0"/>
              <a:t>11/11/23</a:t>
            </a:fld>
            <a:endParaRPr lang="en-US"/>
          </a:p>
        </p:txBody>
      </p:sp>
      <p:sp>
        <p:nvSpPr>
          <p:cNvPr id="3" name="Footer Placeholder 2">
            <a:extLst>
              <a:ext uri="{FF2B5EF4-FFF2-40B4-BE49-F238E27FC236}">
                <a16:creationId xmlns:a16="http://schemas.microsoft.com/office/drawing/2014/main" id="{80FDE684-36EF-F02E-4BAF-F9FEB43B40A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1BF1822-C050-9829-A106-D087DEAF0A72}"/>
              </a:ext>
            </a:extLst>
          </p:cNvPr>
          <p:cNvSpPr>
            <a:spLocks noGrp="1"/>
          </p:cNvSpPr>
          <p:nvPr>
            <p:ph type="sldNum" sz="quarter" idx="12"/>
          </p:nvPr>
        </p:nvSpPr>
        <p:spPr/>
        <p:txBody>
          <a:bodyPr/>
          <a:lstStyle/>
          <a:p>
            <a:fld id="{4D216F52-8091-964E-B953-D2B6B930A893}" type="slidenum">
              <a:rPr lang="en-US" smtClean="0"/>
              <a:t>‹#›</a:t>
            </a:fld>
            <a:endParaRPr lang="en-US"/>
          </a:p>
        </p:txBody>
      </p:sp>
    </p:spTree>
    <p:extLst>
      <p:ext uri="{BB962C8B-B14F-4D97-AF65-F5344CB8AC3E}">
        <p14:creationId xmlns:p14="http://schemas.microsoft.com/office/powerpoint/2010/main" val="306292488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5698E0-428E-46C2-36BD-309FE1A9B8E6}"/>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15EBDBCB-95EB-9309-FDBE-E78ED59AF8F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8C9C0AA0-82EF-1E65-D504-667DE63745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A6D320A-25EF-4615-7CBB-046F7FCDC78F}"/>
              </a:ext>
            </a:extLst>
          </p:cNvPr>
          <p:cNvSpPr>
            <a:spLocks noGrp="1"/>
          </p:cNvSpPr>
          <p:nvPr>
            <p:ph type="dt" sz="half" idx="10"/>
          </p:nvPr>
        </p:nvSpPr>
        <p:spPr/>
        <p:txBody>
          <a:bodyPr/>
          <a:lstStyle/>
          <a:p>
            <a:fld id="{04B91834-0104-1C4D-80C8-0A8A9F020431}" type="datetimeFigureOut">
              <a:rPr lang="en-US" smtClean="0"/>
              <a:t>11/11/23</a:t>
            </a:fld>
            <a:endParaRPr lang="en-US"/>
          </a:p>
        </p:txBody>
      </p:sp>
      <p:sp>
        <p:nvSpPr>
          <p:cNvPr id="6" name="Footer Placeholder 5">
            <a:extLst>
              <a:ext uri="{FF2B5EF4-FFF2-40B4-BE49-F238E27FC236}">
                <a16:creationId xmlns:a16="http://schemas.microsoft.com/office/drawing/2014/main" id="{0DA71A5F-A26E-FB65-3580-060066E6B2F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F47E9C-B410-6E3E-619D-F4B4B3C0C887}"/>
              </a:ext>
            </a:extLst>
          </p:cNvPr>
          <p:cNvSpPr>
            <a:spLocks noGrp="1"/>
          </p:cNvSpPr>
          <p:nvPr>
            <p:ph type="sldNum" sz="quarter" idx="12"/>
          </p:nvPr>
        </p:nvSpPr>
        <p:spPr/>
        <p:txBody>
          <a:bodyPr/>
          <a:lstStyle/>
          <a:p>
            <a:fld id="{4D216F52-8091-964E-B953-D2B6B930A893}" type="slidenum">
              <a:rPr lang="en-US" smtClean="0"/>
              <a:t>‹#›</a:t>
            </a:fld>
            <a:endParaRPr lang="en-US"/>
          </a:p>
        </p:txBody>
      </p:sp>
    </p:spTree>
    <p:extLst>
      <p:ext uri="{BB962C8B-B14F-4D97-AF65-F5344CB8AC3E}">
        <p14:creationId xmlns:p14="http://schemas.microsoft.com/office/powerpoint/2010/main" val="5970732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C81E4-EBDA-872C-EE63-D589F4D7631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7BC8F89A-8DCF-7BF5-564D-21A6F23AFB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6493B24-FDFF-2450-75C5-9D2CDBBD30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2531311-79E7-26E2-0846-F03E5C3FFF52}"/>
              </a:ext>
            </a:extLst>
          </p:cNvPr>
          <p:cNvSpPr>
            <a:spLocks noGrp="1"/>
          </p:cNvSpPr>
          <p:nvPr>
            <p:ph type="dt" sz="half" idx="10"/>
          </p:nvPr>
        </p:nvSpPr>
        <p:spPr/>
        <p:txBody>
          <a:bodyPr/>
          <a:lstStyle/>
          <a:p>
            <a:fld id="{04B91834-0104-1C4D-80C8-0A8A9F020431}" type="datetimeFigureOut">
              <a:rPr lang="en-US" smtClean="0"/>
              <a:t>11/11/23</a:t>
            </a:fld>
            <a:endParaRPr lang="en-US"/>
          </a:p>
        </p:txBody>
      </p:sp>
      <p:sp>
        <p:nvSpPr>
          <p:cNvPr id="6" name="Footer Placeholder 5">
            <a:extLst>
              <a:ext uri="{FF2B5EF4-FFF2-40B4-BE49-F238E27FC236}">
                <a16:creationId xmlns:a16="http://schemas.microsoft.com/office/drawing/2014/main" id="{1EDF3D12-01BE-7A89-AECE-B14D8301BC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91C3AE-7D4E-0559-4FDC-00FDCD8E2617}"/>
              </a:ext>
            </a:extLst>
          </p:cNvPr>
          <p:cNvSpPr>
            <a:spLocks noGrp="1"/>
          </p:cNvSpPr>
          <p:nvPr>
            <p:ph type="sldNum" sz="quarter" idx="12"/>
          </p:nvPr>
        </p:nvSpPr>
        <p:spPr/>
        <p:txBody>
          <a:bodyPr/>
          <a:lstStyle/>
          <a:p>
            <a:fld id="{4D216F52-8091-964E-B953-D2B6B930A893}" type="slidenum">
              <a:rPr lang="en-US" smtClean="0"/>
              <a:t>‹#›</a:t>
            </a:fld>
            <a:endParaRPr lang="en-US"/>
          </a:p>
        </p:txBody>
      </p:sp>
    </p:spTree>
    <p:extLst>
      <p:ext uri="{BB962C8B-B14F-4D97-AF65-F5344CB8AC3E}">
        <p14:creationId xmlns:p14="http://schemas.microsoft.com/office/powerpoint/2010/main" val="20045370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0D48A-98F8-BBFA-EF49-B88443BD88BF}"/>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A26204CE-2ACB-A213-C501-30B902332222}"/>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EB37657-18BF-83FB-0852-855F3F317CF6}"/>
              </a:ext>
            </a:extLst>
          </p:cNvPr>
          <p:cNvSpPr>
            <a:spLocks noGrp="1"/>
          </p:cNvSpPr>
          <p:nvPr>
            <p:ph type="dt" sz="half" idx="10"/>
          </p:nvPr>
        </p:nvSpPr>
        <p:spPr/>
        <p:txBody>
          <a:bodyPr/>
          <a:lstStyle/>
          <a:p>
            <a:fld id="{04B91834-0104-1C4D-80C8-0A8A9F020431}" type="datetimeFigureOut">
              <a:rPr lang="en-US" smtClean="0"/>
              <a:t>11/11/23</a:t>
            </a:fld>
            <a:endParaRPr lang="en-US"/>
          </a:p>
        </p:txBody>
      </p:sp>
      <p:sp>
        <p:nvSpPr>
          <p:cNvPr id="5" name="Footer Placeholder 4">
            <a:extLst>
              <a:ext uri="{FF2B5EF4-FFF2-40B4-BE49-F238E27FC236}">
                <a16:creationId xmlns:a16="http://schemas.microsoft.com/office/drawing/2014/main" id="{AB531D93-3F20-5004-3EF2-9053CB0D27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23AD66-C5B4-8ECA-7A3E-B8C9A7E7C810}"/>
              </a:ext>
            </a:extLst>
          </p:cNvPr>
          <p:cNvSpPr>
            <a:spLocks noGrp="1"/>
          </p:cNvSpPr>
          <p:nvPr>
            <p:ph type="sldNum" sz="quarter" idx="12"/>
          </p:nvPr>
        </p:nvSpPr>
        <p:spPr/>
        <p:txBody>
          <a:bodyPr/>
          <a:lstStyle/>
          <a:p>
            <a:fld id="{4D216F52-8091-964E-B953-D2B6B930A893}" type="slidenum">
              <a:rPr lang="en-US" smtClean="0"/>
              <a:t>‹#›</a:t>
            </a:fld>
            <a:endParaRPr lang="en-US"/>
          </a:p>
        </p:txBody>
      </p:sp>
    </p:spTree>
    <p:extLst>
      <p:ext uri="{BB962C8B-B14F-4D97-AF65-F5344CB8AC3E}">
        <p14:creationId xmlns:p14="http://schemas.microsoft.com/office/powerpoint/2010/main" val="384109343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0CDC36D-34DB-9600-AE46-7E7F33062103}"/>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9048E46A-C04F-DF39-C66A-3F64FAE8BA96}"/>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09D33EA-E920-4826-64B8-E5C90A8DFFBF}"/>
              </a:ext>
            </a:extLst>
          </p:cNvPr>
          <p:cNvSpPr>
            <a:spLocks noGrp="1"/>
          </p:cNvSpPr>
          <p:nvPr>
            <p:ph type="dt" sz="half" idx="10"/>
          </p:nvPr>
        </p:nvSpPr>
        <p:spPr/>
        <p:txBody>
          <a:bodyPr/>
          <a:lstStyle/>
          <a:p>
            <a:fld id="{04B91834-0104-1C4D-80C8-0A8A9F020431}" type="datetimeFigureOut">
              <a:rPr lang="en-US" smtClean="0"/>
              <a:t>11/11/23</a:t>
            </a:fld>
            <a:endParaRPr lang="en-US"/>
          </a:p>
        </p:txBody>
      </p:sp>
      <p:sp>
        <p:nvSpPr>
          <p:cNvPr id="5" name="Footer Placeholder 4">
            <a:extLst>
              <a:ext uri="{FF2B5EF4-FFF2-40B4-BE49-F238E27FC236}">
                <a16:creationId xmlns:a16="http://schemas.microsoft.com/office/drawing/2014/main" id="{1915E7EC-ED4E-AE92-9D76-7E7801DCA3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DB0204-4E1F-9AAE-E4E4-E2822FB86579}"/>
              </a:ext>
            </a:extLst>
          </p:cNvPr>
          <p:cNvSpPr>
            <a:spLocks noGrp="1"/>
          </p:cNvSpPr>
          <p:nvPr>
            <p:ph type="sldNum" sz="quarter" idx="12"/>
          </p:nvPr>
        </p:nvSpPr>
        <p:spPr/>
        <p:txBody>
          <a:bodyPr/>
          <a:lstStyle/>
          <a:p>
            <a:fld id="{4D216F52-8091-964E-B953-D2B6B930A893}" type="slidenum">
              <a:rPr lang="en-US" smtClean="0"/>
              <a:t>‹#›</a:t>
            </a:fld>
            <a:endParaRPr lang="en-US"/>
          </a:p>
        </p:txBody>
      </p:sp>
    </p:spTree>
    <p:extLst>
      <p:ext uri="{BB962C8B-B14F-4D97-AF65-F5344CB8AC3E}">
        <p14:creationId xmlns:p14="http://schemas.microsoft.com/office/powerpoint/2010/main" val="10170608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489B2C9-39F7-FB4E-B704-974DF77932C9}"/>
              </a:ext>
            </a:extLst>
          </p:cNvPr>
          <p:cNvSpPr/>
          <p:nvPr userDrawn="1"/>
        </p:nvSpPr>
        <p:spPr>
          <a:xfrm>
            <a:off x="0" y="0"/>
            <a:ext cx="12192000" cy="6858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4267" dirty="0">
              <a:solidFill>
                <a:schemeClr val="bg2"/>
              </a:solidFill>
            </a:endParaRPr>
          </a:p>
        </p:txBody>
      </p:sp>
      <p:sp>
        <p:nvSpPr>
          <p:cNvPr id="17" name="Rectangle 16">
            <a:extLst>
              <a:ext uri="{FF2B5EF4-FFF2-40B4-BE49-F238E27FC236}">
                <a16:creationId xmlns:a16="http://schemas.microsoft.com/office/drawing/2014/main" id="{BB61F0CD-4A27-834A-AA79-C7288960C053}"/>
              </a:ext>
            </a:extLst>
          </p:cNvPr>
          <p:cNvSpPr/>
          <p:nvPr userDrawn="1"/>
        </p:nvSpPr>
        <p:spPr>
          <a:xfrm>
            <a:off x="9286240" y="-1"/>
            <a:ext cx="2905760" cy="685800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4267" dirty="0">
              <a:solidFill>
                <a:schemeClr val="bg2"/>
              </a:solidFill>
            </a:endParaRPr>
          </a:p>
        </p:txBody>
      </p:sp>
      <p:sp>
        <p:nvSpPr>
          <p:cNvPr id="19" name="Text Placeholder 7">
            <a:extLst>
              <a:ext uri="{FF2B5EF4-FFF2-40B4-BE49-F238E27FC236}">
                <a16:creationId xmlns:a16="http://schemas.microsoft.com/office/drawing/2014/main" id="{2CAA6297-B363-2546-9190-4697BD138406}"/>
              </a:ext>
            </a:extLst>
          </p:cNvPr>
          <p:cNvSpPr>
            <a:spLocks noGrp="1"/>
          </p:cNvSpPr>
          <p:nvPr>
            <p:ph type="body" sz="quarter" idx="21" hasCustomPrompt="1"/>
          </p:nvPr>
        </p:nvSpPr>
        <p:spPr>
          <a:xfrm>
            <a:off x="9798284" y="502760"/>
            <a:ext cx="1911349" cy="4375984"/>
          </a:xfrm>
          <a:prstGeom prst="rect">
            <a:avLst/>
          </a:prstGeom>
        </p:spPr>
        <p:txBody>
          <a:bodyPr lIns="0" tIns="0" rIns="0" bIns="0">
            <a:noAutofit/>
          </a:bodyPr>
          <a:lstStyle>
            <a:lvl1pPr marL="0" indent="0">
              <a:lnSpc>
                <a:spcPct val="90000"/>
              </a:lnSpc>
              <a:spcBef>
                <a:spcPts val="800"/>
              </a:spcBef>
              <a:buNone/>
              <a:defRPr sz="2400" b="1">
                <a:solidFill>
                  <a:schemeClr val="bg1"/>
                </a:solidFill>
              </a:defRPr>
            </a:lvl1pPr>
            <a:lvl2pPr marL="0" indent="0">
              <a:lnSpc>
                <a:spcPct val="90000"/>
              </a:lnSpc>
              <a:spcBef>
                <a:spcPts val="400"/>
              </a:spcBef>
              <a:buFont typeface="Arial" panose="020B0604020202020204" pitchFamily="34" charset="0"/>
              <a:buNone/>
              <a:defRPr sz="1600" b="1">
                <a:solidFill>
                  <a:schemeClr val="bg1"/>
                </a:solidFill>
              </a:defRPr>
            </a:lvl2pPr>
            <a:lvl3pPr marL="914377" indent="0">
              <a:buNone/>
              <a:defRPr sz="1467" b="1">
                <a:solidFill>
                  <a:schemeClr val="bg1"/>
                </a:solidFill>
              </a:defRPr>
            </a:lvl3pPr>
            <a:lvl4pPr marL="1371566" indent="0">
              <a:buNone/>
              <a:defRPr sz="1400" b="1">
                <a:solidFill>
                  <a:schemeClr val="bg1"/>
                </a:solidFill>
              </a:defRPr>
            </a:lvl4pPr>
            <a:lvl5pPr marL="1828754" indent="0">
              <a:buNone/>
              <a:defRPr sz="1400" b="1">
                <a:solidFill>
                  <a:schemeClr val="bg1"/>
                </a:solidFill>
              </a:defRPr>
            </a:lvl5pPr>
          </a:lstStyle>
          <a:p>
            <a:pPr lvl="0"/>
            <a:r>
              <a:rPr lang="en-US" dirty="0"/>
              <a:t>Click to add a piece of news: announces, events, etc.</a:t>
            </a:r>
          </a:p>
        </p:txBody>
      </p:sp>
      <p:sp>
        <p:nvSpPr>
          <p:cNvPr id="30" name="Text Placeholder 23">
            <a:extLst>
              <a:ext uri="{FF2B5EF4-FFF2-40B4-BE49-F238E27FC236}">
                <a16:creationId xmlns:a16="http://schemas.microsoft.com/office/drawing/2014/main" id="{46457E3A-E957-A140-AF10-632CE74331F5}"/>
              </a:ext>
            </a:extLst>
          </p:cNvPr>
          <p:cNvSpPr>
            <a:spLocks noGrp="1"/>
          </p:cNvSpPr>
          <p:nvPr>
            <p:ph type="body" sz="quarter" idx="12" hasCustomPrompt="1"/>
          </p:nvPr>
        </p:nvSpPr>
        <p:spPr>
          <a:xfrm>
            <a:off x="131233" y="-1085145"/>
            <a:ext cx="1680000" cy="624000"/>
          </a:xfrm>
          <a:prstGeom prst="rect">
            <a:avLst/>
          </a:prstGeom>
          <a:solidFill>
            <a:srgbClr val="FFFFFF"/>
          </a:solidFill>
          <a:ln>
            <a:noFill/>
          </a:ln>
        </p:spPr>
        <p:txBody>
          <a:bodyPr anchor="ctr"/>
          <a:lstStyle>
            <a:lvl1pPr marL="0" indent="0" algn="ctr">
              <a:buNone/>
              <a:defRPr sz="3733" b="1">
                <a:solidFill>
                  <a:schemeClr val="accent3"/>
                </a:solidFill>
                <a:latin typeface="+mj-lt"/>
              </a:defRPr>
            </a:lvl1pPr>
            <a:lvl2pPr marL="457189" indent="0">
              <a:buNone/>
              <a:defRPr sz="3733" b="1">
                <a:solidFill>
                  <a:schemeClr val="bg2"/>
                </a:solidFill>
              </a:defRPr>
            </a:lvl2pPr>
            <a:lvl3pPr marL="914377" indent="0">
              <a:buNone/>
              <a:defRPr sz="3733" b="1">
                <a:solidFill>
                  <a:schemeClr val="bg2"/>
                </a:solidFill>
              </a:defRPr>
            </a:lvl3pPr>
            <a:lvl4pPr marL="1371566" indent="0">
              <a:buNone/>
              <a:defRPr sz="3733" b="1">
                <a:solidFill>
                  <a:schemeClr val="bg2"/>
                </a:solidFill>
              </a:defRPr>
            </a:lvl4pPr>
            <a:lvl5pPr marL="1828754" indent="0">
              <a:buNone/>
              <a:defRPr sz="3733" b="1">
                <a:solidFill>
                  <a:schemeClr val="bg2"/>
                </a:solidFill>
              </a:defRPr>
            </a:lvl5pPr>
          </a:lstStyle>
          <a:p>
            <a:pPr lvl="0"/>
            <a:r>
              <a:rPr lang="en-US" dirty="0"/>
              <a:t>Title</a:t>
            </a:r>
          </a:p>
        </p:txBody>
      </p:sp>
      <p:sp>
        <p:nvSpPr>
          <p:cNvPr id="31" name="Text Placeholder 26">
            <a:extLst>
              <a:ext uri="{FF2B5EF4-FFF2-40B4-BE49-F238E27FC236}">
                <a16:creationId xmlns:a16="http://schemas.microsoft.com/office/drawing/2014/main" id="{430110AE-57FB-DF4F-98FA-F5E46C3AF183}"/>
              </a:ext>
            </a:extLst>
          </p:cNvPr>
          <p:cNvSpPr>
            <a:spLocks noGrp="1"/>
          </p:cNvSpPr>
          <p:nvPr>
            <p:ph type="body" sz="quarter" idx="13" hasCustomPrompt="1"/>
          </p:nvPr>
        </p:nvSpPr>
        <p:spPr>
          <a:xfrm>
            <a:off x="1839856" y="-1085145"/>
            <a:ext cx="1680000" cy="624000"/>
          </a:xfrm>
          <a:prstGeom prst="rect">
            <a:avLst/>
          </a:prstGeom>
          <a:solidFill>
            <a:srgbClr val="FFFFFF"/>
          </a:solidFill>
          <a:ln>
            <a:noFill/>
          </a:ln>
        </p:spPr>
        <p:txBody>
          <a:bodyPr anchor="ctr"/>
          <a:lstStyle>
            <a:lvl1pPr marL="0" indent="0" algn="ctr">
              <a:buNone/>
              <a:defRPr sz="2400" b="0">
                <a:solidFill>
                  <a:schemeClr val="accent2"/>
                </a:solidFill>
                <a:latin typeface="+mj-lt"/>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Subtitle</a:t>
            </a:r>
          </a:p>
        </p:txBody>
      </p:sp>
      <p:sp>
        <p:nvSpPr>
          <p:cNvPr id="32" name="Text Placeholder 26">
            <a:extLst>
              <a:ext uri="{FF2B5EF4-FFF2-40B4-BE49-F238E27FC236}">
                <a16:creationId xmlns:a16="http://schemas.microsoft.com/office/drawing/2014/main" id="{F219FE0D-C2F4-8B47-A51B-9D6C25601AC5}"/>
              </a:ext>
            </a:extLst>
          </p:cNvPr>
          <p:cNvSpPr>
            <a:spLocks noGrp="1"/>
          </p:cNvSpPr>
          <p:nvPr>
            <p:ph type="body" sz="quarter" idx="14" hasCustomPrompt="1"/>
          </p:nvPr>
        </p:nvSpPr>
        <p:spPr>
          <a:xfrm>
            <a:off x="3548479" y="-1085145"/>
            <a:ext cx="1680000" cy="624000"/>
          </a:xfrm>
          <a:prstGeom prst="rect">
            <a:avLst/>
          </a:prstGeom>
          <a:solidFill>
            <a:srgbClr val="FFFFFF"/>
          </a:solidFill>
          <a:ln>
            <a:noFill/>
          </a:ln>
        </p:spPr>
        <p:txBody>
          <a:bodyPr anchor="ctr"/>
          <a:lstStyle>
            <a:lvl1pPr marL="0" indent="0" algn="ctr">
              <a:buNone/>
              <a:defRPr sz="1867" b="0">
                <a:solidFill>
                  <a:schemeClr val="accent2"/>
                </a:solidFill>
                <a:latin typeface="+mj-lt"/>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Lead</a:t>
            </a:r>
          </a:p>
        </p:txBody>
      </p:sp>
      <p:sp>
        <p:nvSpPr>
          <p:cNvPr id="33" name="Text Placeholder 26">
            <a:extLst>
              <a:ext uri="{FF2B5EF4-FFF2-40B4-BE49-F238E27FC236}">
                <a16:creationId xmlns:a16="http://schemas.microsoft.com/office/drawing/2014/main" id="{378803BB-1FDA-A940-98F0-95724D7AEC67}"/>
              </a:ext>
            </a:extLst>
          </p:cNvPr>
          <p:cNvSpPr>
            <a:spLocks noGrp="1"/>
          </p:cNvSpPr>
          <p:nvPr>
            <p:ph type="body" sz="quarter" idx="15" hasCustomPrompt="1"/>
          </p:nvPr>
        </p:nvSpPr>
        <p:spPr>
          <a:xfrm>
            <a:off x="5257101" y="-1085145"/>
            <a:ext cx="1680000" cy="624000"/>
          </a:xfrm>
          <a:prstGeom prst="rect">
            <a:avLst/>
          </a:prstGeom>
          <a:solidFill>
            <a:srgbClr val="FFFFFF"/>
          </a:solidFill>
          <a:ln>
            <a:noFill/>
          </a:ln>
        </p:spPr>
        <p:txBody>
          <a:bodyPr anchor="ctr"/>
          <a:lstStyle>
            <a:lvl1pPr marL="0" indent="0" algn="ctr">
              <a:buNone/>
              <a:defRPr sz="2133" b="1">
                <a:solidFill>
                  <a:schemeClr val="accent3"/>
                </a:solidFill>
                <a:latin typeface="+mj-lt"/>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Text title 1</a:t>
            </a:r>
          </a:p>
        </p:txBody>
      </p:sp>
      <p:sp>
        <p:nvSpPr>
          <p:cNvPr id="34" name="Text Placeholder 26">
            <a:extLst>
              <a:ext uri="{FF2B5EF4-FFF2-40B4-BE49-F238E27FC236}">
                <a16:creationId xmlns:a16="http://schemas.microsoft.com/office/drawing/2014/main" id="{6A282575-3B10-BF41-A97F-F2BA56C8920E}"/>
              </a:ext>
            </a:extLst>
          </p:cNvPr>
          <p:cNvSpPr>
            <a:spLocks noGrp="1"/>
          </p:cNvSpPr>
          <p:nvPr>
            <p:ph type="body" sz="quarter" idx="16" hasCustomPrompt="1"/>
          </p:nvPr>
        </p:nvSpPr>
        <p:spPr>
          <a:xfrm>
            <a:off x="8674347" y="-1085145"/>
            <a:ext cx="1680000" cy="624000"/>
          </a:xfrm>
          <a:prstGeom prst="rect">
            <a:avLst/>
          </a:prstGeom>
          <a:solidFill>
            <a:srgbClr val="FFFFFF"/>
          </a:solidFill>
          <a:ln>
            <a:noFill/>
          </a:ln>
        </p:spPr>
        <p:txBody>
          <a:bodyPr anchor="ctr"/>
          <a:lstStyle>
            <a:lvl1pPr marL="0" indent="0" algn="ctr">
              <a:buNone/>
              <a:defRPr sz="1600" b="0">
                <a:solidFill>
                  <a:schemeClr val="accent3"/>
                </a:solidFill>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Text</a:t>
            </a:r>
          </a:p>
        </p:txBody>
      </p:sp>
      <p:sp>
        <p:nvSpPr>
          <p:cNvPr id="35" name="Text Placeholder 26">
            <a:extLst>
              <a:ext uri="{FF2B5EF4-FFF2-40B4-BE49-F238E27FC236}">
                <a16:creationId xmlns:a16="http://schemas.microsoft.com/office/drawing/2014/main" id="{F9E0CEC9-A1D3-6444-9D13-90280F5FEDE5}"/>
              </a:ext>
            </a:extLst>
          </p:cNvPr>
          <p:cNvSpPr>
            <a:spLocks noGrp="1"/>
          </p:cNvSpPr>
          <p:nvPr>
            <p:ph type="body" sz="quarter" idx="17" hasCustomPrompt="1"/>
          </p:nvPr>
        </p:nvSpPr>
        <p:spPr>
          <a:xfrm>
            <a:off x="10382973" y="-1085145"/>
            <a:ext cx="1680000" cy="624000"/>
          </a:xfrm>
          <a:prstGeom prst="rect">
            <a:avLst/>
          </a:prstGeom>
          <a:solidFill>
            <a:srgbClr val="FFFFFF"/>
          </a:solidFill>
          <a:ln>
            <a:noFill/>
          </a:ln>
        </p:spPr>
        <p:txBody>
          <a:bodyPr anchor="ctr"/>
          <a:lstStyle>
            <a:lvl1pPr marL="0" indent="0" algn="ctr">
              <a:buNone/>
              <a:defRPr sz="1067" b="0">
                <a:solidFill>
                  <a:schemeClr val="accent3"/>
                </a:solidFill>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Caption</a:t>
            </a:r>
          </a:p>
        </p:txBody>
      </p:sp>
      <p:sp>
        <p:nvSpPr>
          <p:cNvPr id="36" name="Text Placeholder 26">
            <a:extLst>
              <a:ext uri="{FF2B5EF4-FFF2-40B4-BE49-F238E27FC236}">
                <a16:creationId xmlns:a16="http://schemas.microsoft.com/office/drawing/2014/main" id="{9C5CA8EF-61E9-154E-AE6B-F481F1843F0B}"/>
              </a:ext>
            </a:extLst>
          </p:cNvPr>
          <p:cNvSpPr>
            <a:spLocks noGrp="1"/>
          </p:cNvSpPr>
          <p:nvPr>
            <p:ph type="body" sz="quarter" idx="18" hasCustomPrompt="1"/>
          </p:nvPr>
        </p:nvSpPr>
        <p:spPr>
          <a:xfrm>
            <a:off x="6965724" y="-1085145"/>
            <a:ext cx="1680000" cy="624000"/>
          </a:xfrm>
          <a:prstGeom prst="rect">
            <a:avLst/>
          </a:prstGeom>
          <a:solidFill>
            <a:srgbClr val="FFFFFF"/>
          </a:solidFill>
          <a:ln>
            <a:noFill/>
          </a:ln>
        </p:spPr>
        <p:txBody>
          <a:bodyPr anchor="ctr"/>
          <a:lstStyle>
            <a:lvl1pPr marL="0" indent="0" algn="ctr">
              <a:buNone/>
              <a:defRPr sz="1867" b="1">
                <a:solidFill>
                  <a:schemeClr val="accent3"/>
                </a:solidFill>
                <a:latin typeface="+mj-lt"/>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Text title 2</a:t>
            </a:r>
          </a:p>
        </p:txBody>
      </p:sp>
      <p:sp>
        <p:nvSpPr>
          <p:cNvPr id="21" name="Title 4">
            <a:extLst>
              <a:ext uri="{FF2B5EF4-FFF2-40B4-BE49-F238E27FC236}">
                <a16:creationId xmlns:a16="http://schemas.microsoft.com/office/drawing/2014/main" id="{9C481FD9-B0DF-4354-8A35-6DFDD4F4B605}"/>
              </a:ext>
            </a:extLst>
          </p:cNvPr>
          <p:cNvSpPr>
            <a:spLocks noGrp="1"/>
          </p:cNvSpPr>
          <p:nvPr>
            <p:ph type="title" hasCustomPrompt="1"/>
          </p:nvPr>
        </p:nvSpPr>
        <p:spPr>
          <a:xfrm>
            <a:off x="465433" y="2397761"/>
            <a:ext cx="8180291" cy="2400041"/>
          </a:xfrm>
        </p:spPr>
        <p:txBody>
          <a:bodyPr anchor="b">
            <a:noAutofit/>
          </a:bodyPr>
          <a:lstStyle>
            <a:lvl1pPr>
              <a:defRPr sz="5867">
                <a:solidFill>
                  <a:schemeClr val="accent3"/>
                </a:solidFill>
              </a:defRPr>
            </a:lvl1pPr>
          </a:lstStyle>
          <a:p>
            <a:r>
              <a:rPr lang="en-US" dirty="0"/>
              <a:t>Click to add a title. </a:t>
            </a:r>
            <a:br>
              <a:rPr lang="en-US" dirty="0"/>
            </a:br>
            <a:r>
              <a:rPr lang="en-US" dirty="0"/>
              <a:t>Be short and clear</a:t>
            </a:r>
            <a:endParaRPr lang="en-US" dirty="0">
              <a:solidFill>
                <a:schemeClr val="bg1"/>
              </a:solidFill>
              <a:latin typeface="Arial" panose="020B0604020202020204" pitchFamily="34" charset="0"/>
              <a:cs typeface="Arial" panose="020B0604020202020204" pitchFamily="34" charset="0"/>
            </a:endParaRPr>
          </a:p>
        </p:txBody>
      </p:sp>
      <p:sp>
        <p:nvSpPr>
          <p:cNvPr id="22" name="Text Placeholder 2">
            <a:extLst>
              <a:ext uri="{FF2B5EF4-FFF2-40B4-BE49-F238E27FC236}">
                <a16:creationId xmlns:a16="http://schemas.microsoft.com/office/drawing/2014/main" id="{212C60A9-F18A-4629-B2D3-B5442F18C138}"/>
              </a:ext>
            </a:extLst>
          </p:cNvPr>
          <p:cNvSpPr>
            <a:spLocks noGrp="1"/>
          </p:cNvSpPr>
          <p:nvPr>
            <p:ph type="body" sz="quarter" idx="11" hasCustomPrompt="1"/>
          </p:nvPr>
        </p:nvSpPr>
        <p:spPr>
          <a:xfrm>
            <a:off x="465434" y="5576339"/>
            <a:ext cx="8174813" cy="849847"/>
          </a:xfrm>
          <a:prstGeom prst="rect">
            <a:avLst/>
          </a:prstGeom>
        </p:spPr>
        <p:txBody>
          <a:bodyPr wrap="square" lIns="0" tIns="0" rIns="0" bIns="0" anchor="b">
            <a:noAutofit/>
          </a:bodyPr>
          <a:lstStyle>
            <a:lvl1pPr marL="0" indent="0">
              <a:buNone/>
              <a:defRPr sz="2667">
                <a:solidFill>
                  <a:schemeClr val="accent2"/>
                </a:solidFill>
                <a:latin typeface="+mn-lt"/>
              </a:defRPr>
            </a:lvl1pPr>
            <a:lvl2pPr marL="457189" indent="0">
              <a:buNone/>
              <a:defRPr sz="2800">
                <a:solidFill>
                  <a:schemeClr val="accent2"/>
                </a:solidFill>
              </a:defRPr>
            </a:lvl2pPr>
            <a:lvl3pPr marL="914377" indent="0">
              <a:buNone/>
              <a:defRPr sz="2800">
                <a:solidFill>
                  <a:schemeClr val="accent2"/>
                </a:solidFill>
              </a:defRPr>
            </a:lvl3pPr>
            <a:lvl4pPr marL="1371566" indent="0">
              <a:buNone/>
              <a:defRPr sz="2800">
                <a:solidFill>
                  <a:schemeClr val="accent2"/>
                </a:solidFill>
              </a:defRPr>
            </a:lvl4pPr>
            <a:lvl5pPr marL="1828754" indent="0">
              <a:buNone/>
              <a:defRPr sz="2800">
                <a:solidFill>
                  <a:schemeClr val="accent2"/>
                </a:solidFill>
              </a:defRPr>
            </a:lvl5pPr>
          </a:lstStyle>
          <a:p>
            <a:pPr lvl="0"/>
            <a:r>
              <a:rPr lang="en-US" dirty="0"/>
              <a:t>Click to add a subtitle</a:t>
            </a:r>
          </a:p>
        </p:txBody>
      </p:sp>
      <p:sp>
        <p:nvSpPr>
          <p:cNvPr id="2" name="Rectangle 1">
            <a:extLst>
              <a:ext uri="{FF2B5EF4-FFF2-40B4-BE49-F238E27FC236}">
                <a16:creationId xmlns:a16="http://schemas.microsoft.com/office/drawing/2014/main" id="{AE877F12-CC8B-913E-3363-C11499212CD9}"/>
              </a:ext>
            </a:extLst>
          </p:cNvPr>
          <p:cNvSpPr/>
          <p:nvPr userDrawn="1"/>
        </p:nvSpPr>
        <p:spPr>
          <a:xfrm>
            <a:off x="9798286" y="5753255"/>
            <a:ext cx="1911349" cy="656462"/>
          </a:xfrm>
          <a:prstGeom prst="rect">
            <a:avLst/>
          </a:prstGeom>
        </p:spPr>
        <p:txBody>
          <a:bodyPr wrap="square" lIns="0" tIns="0" rIns="0" bIns="0">
            <a:spAutoFit/>
          </a:bodyPr>
          <a:lstStyle/>
          <a:p>
            <a:pPr algn="l"/>
            <a:r>
              <a:rPr lang="en-US" sz="2133" b="0" u="sng" kern="1200" spc="0" baseline="0" dirty="0">
                <a:solidFill>
                  <a:schemeClr val="accent1">
                    <a:lumMod val="40000"/>
                    <a:lumOff val="60000"/>
                  </a:schemeClr>
                </a:solidFill>
                <a:latin typeface="+mn-lt"/>
                <a:ea typeface="+mn-ea"/>
                <a:cs typeface="+mn-cs"/>
              </a:rPr>
              <a:t>constructor.</a:t>
            </a:r>
          </a:p>
          <a:p>
            <a:pPr algn="l"/>
            <a:r>
              <a:rPr lang="en-US" sz="2133" b="0" u="sng" kern="1200" spc="0" baseline="0" dirty="0">
                <a:solidFill>
                  <a:schemeClr val="accent1">
                    <a:lumMod val="40000"/>
                    <a:lumOff val="60000"/>
                  </a:schemeClr>
                </a:solidFill>
                <a:latin typeface="+mn-lt"/>
                <a:ea typeface="+mn-ea"/>
                <a:cs typeface="+mn-cs"/>
              </a:rPr>
              <a:t>universit</a:t>
            </a:r>
            <a:r>
              <a:rPr lang="en-US" sz="2133" b="0" u="none" kern="1200" spc="0" baseline="0" dirty="0">
                <a:solidFill>
                  <a:schemeClr val="accent1">
                    <a:lumMod val="40000"/>
                    <a:lumOff val="60000"/>
                  </a:schemeClr>
                </a:solidFill>
                <a:latin typeface="+mn-lt"/>
                <a:ea typeface="+mn-ea"/>
                <a:cs typeface="+mn-cs"/>
              </a:rPr>
              <a:t>y</a:t>
            </a:r>
            <a:endParaRPr lang="en-US" sz="2133" u="none" dirty="0">
              <a:solidFill>
                <a:schemeClr val="accent1">
                  <a:lumMod val="40000"/>
                  <a:lumOff val="60000"/>
                </a:schemeClr>
              </a:solidFill>
            </a:endParaRPr>
          </a:p>
        </p:txBody>
      </p:sp>
      <p:pic>
        <p:nvPicPr>
          <p:cNvPr id="5" name="Graphic 4">
            <a:extLst>
              <a:ext uri="{FF2B5EF4-FFF2-40B4-BE49-F238E27FC236}">
                <a16:creationId xmlns:a16="http://schemas.microsoft.com/office/drawing/2014/main" id="{BF39A3E4-31E3-6016-DABA-4F38A76A8C91}"/>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65434" y="502760"/>
            <a:ext cx="3710117" cy="864000"/>
          </a:xfrm>
          <a:prstGeom prst="rect">
            <a:avLst/>
          </a:prstGeom>
        </p:spPr>
      </p:pic>
    </p:spTree>
    <p:extLst>
      <p:ext uri="{BB962C8B-B14F-4D97-AF65-F5344CB8AC3E}">
        <p14:creationId xmlns:p14="http://schemas.microsoft.com/office/powerpoint/2010/main" val="112863946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Cover full info">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4880698-9957-FC4C-AF8D-E40A747AAD79}"/>
              </a:ext>
            </a:extLst>
          </p:cNvPr>
          <p:cNvSpPr/>
          <p:nvPr userDrawn="1"/>
        </p:nvSpPr>
        <p:spPr>
          <a:xfrm>
            <a:off x="0" y="0"/>
            <a:ext cx="12192000" cy="6858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4267" dirty="0">
              <a:solidFill>
                <a:schemeClr val="bg2"/>
              </a:solidFill>
            </a:endParaRPr>
          </a:p>
        </p:txBody>
      </p:sp>
      <p:sp>
        <p:nvSpPr>
          <p:cNvPr id="17" name="Rectangle 16">
            <a:extLst>
              <a:ext uri="{FF2B5EF4-FFF2-40B4-BE49-F238E27FC236}">
                <a16:creationId xmlns:a16="http://schemas.microsoft.com/office/drawing/2014/main" id="{F71C94F2-52C8-B846-BF58-EFA559646B51}"/>
              </a:ext>
            </a:extLst>
          </p:cNvPr>
          <p:cNvSpPr/>
          <p:nvPr userDrawn="1"/>
        </p:nvSpPr>
        <p:spPr>
          <a:xfrm>
            <a:off x="9286240" y="-1"/>
            <a:ext cx="2905760" cy="685800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4267" dirty="0">
              <a:solidFill>
                <a:schemeClr val="bg2"/>
              </a:solidFill>
            </a:endParaRPr>
          </a:p>
        </p:txBody>
      </p:sp>
      <p:sp>
        <p:nvSpPr>
          <p:cNvPr id="19" name="Title 4">
            <a:extLst>
              <a:ext uri="{FF2B5EF4-FFF2-40B4-BE49-F238E27FC236}">
                <a16:creationId xmlns:a16="http://schemas.microsoft.com/office/drawing/2014/main" id="{F0D8730A-7CE9-4EA0-9F3A-2C519C23E547}"/>
              </a:ext>
            </a:extLst>
          </p:cNvPr>
          <p:cNvSpPr>
            <a:spLocks noGrp="1"/>
          </p:cNvSpPr>
          <p:nvPr>
            <p:ph type="title" hasCustomPrompt="1"/>
          </p:nvPr>
        </p:nvSpPr>
        <p:spPr>
          <a:xfrm>
            <a:off x="465375" y="1809925"/>
            <a:ext cx="8120907" cy="2341788"/>
          </a:xfrm>
        </p:spPr>
        <p:txBody>
          <a:bodyPr anchor="b">
            <a:noAutofit/>
          </a:bodyPr>
          <a:lstStyle>
            <a:lvl1pPr>
              <a:defRPr sz="5867">
                <a:solidFill>
                  <a:schemeClr val="accent3"/>
                </a:solidFill>
                <a:latin typeface="+mj-lt"/>
              </a:defRPr>
            </a:lvl1pPr>
          </a:lstStyle>
          <a:p>
            <a:r>
              <a:rPr lang="en-US" dirty="0"/>
              <a:t>Click to add a title. </a:t>
            </a:r>
            <a:br>
              <a:rPr lang="en-US" dirty="0"/>
            </a:br>
            <a:r>
              <a:rPr lang="en-US" dirty="0"/>
              <a:t>Be short and clear</a:t>
            </a:r>
            <a:endParaRPr lang="en-US" dirty="0">
              <a:solidFill>
                <a:schemeClr val="bg1"/>
              </a:solidFill>
              <a:latin typeface="Arial" panose="020B0604020202020204" pitchFamily="34" charset="0"/>
              <a:cs typeface="Arial" panose="020B0604020202020204" pitchFamily="34" charset="0"/>
            </a:endParaRPr>
          </a:p>
        </p:txBody>
      </p:sp>
      <p:sp>
        <p:nvSpPr>
          <p:cNvPr id="20" name="Text Placeholder 2">
            <a:extLst>
              <a:ext uri="{FF2B5EF4-FFF2-40B4-BE49-F238E27FC236}">
                <a16:creationId xmlns:a16="http://schemas.microsoft.com/office/drawing/2014/main" id="{AA9EB625-6D86-4EB9-B651-EBC04F872438}"/>
              </a:ext>
            </a:extLst>
          </p:cNvPr>
          <p:cNvSpPr>
            <a:spLocks noGrp="1"/>
          </p:cNvSpPr>
          <p:nvPr>
            <p:ph type="body" sz="quarter" idx="11" hasCustomPrompt="1"/>
          </p:nvPr>
        </p:nvSpPr>
        <p:spPr>
          <a:xfrm>
            <a:off x="499534" y="4553999"/>
            <a:ext cx="8120908" cy="387799"/>
          </a:xfrm>
          <a:prstGeom prst="rect">
            <a:avLst/>
          </a:prstGeom>
        </p:spPr>
        <p:txBody>
          <a:bodyPr wrap="square" lIns="0" tIns="0" rIns="0" bIns="0">
            <a:noAutofit/>
          </a:bodyPr>
          <a:lstStyle>
            <a:lvl1pPr marL="0" indent="0">
              <a:buNone/>
              <a:defRPr sz="2667">
                <a:solidFill>
                  <a:schemeClr val="accent2"/>
                </a:solidFill>
                <a:latin typeface="+mn-lt"/>
              </a:defRPr>
            </a:lvl1pPr>
            <a:lvl2pPr marL="457189" indent="0">
              <a:buNone/>
              <a:defRPr sz="2800">
                <a:solidFill>
                  <a:schemeClr val="accent2"/>
                </a:solidFill>
              </a:defRPr>
            </a:lvl2pPr>
            <a:lvl3pPr marL="914377" indent="0">
              <a:buNone/>
              <a:defRPr sz="2800">
                <a:solidFill>
                  <a:schemeClr val="accent2"/>
                </a:solidFill>
              </a:defRPr>
            </a:lvl3pPr>
            <a:lvl4pPr marL="1371566" indent="0">
              <a:buNone/>
              <a:defRPr sz="2800">
                <a:solidFill>
                  <a:schemeClr val="accent2"/>
                </a:solidFill>
              </a:defRPr>
            </a:lvl4pPr>
            <a:lvl5pPr marL="1828754" indent="0">
              <a:buNone/>
              <a:defRPr sz="2800">
                <a:solidFill>
                  <a:schemeClr val="accent2"/>
                </a:solidFill>
              </a:defRPr>
            </a:lvl5pPr>
          </a:lstStyle>
          <a:p>
            <a:pPr lvl="0"/>
            <a:r>
              <a:rPr lang="en-US" dirty="0"/>
              <a:t>Click to add a subtitle</a:t>
            </a:r>
          </a:p>
        </p:txBody>
      </p:sp>
      <p:sp>
        <p:nvSpPr>
          <p:cNvPr id="22" name="Text Placeholder 2">
            <a:extLst>
              <a:ext uri="{FF2B5EF4-FFF2-40B4-BE49-F238E27FC236}">
                <a16:creationId xmlns:a16="http://schemas.microsoft.com/office/drawing/2014/main" id="{47E3CE37-D35D-4A1E-930D-13567D119BBF}"/>
              </a:ext>
            </a:extLst>
          </p:cNvPr>
          <p:cNvSpPr>
            <a:spLocks noGrp="1"/>
          </p:cNvSpPr>
          <p:nvPr>
            <p:ph type="body" sz="quarter" idx="18" hasCustomPrompt="1"/>
          </p:nvPr>
        </p:nvSpPr>
        <p:spPr>
          <a:xfrm>
            <a:off x="492870" y="5625605"/>
            <a:ext cx="8120909" cy="324331"/>
          </a:xfrm>
          <a:prstGeom prst="rect">
            <a:avLst/>
          </a:prstGeom>
        </p:spPr>
        <p:txBody>
          <a:bodyPr wrap="square" lIns="0" tIns="0" rIns="0" bIns="0">
            <a:noAutofit/>
          </a:bodyPr>
          <a:lstStyle>
            <a:lvl1pPr marL="0" indent="0">
              <a:buNone/>
              <a:defRPr sz="2400">
                <a:solidFill>
                  <a:schemeClr val="accent3"/>
                </a:solidFill>
                <a:latin typeface="+mn-lt"/>
              </a:defRPr>
            </a:lvl1pPr>
            <a:lvl2pPr marL="457189" indent="0">
              <a:buNone/>
              <a:defRPr sz="2800">
                <a:solidFill>
                  <a:schemeClr val="accent2"/>
                </a:solidFill>
              </a:defRPr>
            </a:lvl2pPr>
            <a:lvl3pPr marL="914377" indent="0">
              <a:buNone/>
              <a:defRPr sz="2800">
                <a:solidFill>
                  <a:schemeClr val="accent2"/>
                </a:solidFill>
              </a:defRPr>
            </a:lvl3pPr>
            <a:lvl4pPr marL="1371566" indent="0">
              <a:buNone/>
              <a:defRPr sz="2800">
                <a:solidFill>
                  <a:schemeClr val="accent2"/>
                </a:solidFill>
              </a:defRPr>
            </a:lvl4pPr>
            <a:lvl5pPr marL="1828754" indent="0">
              <a:buNone/>
              <a:defRPr sz="2800">
                <a:solidFill>
                  <a:schemeClr val="accent2"/>
                </a:solidFill>
              </a:defRPr>
            </a:lvl5pPr>
          </a:lstStyle>
          <a:p>
            <a:pPr lvl="0"/>
            <a:r>
              <a:rPr lang="en-US" dirty="0"/>
              <a:t>Name Surname, title</a:t>
            </a:r>
          </a:p>
        </p:txBody>
      </p:sp>
      <p:sp>
        <p:nvSpPr>
          <p:cNvPr id="23" name="Text Placeholder 2">
            <a:extLst>
              <a:ext uri="{FF2B5EF4-FFF2-40B4-BE49-F238E27FC236}">
                <a16:creationId xmlns:a16="http://schemas.microsoft.com/office/drawing/2014/main" id="{47AB7459-2658-4B8B-8F24-C4BDBC68CCF8}"/>
              </a:ext>
            </a:extLst>
          </p:cNvPr>
          <p:cNvSpPr>
            <a:spLocks noGrp="1"/>
          </p:cNvSpPr>
          <p:nvPr>
            <p:ph type="body" sz="quarter" idx="19" hasCustomPrompt="1"/>
          </p:nvPr>
        </p:nvSpPr>
        <p:spPr>
          <a:xfrm>
            <a:off x="492869" y="6079637"/>
            <a:ext cx="1919819" cy="324331"/>
          </a:xfrm>
          <a:prstGeom prst="rect">
            <a:avLst/>
          </a:prstGeom>
        </p:spPr>
        <p:txBody>
          <a:bodyPr wrap="square" lIns="0" tIns="0" rIns="0" bIns="0">
            <a:noAutofit/>
          </a:bodyPr>
          <a:lstStyle>
            <a:lvl1pPr marL="0" indent="0" algn="l">
              <a:buNone/>
              <a:defRPr sz="2400">
                <a:solidFill>
                  <a:schemeClr val="accent3"/>
                </a:solidFill>
                <a:latin typeface="+mn-lt"/>
              </a:defRPr>
            </a:lvl1pPr>
            <a:lvl2pPr marL="457189" indent="0">
              <a:buNone/>
              <a:defRPr sz="2800">
                <a:solidFill>
                  <a:schemeClr val="accent2"/>
                </a:solidFill>
              </a:defRPr>
            </a:lvl2pPr>
            <a:lvl3pPr marL="914377" indent="0">
              <a:buNone/>
              <a:defRPr sz="2800">
                <a:solidFill>
                  <a:schemeClr val="accent2"/>
                </a:solidFill>
              </a:defRPr>
            </a:lvl3pPr>
            <a:lvl4pPr marL="1371566" indent="0">
              <a:buNone/>
              <a:defRPr sz="2800">
                <a:solidFill>
                  <a:schemeClr val="accent2"/>
                </a:solidFill>
              </a:defRPr>
            </a:lvl4pPr>
            <a:lvl5pPr marL="1828754" indent="0">
              <a:buNone/>
              <a:defRPr sz="2800">
                <a:solidFill>
                  <a:schemeClr val="accent2"/>
                </a:solidFill>
              </a:defRPr>
            </a:lvl5pPr>
          </a:lstStyle>
          <a:p>
            <a:pPr lvl="0"/>
            <a:r>
              <a:rPr lang="en-US" dirty="0"/>
              <a:t>Date</a:t>
            </a:r>
          </a:p>
        </p:txBody>
      </p:sp>
      <p:sp>
        <p:nvSpPr>
          <p:cNvPr id="26" name="Text Placeholder 7">
            <a:extLst>
              <a:ext uri="{FF2B5EF4-FFF2-40B4-BE49-F238E27FC236}">
                <a16:creationId xmlns:a16="http://schemas.microsoft.com/office/drawing/2014/main" id="{D8DC3111-27B8-4C44-A4BE-C8910AE0672E}"/>
              </a:ext>
            </a:extLst>
          </p:cNvPr>
          <p:cNvSpPr>
            <a:spLocks noGrp="1"/>
          </p:cNvSpPr>
          <p:nvPr>
            <p:ph type="body" sz="quarter" idx="21" hasCustomPrompt="1"/>
          </p:nvPr>
        </p:nvSpPr>
        <p:spPr>
          <a:xfrm>
            <a:off x="9798284" y="502760"/>
            <a:ext cx="1911349" cy="4375984"/>
          </a:xfrm>
          <a:prstGeom prst="rect">
            <a:avLst/>
          </a:prstGeom>
        </p:spPr>
        <p:txBody>
          <a:bodyPr lIns="0" tIns="0" rIns="0" bIns="0">
            <a:noAutofit/>
          </a:bodyPr>
          <a:lstStyle>
            <a:lvl1pPr marL="0" indent="0">
              <a:lnSpc>
                <a:spcPct val="90000"/>
              </a:lnSpc>
              <a:spcBef>
                <a:spcPts val="800"/>
              </a:spcBef>
              <a:buNone/>
              <a:defRPr sz="2400" b="1">
                <a:solidFill>
                  <a:schemeClr val="bg1"/>
                </a:solidFill>
              </a:defRPr>
            </a:lvl1pPr>
            <a:lvl2pPr marL="0" indent="0">
              <a:lnSpc>
                <a:spcPct val="90000"/>
              </a:lnSpc>
              <a:spcBef>
                <a:spcPts val="400"/>
              </a:spcBef>
              <a:buFont typeface="Arial" panose="020B0604020202020204" pitchFamily="34" charset="0"/>
              <a:buNone/>
              <a:defRPr sz="1600" b="1">
                <a:solidFill>
                  <a:schemeClr val="bg1"/>
                </a:solidFill>
              </a:defRPr>
            </a:lvl2pPr>
            <a:lvl3pPr marL="914377" indent="0">
              <a:buNone/>
              <a:defRPr sz="1467" b="1">
                <a:solidFill>
                  <a:schemeClr val="bg1"/>
                </a:solidFill>
              </a:defRPr>
            </a:lvl3pPr>
            <a:lvl4pPr marL="1371566" indent="0">
              <a:buNone/>
              <a:defRPr sz="1400" b="1">
                <a:solidFill>
                  <a:schemeClr val="bg1"/>
                </a:solidFill>
              </a:defRPr>
            </a:lvl4pPr>
            <a:lvl5pPr marL="1828754" indent="0">
              <a:buNone/>
              <a:defRPr sz="1400" b="1">
                <a:solidFill>
                  <a:schemeClr val="bg1"/>
                </a:solidFill>
              </a:defRPr>
            </a:lvl5pPr>
          </a:lstStyle>
          <a:p>
            <a:pPr lvl="0"/>
            <a:r>
              <a:rPr lang="en-US" dirty="0"/>
              <a:t>Click to add a piece of news: announces, events, etc.</a:t>
            </a:r>
          </a:p>
        </p:txBody>
      </p:sp>
      <p:sp>
        <p:nvSpPr>
          <p:cNvPr id="18" name="Text Placeholder 23">
            <a:extLst>
              <a:ext uri="{FF2B5EF4-FFF2-40B4-BE49-F238E27FC236}">
                <a16:creationId xmlns:a16="http://schemas.microsoft.com/office/drawing/2014/main" id="{0E538B13-0B52-4071-B8E4-0585570B1DBA}"/>
              </a:ext>
            </a:extLst>
          </p:cNvPr>
          <p:cNvSpPr>
            <a:spLocks noGrp="1"/>
          </p:cNvSpPr>
          <p:nvPr>
            <p:ph type="body" sz="quarter" idx="12" hasCustomPrompt="1"/>
          </p:nvPr>
        </p:nvSpPr>
        <p:spPr>
          <a:xfrm>
            <a:off x="131233" y="-1085145"/>
            <a:ext cx="1680000" cy="624000"/>
          </a:xfrm>
          <a:prstGeom prst="rect">
            <a:avLst/>
          </a:prstGeom>
          <a:solidFill>
            <a:srgbClr val="FFFFFF"/>
          </a:solidFill>
          <a:ln>
            <a:noFill/>
          </a:ln>
        </p:spPr>
        <p:txBody>
          <a:bodyPr anchor="ctr"/>
          <a:lstStyle>
            <a:lvl1pPr marL="0" indent="0" algn="ctr">
              <a:buNone/>
              <a:defRPr sz="3733" b="1">
                <a:solidFill>
                  <a:schemeClr val="accent3"/>
                </a:solidFill>
                <a:latin typeface="+mj-lt"/>
              </a:defRPr>
            </a:lvl1pPr>
            <a:lvl2pPr marL="457189" indent="0">
              <a:buNone/>
              <a:defRPr sz="3733" b="1">
                <a:solidFill>
                  <a:schemeClr val="bg2"/>
                </a:solidFill>
              </a:defRPr>
            </a:lvl2pPr>
            <a:lvl3pPr marL="914377" indent="0">
              <a:buNone/>
              <a:defRPr sz="3733" b="1">
                <a:solidFill>
                  <a:schemeClr val="bg2"/>
                </a:solidFill>
              </a:defRPr>
            </a:lvl3pPr>
            <a:lvl4pPr marL="1371566" indent="0">
              <a:buNone/>
              <a:defRPr sz="3733" b="1">
                <a:solidFill>
                  <a:schemeClr val="bg2"/>
                </a:solidFill>
              </a:defRPr>
            </a:lvl4pPr>
            <a:lvl5pPr marL="1828754" indent="0">
              <a:buNone/>
              <a:defRPr sz="3733" b="1">
                <a:solidFill>
                  <a:schemeClr val="bg2"/>
                </a:solidFill>
              </a:defRPr>
            </a:lvl5pPr>
          </a:lstStyle>
          <a:p>
            <a:pPr lvl="0"/>
            <a:r>
              <a:rPr lang="en-US" dirty="0"/>
              <a:t>Title</a:t>
            </a:r>
          </a:p>
        </p:txBody>
      </p:sp>
      <p:sp>
        <p:nvSpPr>
          <p:cNvPr id="21" name="Text Placeholder 26">
            <a:extLst>
              <a:ext uri="{FF2B5EF4-FFF2-40B4-BE49-F238E27FC236}">
                <a16:creationId xmlns:a16="http://schemas.microsoft.com/office/drawing/2014/main" id="{29F31FEA-AC08-4DCE-818A-FA7ED3E1C0FC}"/>
              </a:ext>
            </a:extLst>
          </p:cNvPr>
          <p:cNvSpPr>
            <a:spLocks noGrp="1"/>
          </p:cNvSpPr>
          <p:nvPr>
            <p:ph type="body" sz="quarter" idx="13" hasCustomPrompt="1"/>
          </p:nvPr>
        </p:nvSpPr>
        <p:spPr>
          <a:xfrm>
            <a:off x="1839856" y="-1085145"/>
            <a:ext cx="1680000" cy="624000"/>
          </a:xfrm>
          <a:prstGeom prst="rect">
            <a:avLst/>
          </a:prstGeom>
          <a:solidFill>
            <a:srgbClr val="FFFFFF"/>
          </a:solidFill>
          <a:ln>
            <a:noFill/>
          </a:ln>
        </p:spPr>
        <p:txBody>
          <a:bodyPr anchor="ctr"/>
          <a:lstStyle>
            <a:lvl1pPr marL="0" indent="0" algn="ctr">
              <a:buNone/>
              <a:defRPr sz="2400" b="0">
                <a:solidFill>
                  <a:schemeClr val="accent2"/>
                </a:solidFill>
                <a:latin typeface="+mj-lt"/>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Subtitle</a:t>
            </a:r>
          </a:p>
        </p:txBody>
      </p:sp>
      <p:sp>
        <p:nvSpPr>
          <p:cNvPr id="27" name="Text Placeholder 26">
            <a:extLst>
              <a:ext uri="{FF2B5EF4-FFF2-40B4-BE49-F238E27FC236}">
                <a16:creationId xmlns:a16="http://schemas.microsoft.com/office/drawing/2014/main" id="{9EE415E2-9473-4554-975E-492FA821A16B}"/>
              </a:ext>
            </a:extLst>
          </p:cNvPr>
          <p:cNvSpPr>
            <a:spLocks noGrp="1"/>
          </p:cNvSpPr>
          <p:nvPr>
            <p:ph type="body" sz="quarter" idx="14" hasCustomPrompt="1"/>
          </p:nvPr>
        </p:nvSpPr>
        <p:spPr>
          <a:xfrm>
            <a:off x="3548479" y="-1085145"/>
            <a:ext cx="1680000" cy="624000"/>
          </a:xfrm>
          <a:prstGeom prst="rect">
            <a:avLst/>
          </a:prstGeom>
          <a:solidFill>
            <a:srgbClr val="FFFFFF"/>
          </a:solidFill>
          <a:ln>
            <a:noFill/>
          </a:ln>
        </p:spPr>
        <p:txBody>
          <a:bodyPr anchor="ctr"/>
          <a:lstStyle>
            <a:lvl1pPr marL="0" indent="0" algn="ctr">
              <a:buNone/>
              <a:defRPr sz="1867" b="0">
                <a:solidFill>
                  <a:schemeClr val="accent2"/>
                </a:solidFill>
                <a:latin typeface="+mj-lt"/>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Lead</a:t>
            </a:r>
          </a:p>
        </p:txBody>
      </p:sp>
      <p:sp>
        <p:nvSpPr>
          <p:cNvPr id="28" name="Text Placeholder 26">
            <a:extLst>
              <a:ext uri="{FF2B5EF4-FFF2-40B4-BE49-F238E27FC236}">
                <a16:creationId xmlns:a16="http://schemas.microsoft.com/office/drawing/2014/main" id="{ACC343A3-40CD-44A3-A79B-176FD6FD4073}"/>
              </a:ext>
            </a:extLst>
          </p:cNvPr>
          <p:cNvSpPr>
            <a:spLocks noGrp="1"/>
          </p:cNvSpPr>
          <p:nvPr>
            <p:ph type="body" sz="quarter" idx="15" hasCustomPrompt="1"/>
          </p:nvPr>
        </p:nvSpPr>
        <p:spPr>
          <a:xfrm>
            <a:off x="5257101" y="-1085145"/>
            <a:ext cx="1680000" cy="624000"/>
          </a:xfrm>
          <a:prstGeom prst="rect">
            <a:avLst/>
          </a:prstGeom>
          <a:solidFill>
            <a:srgbClr val="FFFFFF"/>
          </a:solidFill>
          <a:ln>
            <a:noFill/>
          </a:ln>
        </p:spPr>
        <p:txBody>
          <a:bodyPr anchor="ctr"/>
          <a:lstStyle>
            <a:lvl1pPr marL="0" indent="0" algn="ctr">
              <a:buNone/>
              <a:defRPr sz="2133" b="1">
                <a:solidFill>
                  <a:schemeClr val="accent3"/>
                </a:solidFill>
                <a:latin typeface="+mj-lt"/>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Text title 1</a:t>
            </a:r>
          </a:p>
        </p:txBody>
      </p:sp>
      <p:sp>
        <p:nvSpPr>
          <p:cNvPr id="29" name="Text Placeholder 26">
            <a:extLst>
              <a:ext uri="{FF2B5EF4-FFF2-40B4-BE49-F238E27FC236}">
                <a16:creationId xmlns:a16="http://schemas.microsoft.com/office/drawing/2014/main" id="{F0343533-4481-4579-BA17-8422CC6E5EE1}"/>
              </a:ext>
            </a:extLst>
          </p:cNvPr>
          <p:cNvSpPr>
            <a:spLocks noGrp="1"/>
          </p:cNvSpPr>
          <p:nvPr>
            <p:ph type="body" sz="quarter" idx="16" hasCustomPrompt="1"/>
          </p:nvPr>
        </p:nvSpPr>
        <p:spPr>
          <a:xfrm>
            <a:off x="8674347" y="-1085145"/>
            <a:ext cx="1680000" cy="624000"/>
          </a:xfrm>
          <a:prstGeom prst="rect">
            <a:avLst/>
          </a:prstGeom>
          <a:solidFill>
            <a:srgbClr val="FFFFFF"/>
          </a:solidFill>
          <a:ln>
            <a:noFill/>
          </a:ln>
        </p:spPr>
        <p:txBody>
          <a:bodyPr anchor="ctr"/>
          <a:lstStyle>
            <a:lvl1pPr marL="0" indent="0" algn="ctr">
              <a:buNone/>
              <a:defRPr sz="1600" b="0">
                <a:solidFill>
                  <a:schemeClr val="accent3"/>
                </a:solidFill>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Text</a:t>
            </a:r>
          </a:p>
        </p:txBody>
      </p:sp>
      <p:sp>
        <p:nvSpPr>
          <p:cNvPr id="30" name="Text Placeholder 26">
            <a:extLst>
              <a:ext uri="{FF2B5EF4-FFF2-40B4-BE49-F238E27FC236}">
                <a16:creationId xmlns:a16="http://schemas.microsoft.com/office/drawing/2014/main" id="{999BC331-D339-4665-8638-4BF99211DAA4}"/>
              </a:ext>
            </a:extLst>
          </p:cNvPr>
          <p:cNvSpPr>
            <a:spLocks noGrp="1"/>
          </p:cNvSpPr>
          <p:nvPr>
            <p:ph type="body" sz="quarter" idx="17" hasCustomPrompt="1"/>
          </p:nvPr>
        </p:nvSpPr>
        <p:spPr>
          <a:xfrm>
            <a:off x="10382973" y="-1085145"/>
            <a:ext cx="1680000" cy="624000"/>
          </a:xfrm>
          <a:prstGeom prst="rect">
            <a:avLst/>
          </a:prstGeom>
          <a:solidFill>
            <a:srgbClr val="FFFFFF"/>
          </a:solidFill>
          <a:ln>
            <a:noFill/>
          </a:ln>
        </p:spPr>
        <p:txBody>
          <a:bodyPr anchor="ctr"/>
          <a:lstStyle>
            <a:lvl1pPr marL="0" indent="0" algn="ctr">
              <a:buNone/>
              <a:defRPr sz="1067" b="0">
                <a:solidFill>
                  <a:schemeClr val="accent3"/>
                </a:solidFill>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Caption</a:t>
            </a:r>
          </a:p>
        </p:txBody>
      </p:sp>
      <p:sp>
        <p:nvSpPr>
          <p:cNvPr id="31" name="Text Placeholder 26">
            <a:extLst>
              <a:ext uri="{FF2B5EF4-FFF2-40B4-BE49-F238E27FC236}">
                <a16:creationId xmlns:a16="http://schemas.microsoft.com/office/drawing/2014/main" id="{1BE06F42-42AF-41E0-B439-65CB781D5620}"/>
              </a:ext>
            </a:extLst>
          </p:cNvPr>
          <p:cNvSpPr>
            <a:spLocks noGrp="1"/>
          </p:cNvSpPr>
          <p:nvPr>
            <p:ph type="body" sz="quarter" idx="22" hasCustomPrompt="1"/>
          </p:nvPr>
        </p:nvSpPr>
        <p:spPr>
          <a:xfrm>
            <a:off x="6965724" y="-1085145"/>
            <a:ext cx="1680000" cy="624000"/>
          </a:xfrm>
          <a:prstGeom prst="rect">
            <a:avLst/>
          </a:prstGeom>
          <a:solidFill>
            <a:srgbClr val="FFFFFF"/>
          </a:solidFill>
          <a:ln>
            <a:noFill/>
          </a:ln>
        </p:spPr>
        <p:txBody>
          <a:bodyPr anchor="ctr"/>
          <a:lstStyle>
            <a:lvl1pPr marL="0" indent="0" algn="ctr">
              <a:buNone/>
              <a:defRPr sz="1867" b="1">
                <a:solidFill>
                  <a:schemeClr val="accent3"/>
                </a:solidFill>
                <a:latin typeface="+mj-lt"/>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Text title 2</a:t>
            </a:r>
          </a:p>
        </p:txBody>
      </p:sp>
      <p:sp>
        <p:nvSpPr>
          <p:cNvPr id="6" name="Rectangle 5">
            <a:extLst>
              <a:ext uri="{FF2B5EF4-FFF2-40B4-BE49-F238E27FC236}">
                <a16:creationId xmlns:a16="http://schemas.microsoft.com/office/drawing/2014/main" id="{38ED3742-BA64-DBBB-622C-003CE815ABDB}"/>
              </a:ext>
            </a:extLst>
          </p:cNvPr>
          <p:cNvSpPr/>
          <p:nvPr userDrawn="1"/>
        </p:nvSpPr>
        <p:spPr>
          <a:xfrm>
            <a:off x="9798286" y="5753255"/>
            <a:ext cx="1911349" cy="656462"/>
          </a:xfrm>
          <a:prstGeom prst="rect">
            <a:avLst/>
          </a:prstGeom>
        </p:spPr>
        <p:txBody>
          <a:bodyPr wrap="square" lIns="0" tIns="0" rIns="0" bIns="0">
            <a:spAutoFit/>
          </a:bodyPr>
          <a:lstStyle/>
          <a:p>
            <a:pPr algn="l"/>
            <a:r>
              <a:rPr lang="en-US" sz="2133" b="0" u="sng" kern="1200" spc="0" baseline="0" dirty="0">
                <a:solidFill>
                  <a:schemeClr val="accent1">
                    <a:lumMod val="40000"/>
                    <a:lumOff val="60000"/>
                  </a:schemeClr>
                </a:solidFill>
                <a:latin typeface="+mn-lt"/>
                <a:ea typeface="+mn-ea"/>
                <a:cs typeface="+mn-cs"/>
              </a:rPr>
              <a:t>constructor.</a:t>
            </a:r>
          </a:p>
          <a:p>
            <a:pPr algn="l"/>
            <a:r>
              <a:rPr lang="en-US" sz="2133" b="0" u="sng" kern="1200" spc="0" baseline="0" dirty="0">
                <a:solidFill>
                  <a:schemeClr val="accent1">
                    <a:lumMod val="40000"/>
                    <a:lumOff val="60000"/>
                  </a:schemeClr>
                </a:solidFill>
                <a:latin typeface="+mn-lt"/>
                <a:ea typeface="+mn-ea"/>
                <a:cs typeface="+mn-cs"/>
              </a:rPr>
              <a:t>universit</a:t>
            </a:r>
            <a:r>
              <a:rPr lang="en-US" sz="2133" b="0" u="none" kern="1200" spc="0" baseline="0" dirty="0">
                <a:solidFill>
                  <a:schemeClr val="accent1">
                    <a:lumMod val="40000"/>
                    <a:lumOff val="60000"/>
                  </a:schemeClr>
                </a:solidFill>
                <a:latin typeface="+mn-lt"/>
                <a:ea typeface="+mn-ea"/>
                <a:cs typeface="+mn-cs"/>
              </a:rPr>
              <a:t>y</a:t>
            </a:r>
            <a:endParaRPr lang="en-US" sz="2133" u="none" dirty="0">
              <a:solidFill>
                <a:schemeClr val="accent1">
                  <a:lumMod val="40000"/>
                  <a:lumOff val="60000"/>
                </a:schemeClr>
              </a:solidFill>
            </a:endParaRPr>
          </a:p>
        </p:txBody>
      </p:sp>
      <p:pic>
        <p:nvPicPr>
          <p:cNvPr id="2" name="Graphic 1">
            <a:extLst>
              <a:ext uri="{FF2B5EF4-FFF2-40B4-BE49-F238E27FC236}">
                <a16:creationId xmlns:a16="http://schemas.microsoft.com/office/drawing/2014/main" id="{88FE9E1E-23F9-A25C-5159-4D82B7B7A5DD}"/>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65434" y="502760"/>
            <a:ext cx="3710117" cy="864000"/>
          </a:xfrm>
          <a:prstGeom prst="rect">
            <a:avLst/>
          </a:prstGeom>
        </p:spPr>
      </p:pic>
    </p:spTree>
    <p:extLst>
      <p:ext uri="{BB962C8B-B14F-4D97-AF65-F5344CB8AC3E}">
        <p14:creationId xmlns:p14="http://schemas.microsoft.com/office/powerpoint/2010/main" val="62616314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Section two line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40E8383-C01E-9C47-89AC-B25646801AFD}"/>
              </a:ext>
            </a:extLst>
          </p:cNvPr>
          <p:cNvSpPr/>
          <p:nvPr userDrawn="1"/>
        </p:nvSpPr>
        <p:spPr>
          <a:xfrm>
            <a:off x="0" y="0"/>
            <a:ext cx="12192000" cy="6858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4267" dirty="0">
              <a:solidFill>
                <a:schemeClr val="bg2"/>
              </a:solidFill>
            </a:endParaRPr>
          </a:p>
        </p:txBody>
      </p:sp>
      <p:sp>
        <p:nvSpPr>
          <p:cNvPr id="18" name="Rectangle 17">
            <a:extLst>
              <a:ext uri="{FF2B5EF4-FFF2-40B4-BE49-F238E27FC236}">
                <a16:creationId xmlns:a16="http://schemas.microsoft.com/office/drawing/2014/main" id="{E7EB13F8-0BD3-DC45-B3AC-823F9AEF89EB}"/>
              </a:ext>
            </a:extLst>
          </p:cNvPr>
          <p:cNvSpPr/>
          <p:nvPr userDrawn="1"/>
        </p:nvSpPr>
        <p:spPr>
          <a:xfrm>
            <a:off x="9286240" y="-1"/>
            <a:ext cx="2905760" cy="685800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4267" dirty="0">
              <a:solidFill>
                <a:schemeClr val="bg2"/>
              </a:solidFill>
            </a:endParaRPr>
          </a:p>
        </p:txBody>
      </p:sp>
      <p:sp>
        <p:nvSpPr>
          <p:cNvPr id="2" name="TextBox 1">
            <a:extLst>
              <a:ext uri="{FF2B5EF4-FFF2-40B4-BE49-F238E27FC236}">
                <a16:creationId xmlns:a16="http://schemas.microsoft.com/office/drawing/2014/main" id="{A71567B9-1D32-5041-B2C1-98D7E9030D28}"/>
              </a:ext>
            </a:extLst>
          </p:cNvPr>
          <p:cNvSpPr txBox="1"/>
          <p:nvPr userDrawn="1"/>
        </p:nvSpPr>
        <p:spPr>
          <a:xfrm>
            <a:off x="754251" y="-1508501"/>
            <a:ext cx="0" cy="0"/>
          </a:xfrm>
          <a:prstGeom prst="rect">
            <a:avLst/>
          </a:prstGeom>
        </p:spPr>
        <p:txBody>
          <a:bodyPr wrap="none" lIns="0" tIns="0" rIns="0" bIns="0" rtlCol="0">
            <a:noAutofit/>
          </a:bodyPr>
          <a:lstStyle/>
          <a:p>
            <a:pPr defTabSz="575986">
              <a:spcBef>
                <a:spcPts val="800"/>
              </a:spcBef>
            </a:pPr>
            <a:endParaRPr lang="en-US" sz="1600" dirty="0" err="1">
              <a:solidFill>
                <a:schemeClr val="bg2"/>
              </a:solidFill>
            </a:endParaRPr>
          </a:p>
        </p:txBody>
      </p:sp>
      <p:sp>
        <p:nvSpPr>
          <p:cNvPr id="24" name="Text Placeholder 7">
            <a:extLst>
              <a:ext uri="{FF2B5EF4-FFF2-40B4-BE49-F238E27FC236}">
                <a16:creationId xmlns:a16="http://schemas.microsoft.com/office/drawing/2014/main" id="{94E2490E-A083-47F6-9BFF-E3584C626D57}"/>
              </a:ext>
            </a:extLst>
          </p:cNvPr>
          <p:cNvSpPr>
            <a:spLocks noGrp="1"/>
          </p:cNvSpPr>
          <p:nvPr>
            <p:ph type="body" sz="quarter" idx="21" hasCustomPrompt="1"/>
          </p:nvPr>
        </p:nvSpPr>
        <p:spPr>
          <a:xfrm>
            <a:off x="9798284" y="502760"/>
            <a:ext cx="1911349" cy="4375984"/>
          </a:xfrm>
          <a:prstGeom prst="rect">
            <a:avLst/>
          </a:prstGeom>
        </p:spPr>
        <p:txBody>
          <a:bodyPr lIns="0" tIns="0" rIns="0" bIns="0">
            <a:noAutofit/>
          </a:bodyPr>
          <a:lstStyle>
            <a:lvl1pPr marL="0" indent="0">
              <a:lnSpc>
                <a:spcPct val="90000"/>
              </a:lnSpc>
              <a:spcBef>
                <a:spcPts val="800"/>
              </a:spcBef>
              <a:buNone/>
              <a:defRPr sz="2400" b="1">
                <a:solidFill>
                  <a:schemeClr val="bg1"/>
                </a:solidFill>
              </a:defRPr>
            </a:lvl1pPr>
            <a:lvl2pPr marL="0" indent="0">
              <a:lnSpc>
                <a:spcPct val="90000"/>
              </a:lnSpc>
              <a:spcBef>
                <a:spcPts val="400"/>
              </a:spcBef>
              <a:buFont typeface="Arial" panose="020B0604020202020204" pitchFamily="34" charset="0"/>
              <a:buNone/>
              <a:defRPr sz="1600" b="1">
                <a:solidFill>
                  <a:schemeClr val="bg1"/>
                </a:solidFill>
              </a:defRPr>
            </a:lvl2pPr>
            <a:lvl3pPr marL="914377" indent="0">
              <a:buNone/>
              <a:defRPr sz="1467" b="1">
                <a:solidFill>
                  <a:schemeClr val="bg1"/>
                </a:solidFill>
              </a:defRPr>
            </a:lvl3pPr>
            <a:lvl4pPr marL="1371566" indent="0">
              <a:buNone/>
              <a:defRPr sz="1400" b="1">
                <a:solidFill>
                  <a:schemeClr val="bg1"/>
                </a:solidFill>
              </a:defRPr>
            </a:lvl4pPr>
            <a:lvl5pPr marL="1828754" indent="0">
              <a:buNone/>
              <a:defRPr sz="1400" b="1">
                <a:solidFill>
                  <a:schemeClr val="bg1"/>
                </a:solidFill>
              </a:defRPr>
            </a:lvl5pPr>
          </a:lstStyle>
          <a:p>
            <a:pPr lvl="0"/>
            <a:r>
              <a:rPr lang="en-US" dirty="0"/>
              <a:t>Click to add a piece of news: announces, events, etc.</a:t>
            </a:r>
          </a:p>
        </p:txBody>
      </p:sp>
      <p:sp>
        <p:nvSpPr>
          <p:cNvPr id="17" name="Title 4">
            <a:extLst>
              <a:ext uri="{FF2B5EF4-FFF2-40B4-BE49-F238E27FC236}">
                <a16:creationId xmlns:a16="http://schemas.microsoft.com/office/drawing/2014/main" id="{E2E36E65-E5AC-4757-83C5-36EF5307BF89}"/>
              </a:ext>
            </a:extLst>
          </p:cNvPr>
          <p:cNvSpPr>
            <a:spLocks noGrp="1"/>
          </p:cNvSpPr>
          <p:nvPr>
            <p:ph type="title" hasCustomPrompt="1"/>
          </p:nvPr>
        </p:nvSpPr>
        <p:spPr>
          <a:xfrm>
            <a:off x="465375" y="1809925"/>
            <a:ext cx="8155067" cy="2341788"/>
          </a:xfrm>
        </p:spPr>
        <p:txBody>
          <a:bodyPr anchor="b">
            <a:noAutofit/>
          </a:bodyPr>
          <a:lstStyle>
            <a:lvl1pPr>
              <a:defRPr sz="5867">
                <a:solidFill>
                  <a:schemeClr val="accent3"/>
                </a:solidFill>
                <a:latin typeface="+mj-lt"/>
              </a:defRPr>
            </a:lvl1pPr>
          </a:lstStyle>
          <a:p>
            <a:r>
              <a:rPr lang="en-US" dirty="0"/>
              <a:t>Click to add a title. </a:t>
            </a:r>
            <a:br>
              <a:rPr lang="en-US" dirty="0"/>
            </a:br>
            <a:r>
              <a:rPr lang="en-US" dirty="0"/>
              <a:t>Be short and clear</a:t>
            </a:r>
            <a:endParaRPr lang="en-US" dirty="0">
              <a:solidFill>
                <a:schemeClr val="bg1"/>
              </a:solidFill>
              <a:latin typeface="Arial" panose="020B0604020202020204" pitchFamily="34" charset="0"/>
              <a:cs typeface="Arial" panose="020B0604020202020204" pitchFamily="34" charset="0"/>
            </a:endParaRPr>
          </a:p>
        </p:txBody>
      </p:sp>
      <p:sp>
        <p:nvSpPr>
          <p:cNvPr id="19" name="Text Placeholder 2">
            <a:extLst>
              <a:ext uri="{FF2B5EF4-FFF2-40B4-BE49-F238E27FC236}">
                <a16:creationId xmlns:a16="http://schemas.microsoft.com/office/drawing/2014/main" id="{433DF40A-2A88-47AC-A987-75CD779A0A9C}"/>
              </a:ext>
            </a:extLst>
          </p:cNvPr>
          <p:cNvSpPr>
            <a:spLocks noGrp="1"/>
          </p:cNvSpPr>
          <p:nvPr>
            <p:ph type="body" sz="quarter" idx="11" hasCustomPrompt="1"/>
          </p:nvPr>
        </p:nvSpPr>
        <p:spPr>
          <a:xfrm>
            <a:off x="499534" y="4553999"/>
            <a:ext cx="8120908" cy="862447"/>
          </a:xfrm>
          <a:prstGeom prst="rect">
            <a:avLst/>
          </a:prstGeom>
        </p:spPr>
        <p:txBody>
          <a:bodyPr wrap="square" lIns="0" tIns="0" rIns="0" bIns="0">
            <a:noAutofit/>
          </a:bodyPr>
          <a:lstStyle>
            <a:lvl1pPr marL="0" indent="0">
              <a:buNone/>
              <a:defRPr sz="2667">
                <a:solidFill>
                  <a:schemeClr val="accent2"/>
                </a:solidFill>
                <a:latin typeface="+mn-lt"/>
              </a:defRPr>
            </a:lvl1pPr>
            <a:lvl2pPr marL="457189" indent="0">
              <a:buNone/>
              <a:defRPr sz="2800">
                <a:solidFill>
                  <a:schemeClr val="accent2"/>
                </a:solidFill>
              </a:defRPr>
            </a:lvl2pPr>
            <a:lvl3pPr marL="914377" indent="0">
              <a:buNone/>
              <a:defRPr sz="2800">
                <a:solidFill>
                  <a:schemeClr val="accent2"/>
                </a:solidFill>
              </a:defRPr>
            </a:lvl3pPr>
            <a:lvl4pPr marL="1371566" indent="0">
              <a:buNone/>
              <a:defRPr sz="2800">
                <a:solidFill>
                  <a:schemeClr val="accent2"/>
                </a:solidFill>
              </a:defRPr>
            </a:lvl4pPr>
            <a:lvl5pPr marL="1828754" indent="0">
              <a:buNone/>
              <a:defRPr sz="2800">
                <a:solidFill>
                  <a:schemeClr val="accent2"/>
                </a:solidFill>
              </a:defRPr>
            </a:lvl5pPr>
          </a:lstStyle>
          <a:p>
            <a:pPr lvl="0"/>
            <a:r>
              <a:rPr lang="en-US" dirty="0"/>
              <a:t>Click to add a subtitle</a:t>
            </a:r>
          </a:p>
        </p:txBody>
      </p:sp>
      <p:sp>
        <p:nvSpPr>
          <p:cNvPr id="25" name="Text Placeholder 23">
            <a:extLst>
              <a:ext uri="{FF2B5EF4-FFF2-40B4-BE49-F238E27FC236}">
                <a16:creationId xmlns:a16="http://schemas.microsoft.com/office/drawing/2014/main" id="{B1D9F9CF-EA9B-4151-AA36-8A6964A7C52F}"/>
              </a:ext>
            </a:extLst>
          </p:cNvPr>
          <p:cNvSpPr>
            <a:spLocks noGrp="1"/>
          </p:cNvSpPr>
          <p:nvPr>
            <p:ph type="body" sz="quarter" idx="12" hasCustomPrompt="1"/>
          </p:nvPr>
        </p:nvSpPr>
        <p:spPr>
          <a:xfrm>
            <a:off x="131233" y="-1085145"/>
            <a:ext cx="1680000" cy="624000"/>
          </a:xfrm>
          <a:prstGeom prst="rect">
            <a:avLst/>
          </a:prstGeom>
          <a:solidFill>
            <a:srgbClr val="FFFFFF"/>
          </a:solidFill>
          <a:ln>
            <a:noFill/>
          </a:ln>
        </p:spPr>
        <p:txBody>
          <a:bodyPr anchor="ctr"/>
          <a:lstStyle>
            <a:lvl1pPr marL="0" indent="0" algn="ctr">
              <a:buNone/>
              <a:defRPr sz="3733" b="1">
                <a:solidFill>
                  <a:schemeClr val="accent3"/>
                </a:solidFill>
                <a:latin typeface="+mj-lt"/>
              </a:defRPr>
            </a:lvl1pPr>
            <a:lvl2pPr marL="457189" indent="0">
              <a:buNone/>
              <a:defRPr sz="3733" b="1">
                <a:solidFill>
                  <a:schemeClr val="bg2"/>
                </a:solidFill>
              </a:defRPr>
            </a:lvl2pPr>
            <a:lvl3pPr marL="914377" indent="0">
              <a:buNone/>
              <a:defRPr sz="3733" b="1">
                <a:solidFill>
                  <a:schemeClr val="bg2"/>
                </a:solidFill>
              </a:defRPr>
            </a:lvl3pPr>
            <a:lvl4pPr marL="1371566" indent="0">
              <a:buNone/>
              <a:defRPr sz="3733" b="1">
                <a:solidFill>
                  <a:schemeClr val="bg2"/>
                </a:solidFill>
              </a:defRPr>
            </a:lvl4pPr>
            <a:lvl5pPr marL="1828754" indent="0">
              <a:buNone/>
              <a:defRPr sz="3733" b="1">
                <a:solidFill>
                  <a:schemeClr val="bg2"/>
                </a:solidFill>
              </a:defRPr>
            </a:lvl5pPr>
          </a:lstStyle>
          <a:p>
            <a:pPr lvl="0"/>
            <a:r>
              <a:rPr lang="en-US" dirty="0"/>
              <a:t>Title</a:t>
            </a:r>
          </a:p>
        </p:txBody>
      </p:sp>
      <p:sp>
        <p:nvSpPr>
          <p:cNvPr id="26" name="Text Placeholder 26">
            <a:extLst>
              <a:ext uri="{FF2B5EF4-FFF2-40B4-BE49-F238E27FC236}">
                <a16:creationId xmlns:a16="http://schemas.microsoft.com/office/drawing/2014/main" id="{BEAE06C6-ACFD-44DB-83A8-C90C75DC0052}"/>
              </a:ext>
            </a:extLst>
          </p:cNvPr>
          <p:cNvSpPr>
            <a:spLocks noGrp="1"/>
          </p:cNvSpPr>
          <p:nvPr>
            <p:ph type="body" sz="quarter" idx="13" hasCustomPrompt="1"/>
          </p:nvPr>
        </p:nvSpPr>
        <p:spPr>
          <a:xfrm>
            <a:off x="1839856" y="-1085145"/>
            <a:ext cx="1680000" cy="624000"/>
          </a:xfrm>
          <a:prstGeom prst="rect">
            <a:avLst/>
          </a:prstGeom>
          <a:solidFill>
            <a:srgbClr val="FFFFFF"/>
          </a:solidFill>
          <a:ln>
            <a:noFill/>
          </a:ln>
        </p:spPr>
        <p:txBody>
          <a:bodyPr anchor="ctr"/>
          <a:lstStyle>
            <a:lvl1pPr marL="0" indent="0" algn="ctr">
              <a:buNone/>
              <a:defRPr sz="2400" b="0">
                <a:solidFill>
                  <a:schemeClr val="accent2"/>
                </a:solidFill>
                <a:latin typeface="+mj-lt"/>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Subtitle</a:t>
            </a:r>
          </a:p>
        </p:txBody>
      </p:sp>
      <p:sp>
        <p:nvSpPr>
          <p:cNvPr id="27" name="Text Placeholder 26">
            <a:extLst>
              <a:ext uri="{FF2B5EF4-FFF2-40B4-BE49-F238E27FC236}">
                <a16:creationId xmlns:a16="http://schemas.microsoft.com/office/drawing/2014/main" id="{24A060B1-1815-40D2-B2B9-56F62F68FA3B}"/>
              </a:ext>
            </a:extLst>
          </p:cNvPr>
          <p:cNvSpPr>
            <a:spLocks noGrp="1"/>
          </p:cNvSpPr>
          <p:nvPr>
            <p:ph type="body" sz="quarter" idx="14" hasCustomPrompt="1"/>
          </p:nvPr>
        </p:nvSpPr>
        <p:spPr>
          <a:xfrm>
            <a:off x="3548479" y="-1085145"/>
            <a:ext cx="1680000" cy="624000"/>
          </a:xfrm>
          <a:prstGeom prst="rect">
            <a:avLst/>
          </a:prstGeom>
          <a:solidFill>
            <a:srgbClr val="FFFFFF"/>
          </a:solidFill>
          <a:ln>
            <a:noFill/>
          </a:ln>
        </p:spPr>
        <p:txBody>
          <a:bodyPr anchor="ctr"/>
          <a:lstStyle>
            <a:lvl1pPr marL="0" indent="0" algn="ctr">
              <a:buNone/>
              <a:defRPr sz="1867" b="0">
                <a:solidFill>
                  <a:schemeClr val="accent2"/>
                </a:solidFill>
                <a:latin typeface="+mj-lt"/>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Lead</a:t>
            </a:r>
          </a:p>
        </p:txBody>
      </p:sp>
      <p:sp>
        <p:nvSpPr>
          <p:cNvPr id="30" name="Text Placeholder 26">
            <a:extLst>
              <a:ext uri="{FF2B5EF4-FFF2-40B4-BE49-F238E27FC236}">
                <a16:creationId xmlns:a16="http://schemas.microsoft.com/office/drawing/2014/main" id="{BB270198-6E87-4621-9EA9-B4037074091B}"/>
              </a:ext>
            </a:extLst>
          </p:cNvPr>
          <p:cNvSpPr>
            <a:spLocks noGrp="1"/>
          </p:cNvSpPr>
          <p:nvPr>
            <p:ph type="body" sz="quarter" idx="15" hasCustomPrompt="1"/>
          </p:nvPr>
        </p:nvSpPr>
        <p:spPr>
          <a:xfrm>
            <a:off x="5257101" y="-1085145"/>
            <a:ext cx="1680000" cy="624000"/>
          </a:xfrm>
          <a:prstGeom prst="rect">
            <a:avLst/>
          </a:prstGeom>
          <a:solidFill>
            <a:srgbClr val="FFFFFF"/>
          </a:solidFill>
          <a:ln>
            <a:noFill/>
          </a:ln>
        </p:spPr>
        <p:txBody>
          <a:bodyPr anchor="ctr"/>
          <a:lstStyle>
            <a:lvl1pPr marL="0" indent="0" algn="ctr">
              <a:buNone/>
              <a:defRPr sz="2133" b="1">
                <a:solidFill>
                  <a:schemeClr val="accent3"/>
                </a:solidFill>
                <a:latin typeface="+mj-lt"/>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Text title 1</a:t>
            </a:r>
          </a:p>
        </p:txBody>
      </p:sp>
      <p:sp>
        <p:nvSpPr>
          <p:cNvPr id="31" name="Text Placeholder 26">
            <a:extLst>
              <a:ext uri="{FF2B5EF4-FFF2-40B4-BE49-F238E27FC236}">
                <a16:creationId xmlns:a16="http://schemas.microsoft.com/office/drawing/2014/main" id="{48150707-B970-4094-91ED-F4CD7AE198E4}"/>
              </a:ext>
            </a:extLst>
          </p:cNvPr>
          <p:cNvSpPr>
            <a:spLocks noGrp="1"/>
          </p:cNvSpPr>
          <p:nvPr>
            <p:ph type="body" sz="quarter" idx="16" hasCustomPrompt="1"/>
          </p:nvPr>
        </p:nvSpPr>
        <p:spPr>
          <a:xfrm>
            <a:off x="8674347" y="-1085145"/>
            <a:ext cx="1680000" cy="624000"/>
          </a:xfrm>
          <a:prstGeom prst="rect">
            <a:avLst/>
          </a:prstGeom>
          <a:solidFill>
            <a:srgbClr val="FFFFFF"/>
          </a:solidFill>
          <a:ln>
            <a:noFill/>
          </a:ln>
        </p:spPr>
        <p:txBody>
          <a:bodyPr anchor="ctr"/>
          <a:lstStyle>
            <a:lvl1pPr marL="0" indent="0" algn="ctr">
              <a:buNone/>
              <a:defRPr sz="1600" b="0">
                <a:solidFill>
                  <a:schemeClr val="accent3"/>
                </a:solidFill>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Text</a:t>
            </a:r>
          </a:p>
        </p:txBody>
      </p:sp>
      <p:sp>
        <p:nvSpPr>
          <p:cNvPr id="32" name="Text Placeholder 26">
            <a:extLst>
              <a:ext uri="{FF2B5EF4-FFF2-40B4-BE49-F238E27FC236}">
                <a16:creationId xmlns:a16="http://schemas.microsoft.com/office/drawing/2014/main" id="{4547BB23-220F-4082-8218-50693C3326FC}"/>
              </a:ext>
            </a:extLst>
          </p:cNvPr>
          <p:cNvSpPr>
            <a:spLocks noGrp="1"/>
          </p:cNvSpPr>
          <p:nvPr>
            <p:ph type="body" sz="quarter" idx="17" hasCustomPrompt="1"/>
          </p:nvPr>
        </p:nvSpPr>
        <p:spPr>
          <a:xfrm>
            <a:off x="10382973" y="-1085145"/>
            <a:ext cx="1680000" cy="624000"/>
          </a:xfrm>
          <a:prstGeom prst="rect">
            <a:avLst/>
          </a:prstGeom>
          <a:solidFill>
            <a:srgbClr val="FFFFFF"/>
          </a:solidFill>
          <a:ln>
            <a:noFill/>
          </a:ln>
        </p:spPr>
        <p:txBody>
          <a:bodyPr anchor="ctr"/>
          <a:lstStyle>
            <a:lvl1pPr marL="0" indent="0" algn="ctr">
              <a:buNone/>
              <a:defRPr sz="1067" b="0">
                <a:solidFill>
                  <a:schemeClr val="accent3"/>
                </a:solidFill>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Caption</a:t>
            </a:r>
          </a:p>
        </p:txBody>
      </p:sp>
      <p:sp>
        <p:nvSpPr>
          <p:cNvPr id="33" name="Text Placeholder 26">
            <a:extLst>
              <a:ext uri="{FF2B5EF4-FFF2-40B4-BE49-F238E27FC236}">
                <a16:creationId xmlns:a16="http://schemas.microsoft.com/office/drawing/2014/main" id="{C7BDCA37-F266-442A-A799-9DF9BA96E02D}"/>
              </a:ext>
            </a:extLst>
          </p:cNvPr>
          <p:cNvSpPr>
            <a:spLocks noGrp="1"/>
          </p:cNvSpPr>
          <p:nvPr>
            <p:ph type="body" sz="quarter" idx="18" hasCustomPrompt="1"/>
          </p:nvPr>
        </p:nvSpPr>
        <p:spPr>
          <a:xfrm>
            <a:off x="6965724" y="-1085145"/>
            <a:ext cx="1680000" cy="624000"/>
          </a:xfrm>
          <a:prstGeom prst="rect">
            <a:avLst/>
          </a:prstGeom>
          <a:solidFill>
            <a:srgbClr val="FFFFFF"/>
          </a:solidFill>
          <a:ln>
            <a:noFill/>
          </a:ln>
        </p:spPr>
        <p:txBody>
          <a:bodyPr anchor="ctr"/>
          <a:lstStyle>
            <a:lvl1pPr marL="0" indent="0" algn="ctr">
              <a:buNone/>
              <a:defRPr sz="1867" b="1">
                <a:solidFill>
                  <a:schemeClr val="accent3"/>
                </a:solidFill>
                <a:latin typeface="+mj-lt"/>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Text title 2</a:t>
            </a:r>
          </a:p>
        </p:txBody>
      </p:sp>
      <p:sp>
        <p:nvSpPr>
          <p:cNvPr id="6" name="Rectangle 5">
            <a:extLst>
              <a:ext uri="{FF2B5EF4-FFF2-40B4-BE49-F238E27FC236}">
                <a16:creationId xmlns:a16="http://schemas.microsoft.com/office/drawing/2014/main" id="{65455CBA-0CCE-DBB6-0C96-504EC4417123}"/>
              </a:ext>
            </a:extLst>
          </p:cNvPr>
          <p:cNvSpPr/>
          <p:nvPr userDrawn="1"/>
        </p:nvSpPr>
        <p:spPr>
          <a:xfrm>
            <a:off x="9798286" y="5753255"/>
            <a:ext cx="1911349" cy="656462"/>
          </a:xfrm>
          <a:prstGeom prst="rect">
            <a:avLst/>
          </a:prstGeom>
        </p:spPr>
        <p:txBody>
          <a:bodyPr wrap="square" lIns="0" tIns="0" rIns="0" bIns="0">
            <a:spAutoFit/>
          </a:bodyPr>
          <a:lstStyle/>
          <a:p>
            <a:pPr algn="l"/>
            <a:r>
              <a:rPr lang="en-US" sz="2133" b="0" u="sng" kern="1200" spc="0" baseline="0" dirty="0">
                <a:solidFill>
                  <a:schemeClr val="accent1">
                    <a:lumMod val="40000"/>
                    <a:lumOff val="60000"/>
                  </a:schemeClr>
                </a:solidFill>
                <a:latin typeface="+mn-lt"/>
                <a:ea typeface="+mn-ea"/>
                <a:cs typeface="+mn-cs"/>
              </a:rPr>
              <a:t>constructor.</a:t>
            </a:r>
          </a:p>
          <a:p>
            <a:pPr algn="l"/>
            <a:r>
              <a:rPr lang="en-US" sz="2133" b="0" u="sng" kern="1200" spc="0" baseline="0" dirty="0">
                <a:solidFill>
                  <a:schemeClr val="accent1">
                    <a:lumMod val="40000"/>
                    <a:lumOff val="60000"/>
                  </a:schemeClr>
                </a:solidFill>
                <a:latin typeface="+mn-lt"/>
                <a:ea typeface="+mn-ea"/>
                <a:cs typeface="+mn-cs"/>
              </a:rPr>
              <a:t>universit</a:t>
            </a:r>
            <a:r>
              <a:rPr lang="en-US" sz="2133" b="0" u="none" kern="1200" spc="0" baseline="0" dirty="0">
                <a:solidFill>
                  <a:schemeClr val="accent1">
                    <a:lumMod val="40000"/>
                    <a:lumOff val="60000"/>
                  </a:schemeClr>
                </a:solidFill>
                <a:latin typeface="+mn-lt"/>
                <a:ea typeface="+mn-ea"/>
                <a:cs typeface="+mn-cs"/>
              </a:rPr>
              <a:t>y</a:t>
            </a:r>
            <a:endParaRPr lang="en-US" sz="2133" u="none" dirty="0">
              <a:solidFill>
                <a:schemeClr val="accent1">
                  <a:lumMod val="40000"/>
                  <a:lumOff val="60000"/>
                </a:schemeClr>
              </a:solidFill>
            </a:endParaRPr>
          </a:p>
        </p:txBody>
      </p:sp>
      <p:pic>
        <p:nvPicPr>
          <p:cNvPr id="3" name="Graphic 2">
            <a:extLst>
              <a:ext uri="{FF2B5EF4-FFF2-40B4-BE49-F238E27FC236}">
                <a16:creationId xmlns:a16="http://schemas.microsoft.com/office/drawing/2014/main" id="{7ED3E97B-997F-FACA-4AD9-235CF57C9ABA}"/>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65434" y="502760"/>
            <a:ext cx="3710117" cy="864000"/>
          </a:xfrm>
          <a:prstGeom prst="rect">
            <a:avLst/>
          </a:prstGeom>
        </p:spPr>
      </p:pic>
    </p:spTree>
    <p:extLst>
      <p:ext uri="{BB962C8B-B14F-4D97-AF65-F5344CB8AC3E}">
        <p14:creationId xmlns:p14="http://schemas.microsoft.com/office/powerpoint/2010/main" val="22220857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lthy Green">
    <p:bg>
      <p:bgPr>
        <a:solidFill>
          <a:schemeClr val="accent4"/>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555228-5DA6-404A-9B01-BD34EBA789F7}"/>
              </a:ext>
            </a:extLst>
          </p:cNvPr>
          <p:cNvSpPr>
            <a:spLocks noGrp="1"/>
          </p:cNvSpPr>
          <p:nvPr>
            <p:ph type="title"/>
          </p:nvPr>
        </p:nvSpPr>
        <p:spPr>
          <a:xfrm>
            <a:off x="7127999" y="1296000"/>
            <a:ext cx="4679999" cy="720000"/>
          </a:xfrm>
        </p:spPr>
        <p:txBody>
          <a:bodyPr anchor="t" anchorCtr="0">
            <a:spAutoFit/>
          </a:bodyPr>
          <a:lstStyle>
            <a:lvl1pPr>
              <a:defRPr>
                <a:solidFill>
                  <a:schemeClr val="bg1"/>
                </a:solidFill>
              </a:defRPr>
            </a:lvl1pPr>
          </a:lstStyle>
          <a:p>
            <a:r>
              <a:rPr lang="en-US" noProof="0" dirty="0" err="1"/>
              <a:t>Mastertitel</a:t>
            </a:r>
            <a:endParaRPr lang="en-US" noProof="0" dirty="0"/>
          </a:p>
        </p:txBody>
      </p:sp>
      <p:sp>
        <p:nvSpPr>
          <p:cNvPr id="3" name="Inhaltsplatzhalter 2">
            <a:extLst>
              <a:ext uri="{FF2B5EF4-FFF2-40B4-BE49-F238E27FC236}">
                <a16:creationId xmlns:a16="http://schemas.microsoft.com/office/drawing/2014/main" id="{B7970389-B25A-3248-8668-B316F64E854F}"/>
              </a:ext>
            </a:extLst>
          </p:cNvPr>
          <p:cNvSpPr>
            <a:spLocks noGrp="1"/>
          </p:cNvSpPr>
          <p:nvPr>
            <p:ph idx="1"/>
          </p:nvPr>
        </p:nvSpPr>
        <p:spPr>
          <a:xfrm>
            <a:off x="7127999" y="2016000"/>
            <a:ext cx="4680000" cy="1748833"/>
          </a:xfrm>
        </p:spPr>
        <p:txBody>
          <a:bodyPr tIns="90000" bIns="46800">
            <a:spAutoFit/>
          </a:bodyPr>
          <a:lstStyle>
            <a:lvl1pPr>
              <a:defRPr sz="2000">
                <a:solidFill>
                  <a:schemeClr val="bg1"/>
                </a:solidFill>
              </a:defRPr>
            </a:lvl1pPr>
            <a:lvl2pPr>
              <a:lnSpc>
                <a:spcPct val="100000"/>
              </a:lnSpc>
              <a:defRPr sz="1500">
                <a:solidFill>
                  <a:schemeClr val="bg1"/>
                </a:solidFill>
              </a:defRPr>
            </a:lvl2pPr>
            <a:lvl3pPr marL="0" indent="-228600">
              <a:lnSpc>
                <a:spcPct val="100000"/>
              </a:lnSpc>
              <a:buFontTx/>
              <a:buBlip>
                <a:blip r:embed="rId2"/>
              </a:buBlip>
              <a:defRPr sz="1500">
                <a:solidFill>
                  <a:schemeClr val="bg1"/>
                </a:solidFill>
              </a:defRPr>
            </a:lvl3pPr>
            <a:lvl4pPr>
              <a:lnSpc>
                <a:spcPct val="100000"/>
              </a:lnSpc>
              <a:defRPr sz="1500">
                <a:solidFill>
                  <a:schemeClr val="bg1"/>
                </a:solidFill>
              </a:defRPr>
            </a:lvl4pPr>
            <a:lvl5pPr>
              <a:lnSpc>
                <a:spcPct val="100000"/>
              </a:lnSpc>
              <a:defRPr sz="1500">
                <a:solidFill>
                  <a:schemeClr val="bg1"/>
                </a:solidFill>
              </a:defRPr>
            </a:lvl5pPr>
          </a:lstStyle>
          <a:p>
            <a:pPr lvl="0"/>
            <a:r>
              <a:rPr lang="en-US" noProof="0" dirty="0" err="1"/>
              <a:t>Mastertextformat</a:t>
            </a:r>
            <a:r>
              <a:rPr lang="en-US" noProof="0" dirty="0"/>
              <a:t> </a:t>
            </a:r>
            <a:r>
              <a:rPr lang="en-US" noProof="0" dirty="0" err="1"/>
              <a:t>bearbeiten</a:t>
            </a:r>
            <a:endParaRPr lang="en-US" noProof="0" dirty="0"/>
          </a:p>
          <a:p>
            <a:pPr lvl="1"/>
            <a:r>
              <a:rPr lang="en-US" noProof="0" dirty="0" err="1"/>
              <a:t>Zweite</a:t>
            </a:r>
            <a:r>
              <a:rPr lang="en-US" noProof="0" dirty="0"/>
              <a:t> </a:t>
            </a:r>
            <a:r>
              <a:rPr lang="en-US" noProof="0" dirty="0" err="1"/>
              <a:t>Ebene</a:t>
            </a:r>
            <a:endParaRPr lang="en-US" noProof="0" dirty="0"/>
          </a:p>
          <a:p>
            <a:pPr lvl="2"/>
            <a:r>
              <a:rPr lang="en-US" noProof="0" dirty="0" err="1"/>
              <a:t>Dritte</a:t>
            </a:r>
            <a:r>
              <a:rPr lang="en-US" noProof="0" dirty="0"/>
              <a:t> </a:t>
            </a:r>
            <a:r>
              <a:rPr lang="en-US" noProof="0" dirty="0" err="1"/>
              <a:t>Ebene</a:t>
            </a:r>
            <a:endParaRPr lang="en-US" noProof="0" dirty="0"/>
          </a:p>
          <a:p>
            <a:pPr lvl="3"/>
            <a:r>
              <a:rPr lang="en-US" noProof="0" dirty="0" err="1"/>
              <a:t>Vierte</a:t>
            </a:r>
            <a:r>
              <a:rPr lang="en-US" noProof="0" dirty="0"/>
              <a:t> </a:t>
            </a:r>
            <a:r>
              <a:rPr lang="en-US" noProof="0" dirty="0" err="1"/>
              <a:t>Ebene</a:t>
            </a:r>
            <a:endParaRPr lang="en-US" noProof="0" dirty="0"/>
          </a:p>
          <a:p>
            <a:pPr lvl="4"/>
            <a:r>
              <a:rPr lang="en-US" noProof="0" dirty="0" err="1"/>
              <a:t>Fünfte</a:t>
            </a:r>
            <a:r>
              <a:rPr lang="en-US" noProof="0" dirty="0"/>
              <a:t> </a:t>
            </a:r>
            <a:r>
              <a:rPr lang="en-US" noProof="0" dirty="0" err="1"/>
              <a:t>Ebene</a:t>
            </a:r>
            <a:endParaRPr lang="en-US" noProof="0" dirty="0"/>
          </a:p>
        </p:txBody>
      </p:sp>
      <p:sp>
        <p:nvSpPr>
          <p:cNvPr id="5" name="Fußzeilenplatzhalter 4">
            <a:extLst>
              <a:ext uri="{FF2B5EF4-FFF2-40B4-BE49-F238E27FC236}">
                <a16:creationId xmlns:a16="http://schemas.microsoft.com/office/drawing/2014/main" id="{0FD22F95-CAFD-694D-A017-A722CEF45F7E}"/>
              </a:ext>
            </a:extLst>
          </p:cNvPr>
          <p:cNvSpPr>
            <a:spLocks noGrp="1"/>
          </p:cNvSpPr>
          <p:nvPr>
            <p:ph type="ftr" sz="quarter" idx="11"/>
          </p:nvPr>
        </p:nvSpPr>
        <p:spPr>
          <a:xfrm>
            <a:off x="9838265" y="6231632"/>
            <a:ext cx="2243665" cy="295775"/>
          </a:xfrm>
        </p:spPr>
        <p:txBody>
          <a:bodyPr/>
          <a:lstStyle>
            <a:lvl1pPr marL="171450" indent="-171450" algn="l">
              <a:buFontTx/>
              <a:buBlip>
                <a:blip r:embed="rId2"/>
              </a:buBlip>
              <a:defRPr sz="1000" b="0" i="0">
                <a:solidFill>
                  <a:schemeClr val="bg1"/>
                </a:solidFill>
                <a:latin typeface="ALS Hauss Medium" pitchFamily="2" charset="0"/>
              </a:defRPr>
            </a:lvl1pPr>
          </a:lstStyle>
          <a:p>
            <a:r>
              <a:rPr lang="de-DE" dirty="0" err="1"/>
              <a:t>www.constructor.university</a:t>
            </a:r>
            <a:endParaRPr lang="de-DE" dirty="0"/>
          </a:p>
        </p:txBody>
      </p:sp>
      <p:sp>
        <p:nvSpPr>
          <p:cNvPr id="6" name="Foliennummernplatzhalter 5">
            <a:extLst>
              <a:ext uri="{FF2B5EF4-FFF2-40B4-BE49-F238E27FC236}">
                <a16:creationId xmlns:a16="http://schemas.microsoft.com/office/drawing/2014/main" id="{7C720D6E-BA84-A044-B5CE-14C3D8BA7C53}"/>
              </a:ext>
            </a:extLst>
          </p:cNvPr>
          <p:cNvSpPr>
            <a:spLocks noGrp="1"/>
          </p:cNvSpPr>
          <p:nvPr>
            <p:ph type="sldNum" sz="quarter" idx="12"/>
          </p:nvPr>
        </p:nvSpPr>
        <p:spPr>
          <a:xfrm>
            <a:off x="10890000" y="252000"/>
            <a:ext cx="945265" cy="365125"/>
          </a:xfrm>
        </p:spPr>
        <p:txBody>
          <a:bodyPr/>
          <a:lstStyle>
            <a:lvl1pPr>
              <a:defRPr sz="900" b="0" i="0">
                <a:solidFill>
                  <a:schemeClr val="bg1"/>
                </a:solidFill>
                <a:latin typeface="ALS Hauss Book" pitchFamily="2" charset="0"/>
              </a:defRPr>
            </a:lvl1pPr>
          </a:lstStyle>
          <a:p>
            <a:fld id="{00D43EF4-6218-3547-8660-65847C42B0C0}" type="slidenum">
              <a:rPr lang="de-DE" smtClean="0"/>
              <a:pPr/>
              <a:t>‹#›</a:t>
            </a:fld>
            <a:endParaRPr lang="de-DE" dirty="0"/>
          </a:p>
        </p:txBody>
      </p:sp>
      <p:sp>
        <p:nvSpPr>
          <p:cNvPr id="12" name="Bildplatzhalter 11">
            <a:extLst>
              <a:ext uri="{FF2B5EF4-FFF2-40B4-BE49-F238E27FC236}">
                <a16:creationId xmlns:a16="http://schemas.microsoft.com/office/drawing/2014/main" id="{03293C82-96E1-0340-96CE-368F55EE7023}"/>
              </a:ext>
            </a:extLst>
          </p:cNvPr>
          <p:cNvSpPr>
            <a:spLocks noGrp="1"/>
          </p:cNvSpPr>
          <p:nvPr>
            <p:ph type="pic" sz="quarter" idx="13"/>
          </p:nvPr>
        </p:nvSpPr>
        <p:spPr>
          <a:xfrm>
            <a:off x="-1" y="0"/>
            <a:ext cx="6858000" cy="6858000"/>
          </a:xfrm>
          <a:solidFill>
            <a:schemeClr val="bg2"/>
          </a:solidFill>
        </p:spPr>
        <p:txBody>
          <a:bodyPr/>
          <a:lstStyle/>
          <a:p>
            <a:endParaRPr lang="de-DE"/>
          </a:p>
        </p:txBody>
      </p:sp>
      <p:pic>
        <p:nvPicPr>
          <p:cNvPr id="8" name="Grafik 7">
            <a:extLst>
              <a:ext uri="{FF2B5EF4-FFF2-40B4-BE49-F238E27FC236}">
                <a16:creationId xmlns:a16="http://schemas.microsoft.com/office/drawing/2014/main" id="{2D13007D-BDDE-D04F-AB02-1D8D32C02411}"/>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7209366" y="6177003"/>
            <a:ext cx="557259" cy="280203"/>
          </a:xfrm>
          <a:prstGeom prst="rect">
            <a:avLst/>
          </a:prstGeom>
        </p:spPr>
      </p:pic>
      <p:pic>
        <p:nvPicPr>
          <p:cNvPr id="9" name="Grafik 8" descr="Ein Bild, das Text enthält.&#10;&#10;Automatisch generierte Beschreibung">
            <a:extLst>
              <a:ext uri="{FF2B5EF4-FFF2-40B4-BE49-F238E27FC236}">
                <a16:creationId xmlns:a16="http://schemas.microsoft.com/office/drawing/2014/main" id="{B3DAEFF6-6800-4F49-AA4F-C1F54505E56B}"/>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215716" y="340607"/>
            <a:ext cx="1843617" cy="502258"/>
          </a:xfrm>
          <a:prstGeom prst="rect">
            <a:avLst/>
          </a:prstGeom>
        </p:spPr>
      </p:pic>
    </p:spTree>
    <p:extLst>
      <p:ext uri="{BB962C8B-B14F-4D97-AF65-F5344CB8AC3E}">
        <p14:creationId xmlns:p14="http://schemas.microsoft.com/office/powerpoint/2010/main" val="688059177"/>
      </p:ext>
    </p:extLst>
  </p:cSld>
  <p:clrMapOvr>
    <a:masterClrMapping/>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Section one lin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602C1459-C478-784D-B49F-D3B33CE53057}"/>
              </a:ext>
            </a:extLst>
          </p:cNvPr>
          <p:cNvSpPr/>
          <p:nvPr userDrawn="1"/>
        </p:nvSpPr>
        <p:spPr>
          <a:xfrm>
            <a:off x="0" y="0"/>
            <a:ext cx="12192000" cy="6858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4267" dirty="0">
              <a:solidFill>
                <a:schemeClr val="bg2"/>
              </a:solidFill>
            </a:endParaRPr>
          </a:p>
        </p:txBody>
      </p:sp>
      <p:sp>
        <p:nvSpPr>
          <p:cNvPr id="17" name="Rectangle 16">
            <a:extLst>
              <a:ext uri="{FF2B5EF4-FFF2-40B4-BE49-F238E27FC236}">
                <a16:creationId xmlns:a16="http://schemas.microsoft.com/office/drawing/2014/main" id="{0D985085-6D45-B34E-8051-31270454E208}"/>
              </a:ext>
            </a:extLst>
          </p:cNvPr>
          <p:cNvSpPr/>
          <p:nvPr userDrawn="1"/>
        </p:nvSpPr>
        <p:spPr>
          <a:xfrm>
            <a:off x="9286240" y="-1"/>
            <a:ext cx="2905760" cy="685800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4267" dirty="0">
              <a:solidFill>
                <a:schemeClr val="bg2"/>
              </a:solidFill>
            </a:endParaRPr>
          </a:p>
        </p:txBody>
      </p:sp>
      <p:sp>
        <p:nvSpPr>
          <p:cNvPr id="21" name="Title 1">
            <a:extLst>
              <a:ext uri="{FF2B5EF4-FFF2-40B4-BE49-F238E27FC236}">
                <a16:creationId xmlns:a16="http://schemas.microsoft.com/office/drawing/2014/main" id="{C2930F1B-F332-4D68-945C-1E82A0305B86}"/>
              </a:ext>
            </a:extLst>
          </p:cNvPr>
          <p:cNvSpPr>
            <a:spLocks noGrp="1"/>
          </p:cNvSpPr>
          <p:nvPr>
            <p:ph type="ctrTitle" hasCustomPrompt="1"/>
          </p:nvPr>
        </p:nvSpPr>
        <p:spPr>
          <a:xfrm>
            <a:off x="509008" y="3069800"/>
            <a:ext cx="8236721" cy="718401"/>
          </a:xfrm>
        </p:spPr>
        <p:txBody>
          <a:bodyPr lIns="0" tIns="0" rIns="0" bIns="0" anchor="ctr" anchorCtr="0">
            <a:noAutofit/>
          </a:bodyPr>
          <a:lstStyle>
            <a:lvl1pPr algn="l">
              <a:defRPr sz="5867" b="1" i="0" cap="none" spc="0" baseline="0">
                <a:solidFill>
                  <a:schemeClr val="accent3"/>
                </a:solidFill>
                <a:latin typeface="+mj-lt"/>
                <a:cs typeface="Arial" panose="020B0604020202020204" pitchFamily="34" charset="0"/>
              </a:defRPr>
            </a:lvl1pPr>
          </a:lstStyle>
          <a:p>
            <a:r>
              <a:rPr lang="en-US" dirty="0"/>
              <a:t>A short section title</a:t>
            </a:r>
          </a:p>
        </p:txBody>
      </p:sp>
      <p:sp>
        <p:nvSpPr>
          <p:cNvPr id="22" name="Text Placeholder 2">
            <a:extLst>
              <a:ext uri="{FF2B5EF4-FFF2-40B4-BE49-F238E27FC236}">
                <a16:creationId xmlns:a16="http://schemas.microsoft.com/office/drawing/2014/main" id="{3385B052-A83E-4D40-94BB-E7E5FDB83B52}"/>
              </a:ext>
            </a:extLst>
          </p:cNvPr>
          <p:cNvSpPr>
            <a:spLocks noGrp="1"/>
          </p:cNvSpPr>
          <p:nvPr>
            <p:ph type="body" sz="quarter" idx="11" hasCustomPrompt="1"/>
          </p:nvPr>
        </p:nvSpPr>
        <p:spPr>
          <a:xfrm>
            <a:off x="499533" y="4230462"/>
            <a:ext cx="8246195" cy="886181"/>
          </a:xfrm>
          <a:prstGeom prst="rect">
            <a:avLst/>
          </a:prstGeom>
        </p:spPr>
        <p:txBody>
          <a:bodyPr lIns="0" tIns="0" rIns="0" bIns="0">
            <a:noAutofit/>
          </a:bodyPr>
          <a:lstStyle>
            <a:lvl1pPr marL="0" indent="0">
              <a:buNone/>
              <a:defRPr sz="2667">
                <a:solidFill>
                  <a:schemeClr val="accent2"/>
                </a:solidFill>
                <a:latin typeface="+mn-lt"/>
              </a:defRPr>
            </a:lvl1pPr>
            <a:lvl2pPr marL="457189" indent="0">
              <a:buNone/>
              <a:defRPr sz="2800">
                <a:solidFill>
                  <a:schemeClr val="accent2"/>
                </a:solidFill>
              </a:defRPr>
            </a:lvl2pPr>
            <a:lvl3pPr marL="914377" indent="0">
              <a:buNone/>
              <a:defRPr sz="2800">
                <a:solidFill>
                  <a:schemeClr val="accent2"/>
                </a:solidFill>
              </a:defRPr>
            </a:lvl3pPr>
            <a:lvl4pPr marL="1371566" indent="0">
              <a:buNone/>
              <a:defRPr sz="2800">
                <a:solidFill>
                  <a:schemeClr val="accent2"/>
                </a:solidFill>
              </a:defRPr>
            </a:lvl4pPr>
            <a:lvl5pPr marL="1828754" indent="0">
              <a:buNone/>
              <a:defRPr sz="2800">
                <a:solidFill>
                  <a:schemeClr val="accent2"/>
                </a:solidFill>
              </a:defRPr>
            </a:lvl5pPr>
          </a:lstStyle>
          <a:p>
            <a:pPr lvl="0"/>
            <a:r>
              <a:rPr lang="en-US" dirty="0"/>
              <a:t>Click to add a subtitle</a:t>
            </a:r>
          </a:p>
        </p:txBody>
      </p:sp>
      <p:sp>
        <p:nvSpPr>
          <p:cNvPr id="23" name="Text Placeholder 7">
            <a:extLst>
              <a:ext uri="{FF2B5EF4-FFF2-40B4-BE49-F238E27FC236}">
                <a16:creationId xmlns:a16="http://schemas.microsoft.com/office/drawing/2014/main" id="{04340E3A-27B4-460D-8915-582839CF4746}"/>
              </a:ext>
            </a:extLst>
          </p:cNvPr>
          <p:cNvSpPr>
            <a:spLocks noGrp="1"/>
          </p:cNvSpPr>
          <p:nvPr>
            <p:ph type="body" sz="quarter" idx="21" hasCustomPrompt="1"/>
          </p:nvPr>
        </p:nvSpPr>
        <p:spPr>
          <a:xfrm>
            <a:off x="9798284" y="502760"/>
            <a:ext cx="1911349" cy="4375984"/>
          </a:xfrm>
          <a:prstGeom prst="rect">
            <a:avLst/>
          </a:prstGeom>
        </p:spPr>
        <p:txBody>
          <a:bodyPr lIns="0" tIns="0" rIns="0" bIns="0">
            <a:noAutofit/>
          </a:bodyPr>
          <a:lstStyle>
            <a:lvl1pPr marL="0" indent="0">
              <a:lnSpc>
                <a:spcPct val="90000"/>
              </a:lnSpc>
              <a:spcBef>
                <a:spcPts val="800"/>
              </a:spcBef>
              <a:buNone/>
              <a:defRPr sz="2400" b="1">
                <a:solidFill>
                  <a:schemeClr val="bg1"/>
                </a:solidFill>
              </a:defRPr>
            </a:lvl1pPr>
            <a:lvl2pPr marL="0" indent="0">
              <a:lnSpc>
                <a:spcPct val="90000"/>
              </a:lnSpc>
              <a:spcBef>
                <a:spcPts val="400"/>
              </a:spcBef>
              <a:buFont typeface="Arial" panose="020B0604020202020204" pitchFamily="34" charset="0"/>
              <a:buNone/>
              <a:defRPr sz="1600" b="1">
                <a:solidFill>
                  <a:schemeClr val="bg1"/>
                </a:solidFill>
              </a:defRPr>
            </a:lvl2pPr>
            <a:lvl3pPr marL="914377" indent="0">
              <a:buNone/>
              <a:defRPr sz="1467" b="1">
                <a:solidFill>
                  <a:schemeClr val="bg1"/>
                </a:solidFill>
              </a:defRPr>
            </a:lvl3pPr>
            <a:lvl4pPr marL="1371566" indent="0">
              <a:buNone/>
              <a:defRPr sz="1400" b="1">
                <a:solidFill>
                  <a:schemeClr val="bg1"/>
                </a:solidFill>
              </a:defRPr>
            </a:lvl4pPr>
            <a:lvl5pPr marL="1828754" indent="0">
              <a:buNone/>
              <a:defRPr sz="1400" b="1">
                <a:solidFill>
                  <a:schemeClr val="bg1"/>
                </a:solidFill>
              </a:defRPr>
            </a:lvl5pPr>
          </a:lstStyle>
          <a:p>
            <a:pPr lvl="0"/>
            <a:r>
              <a:rPr lang="en-US" dirty="0"/>
              <a:t>Click to add a piece of news: announces, events, etc.</a:t>
            </a:r>
          </a:p>
        </p:txBody>
      </p:sp>
      <p:sp>
        <p:nvSpPr>
          <p:cNvPr id="24" name="Text Placeholder 23">
            <a:extLst>
              <a:ext uri="{FF2B5EF4-FFF2-40B4-BE49-F238E27FC236}">
                <a16:creationId xmlns:a16="http://schemas.microsoft.com/office/drawing/2014/main" id="{942DEEA4-6D27-4F95-B6BB-2CC3F3A60FEF}"/>
              </a:ext>
            </a:extLst>
          </p:cNvPr>
          <p:cNvSpPr>
            <a:spLocks noGrp="1"/>
          </p:cNvSpPr>
          <p:nvPr>
            <p:ph type="body" sz="quarter" idx="12" hasCustomPrompt="1"/>
          </p:nvPr>
        </p:nvSpPr>
        <p:spPr>
          <a:xfrm>
            <a:off x="131233" y="-1085145"/>
            <a:ext cx="1680000" cy="624000"/>
          </a:xfrm>
          <a:prstGeom prst="rect">
            <a:avLst/>
          </a:prstGeom>
          <a:solidFill>
            <a:srgbClr val="FFFFFF"/>
          </a:solidFill>
          <a:ln>
            <a:noFill/>
          </a:ln>
        </p:spPr>
        <p:txBody>
          <a:bodyPr anchor="ctr"/>
          <a:lstStyle>
            <a:lvl1pPr marL="0" indent="0" algn="ctr">
              <a:buNone/>
              <a:defRPr sz="3733" b="1">
                <a:solidFill>
                  <a:schemeClr val="accent3"/>
                </a:solidFill>
                <a:latin typeface="+mj-lt"/>
              </a:defRPr>
            </a:lvl1pPr>
            <a:lvl2pPr marL="457189" indent="0">
              <a:buNone/>
              <a:defRPr sz="3733" b="1">
                <a:solidFill>
                  <a:schemeClr val="bg2"/>
                </a:solidFill>
              </a:defRPr>
            </a:lvl2pPr>
            <a:lvl3pPr marL="914377" indent="0">
              <a:buNone/>
              <a:defRPr sz="3733" b="1">
                <a:solidFill>
                  <a:schemeClr val="bg2"/>
                </a:solidFill>
              </a:defRPr>
            </a:lvl3pPr>
            <a:lvl4pPr marL="1371566" indent="0">
              <a:buNone/>
              <a:defRPr sz="3733" b="1">
                <a:solidFill>
                  <a:schemeClr val="bg2"/>
                </a:solidFill>
              </a:defRPr>
            </a:lvl4pPr>
            <a:lvl5pPr marL="1828754" indent="0">
              <a:buNone/>
              <a:defRPr sz="3733" b="1">
                <a:solidFill>
                  <a:schemeClr val="bg2"/>
                </a:solidFill>
              </a:defRPr>
            </a:lvl5pPr>
          </a:lstStyle>
          <a:p>
            <a:pPr lvl="0"/>
            <a:r>
              <a:rPr lang="en-US" dirty="0"/>
              <a:t>Title</a:t>
            </a:r>
          </a:p>
        </p:txBody>
      </p:sp>
      <p:sp>
        <p:nvSpPr>
          <p:cNvPr id="25" name="Text Placeholder 26">
            <a:extLst>
              <a:ext uri="{FF2B5EF4-FFF2-40B4-BE49-F238E27FC236}">
                <a16:creationId xmlns:a16="http://schemas.microsoft.com/office/drawing/2014/main" id="{DF67D9BD-860F-4D5E-A785-96F94A6ABD03}"/>
              </a:ext>
            </a:extLst>
          </p:cNvPr>
          <p:cNvSpPr>
            <a:spLocks noGrp="1"/>
          </p:cNvSpPr>
          <p:nvPr>
            <p:ph type="body" sz="quarter" idx="13" hasCustomPrompt="1"/>
          </p:nvPr>
        </p:nvSpPr>
        <p:spPr>
          <a:xfrm>
            <a:off x="1839856" y="-1085145"/>
            <a:ext cx="1680000" cy="624000"/>
          </a:xfrm>
          <a:prstGeom prst="rect">
            <a:avLst/>
          </a:prstGeom>
          <a:solidFill>
            <a:srgbClr val="FFFFFF"/>
          </a:solidFill>
          <a:ln>
            <a:noFill/>
          </a:ln>
        </p:spPr>
        <p:txBody>
          <a:bodyPr anchor="ctr"/>
          <a:lstStyle>
            <a:lvl1pPr marL="0" indent="0" algn="ctr">
              <a:buNone/>
              <a:defRPr sz="2400" b="0">
                <a:solidFill>
                  <a:schemeClr val="accent2"/>
                </a:solidFill>
                <a:latin typeface="+mj-lt"/>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Subtitle</a:t>
            </a:r>
          </a:p>
        </p:txBody>
      </p:sp>
      <p:sp>
        <p:nvSpPr>
          <p:cNvPr id="26" name="Text Placeholder 26">
            <a:extLst>
              <a:ext uri="{FF2B5EF4-FFF2-40B4-BE49-F238E27FC236}">
                <a16:creationId xmlns:a16="http://schemas.microsoft.com/office/drawing/2014/main" id="{9D26877A-1B30-4026-8305-CD241235F37B}"/>
              </a:ext>
            </a:extLst>
          </p:cNvPr>
          <p:cNvSpPr>
            <a:spLocks noGrp="1"/>
          </p:cNvSpPr>
          <p:nvPr>
            <p:ph type="body" sz="quarter" idx="14" hasCustomPrompt="1"/>
          </p:nvPr>
        </p:nvSpPr>
        <p:spPr>
          <a:xfrm>
            <a:off x="3548479" y="-1085145"/>
            <a:ext cx="1680000" cy="624000"/>
          </a:xfrm>
          <a:prstGeom prst="rect">
            <a:avLst/>
          </a:prstGeom>
          <a:solidFill>
            <a:srgbClr val="FFFFFF"/>
          </a:solidFill>
          <a:ln>
            <a:noFill/>
          </a:ln>
        </p:spPr>
        <p:txBody>
          <a:bodyPr anchor="ctr"/>
          <a:lstStyle>
            <a:lvl1pPr marL="0" indent="0" algn="ctr">
              <a:buNone/>
              <a:defRPr sz="1867" b="0">
                <a:solidFill>
                  <a:schemeClr val="accent2"/>
                </a:solidFill>
                <a:latin typeface="+mj-lt"/>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Lead</a:t>
            </a:r>
          </a:p>
        </p:txBody>
      </p:sp>
      <p:sp>
        <p:nvSpPr>
          <p:cNvPr id="27" name="Text Placeholder 26">
            <a:extLst>
              <a:ext uri="{FF2B5EF4-FFF2-40B4-BE49-F238E27FC236}">
                <a16:creationId xmlns:a16="http://schemas.microsoft.com/office/drawing/2014/main" id="{FE3B4F87-0135-4F3D-9155-E06237EAC8D8}"/>
              </a:ext>
            </a:extLst>
          </p:cNvPr>
          <p:cNvSpPr>
            <a:spLocks noGrp="1"/>
          </p:cNvSpPr>
          <p:nvPr>
            <p:ph type="body" sz="quarter" idx="15" hasCustomPrompt="1"/>
          </p:nvPr>
        </p:nvSpPr>
        <p:spPr>
          <a:xfrm>
            <a:off x="5257101" y="-1085145"/>
            <a:ext cx="1680000" cy="624000"/>
          </a:xfrm>
          <a:prstGeom prst="rect">
            <a:avLst/>
          </a:prstGeom>
          <a:solidFill>
            <a:srgbClr val="FFFFFF"/>
          </a:solidFill>
          <a:ln>
            <a:noFill/>
          </a:ln>
        </p:spPr>
        <p:txBody>
          <a:bodyPr anchor="ctr"/>
          <a:lstStyle>
            <a:lvl1pPr marL="0" indent="0" algn="ctr">
              <a:buNone/>
              <a:defRPr sz="2133" b="1">
                <a:solidFill>
                  <a:schemeClr val="accent3"/>
                </a:solidFill>
                <a:latin typeface="+mj-lt"/>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Text title 1</a:t>
            </a:r>
          </a:p>
        </p:txBody>
      </p:sp>
      <p:sp>
        <p:nvSpPr>
          <p:cNvPr id="30" name="Text Placeholder 26">
            <a:extLst>
              <a:ext uri="{FF2B5EF4-FFF2-40B4-BE49-F238E27FC236}">
                <a16:creationId xmlns:a16="http://schemas.microsoft.com/office/drawing/2014/main" id="{5A93B05B-73AB-4684-B910-ACC4BA4E24FB}"/>
              </a:ext>
            </a:extLst>
          </p:cNvPr>
          <p:cNvSpPr>
            <a:spLocks noGrp="1"/>
          </p:cNvSpPr>
          <p:nvPr>
            <p:ph type="body" sz="quarter" idx="16" hasCustomPrompt="1"/>
          </p:nvPr>
        </p:nvSpPr>
        <p:spPr>
          <a:xfrm>
            <a:off x="8674347" y="-1085145"/>
            <a:ext cx="1680000" cy="624000"/>
          </a:xfrm>
          <a:prstGeom prst="rect">
            <a:avLst/>
          </a:prstGeom>
          <a:solidFill>
            <a:srgbClr val="FFFFFF"/>
          </a:solidFill>
          <a:ln>
            <a:noFill/>
          </a:ln>
        </p:spPr>
        <p:txBody>
          <a:bodyPr anchor="ctr"/>
          <a:lstStyle>
            <a:lvl1pPr marL="0" indent="0" algn="ctr">
              <a:buNone/>
              <a:defRPr sz="1600" b="0">
                <a:solidFill>
                  <a:schemeClr val="accent3"/>
                </a:solidFill>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Text</a:t>
            </a:r>
          </a:p>
        </p:txBody>
      </p:sp>
      <p:sp>
        <p:nvSpPr>
          <p:cNvPr id="31" name="Text Placeholder 26">
            <a:extLst>
              <a:ext uri="{FF2B5EF4-FFF2-40B4-BE49-F238E27FC236}">
                <a16:creationId xmlns:a16="http://schemas.microsoft.com/office/drawing/2014/main" id="{F9F7DADA-C965-4B47-B6B2-B2EE2618F513}"/>
              </a:ext>
            </a:extLst>
          </p:cNvPr>
          <p:cNvSpPr>
            <a:spLocks noGrp="1"/>
          </p:cNvSpPr>
          <p:nvPr>
            <p:ph type="body" sz="quarter" idx="17" hasCustomPrompt="1"/>
          </p:nvPr>
        </p:nvSpPr>
        <p:spPr>
          <a:xfrm>
            <a:off x="10382973" y="-1085145"/>
            <a:ext cx="1680000" cy="624000"/>
          </a:xfrm>
          <a:prstGeom prst="rect">
            <a:avLst/>
          </a:prstGeom>
          <a:solidFill>
            <a:srgbClr val="FFFFFF"/>
          </a:solidFill>
          <a:ln>
            <a:noFill/>
          </a:ln>
        </p:spPr>
        <p:txBody>
          <a:bodyPr anchor="ctr"/>
          <a:lstStyle>
            <a:lvl1pPr marL="0" indent="0" algn="ctr">
              <a:buNone/>
              <a:defRPr sz="1067" b="0">
                <a:solidFill>
                  <a:schemeClr val="accent3"/>
                </a:solidFill>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Caption</a:t>
            </a:r>
          </a:p>
        </p:txBody>
      </p:sp>
      <p:sp>
        <p:nvSpPr>
          <p:cNvPr id="32" name="Text Placeholder 26">
            <a:extLst>
              <a:ext uri="{FF2B5EF4-FFF2-40B4-BE49-F238E27FC236}">
                <a16:creationId xmlns:a16="http://schemas.microsoft.com/office/drawing/2014/main" id="{609FC2D4-814B-45A3-A6E6-D423994C8111}"/>
              </a:ext>
            </a:extLst>
          </p:cNvPr>
          <p:cNvSpPr>
            <a:spLocks noGrp="1"/>
          </p:cNvSpPr>
          <p:nvPr>
            <p:ph type="body" sz="quarter" idx="18" hasCustomPrompt="1"/>
          </p:nvPr>
        </p:nvSpPr>
        <p:spPr>
          <a:xfrm>
            <a:off x="6965724" y="-1085145"/>
            <a:ext cx="1680000" cy="624000"/>
          </a:xfrm>
          <a:prstGeom prst="rect">
            <a:avLst/>
          </a:prstGeom>
          <a:solidFill>
            <a:srgbClr val="FFFFFF"/>
          </a:solidFill>
          <a:ln>
            <a:noFill/>
          </a:ln>
        </p:spPr>
        <p:txBody>
          <a:bodyPr anchor="ctr"/>
          <a:lstStyle>
            <a:lvl1pPr marL="0" indent="0" algn="ctr">
              <a:buNone/>
              <a:defRPr sz="1867" b="1">
                <a:solidFill>
                  <a:schemeClr val="accent3"/>
                </a:solidFill>
                <a:latin typeface="+mj-lt"/>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Text title 2</a:t>
            </a:r>
          </a:p>
        </p:txBody>
      </p:sp>
      <p:sp>
        <p:nvSpPr>
          <p:cNvPr id="5" name="Rectangle 4">
            <a:extLst>
              <a:ext uri="{FF2B5EF4-FFF2-40B4-BE49-F238E27FC236}">
                <a16:creationId xmlns:a16="http://schemas.microsoft.com/office/drawing/2014/main" id="{6ECD8209-E36B-90C9-A390-36F1CBA64E1E}"/>
              </a:ext>
            </a:extLst>
          </p:cNvPr>
          <p:cNvSpPr/>
          <p:nvPr userDrawn="1"/>
        </p:nvSpPr>
        <p:spPr>
          <a:xfrm>
            <a:off x="9798286" y="5753255"/>
            <a:ext cx="1911349" cy="656462"/>
          </a:xfrm>
          <a:prstGeom prst="rect">
            <a:avLst/>
          </a:prstGeom>
        </p:spPr>
        <p:txBody>
          <a:bodyPr wrap="square" lIns="0" tIns="0" rIns="0" bIns="0">
            <a:spAutoFit/>
          </a:bodyPr>
          <a:lstStyle/>
          <a:p>
            <a:pPr algn="l"/>
            <a:r>
              <a:rPr lang="en-US" sz="2133" b="0" u="sng" kern="1200" spc="0" baseline="0" dirty="0">
                <a:solidFill>
                  <a:schemeClr val="accent1">
                    <a:lumMod val="40000"/>
                    <a:lumOff val="60000"/>
                  </a:schemeClr>
                </a:solidFill>
                <a:latin typeface="+mn-lt"/>
                <a:ea typeface="+mn-ea"/>
                <a:cs typeface="+mn-cs"/>
              </a:rPr>
              <a:t>constructor.</a:t>
            </a:r>
          </a:p>
          <a:p>
            <a:pPr algn="l"/>
            <a:r>
              <a:rPr lang="en-US" sz="2133" b="0" u="sng" kern="1200" spc="0" baseline="0" dirty="0">
                <a:solidFill>
                  <a:schemeClr val="accent1">
                    <a:lumMod val="40000"/>
                    <a:lumOff val="60000"/>
                  </a:schemeClr>
                </a:solidFill>
                <a:latin typeface="+mn-lt"/>
                <a:ea typeface="+mn-ea"/>
                <a:cs typeface="+mn-cs"/>
              </a:rPr>
              <a:t>universit</a:t>
            </a:r>
            <a:r>
              <a:rPr lang="en-US" sz="2133" b="0" u="none" kern="1200" spc="0" baseline="0" dirty="0">
                <a:solidFill>
                  <a:schemeClr val="accent1">
                    <a:lumMod val="40000"/>
                    <a:lumOff val="60000"/>
                  </a:schemeClr>
                </a:solidFill>
                <a:latin typeface="+mn-lt"/>
                <a:ea typeface="+mn-ea"/>
                <a:cs typeface="+mn-cs"/>
              </a:rPr>
              <a:t>y</a:t>
            </a:r>
            <a:endParaRPr lang="en-US" sz="2133" u="none" dirty="0">
              <a:solidFill>
                <a:schemeClr val="accent1">
                  <a:lumMod val="40000"/>
                  <a:lumOff val="60000"/>
                </a:schemeClr>
              </a:solidFill>
            </a:endParaRPr>
          </a:p>
        </p:txBody>
      </p:sp>
      <p:pic>
        <p:nvPicPr>
          <p:cNvPr id="2" name="Graphic 1">
            <a:extLst>
              <a:ext uri="{FF2B5EF4-FFF2-40B4-BE49-F238E27FC236}">
                <a16:creationId xmlns:a16="http://schemas.microsoft.com/office/drawing/2014/main" id="{99EAE3B2-D082-62A4-B53D-C8424A9E33E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65434" y="502760"/>
            <a:ext cx="3710117" cy="864000"/>
          </a:xfrm>
          <a:prstGeom prst="rect">
            <a:avLst/>
          </a:prstGeom>
        </p:spPr>
      </p:pic>
    </p:spTree>
    <p:extLst>
      <p:ext uri="{BB962C8B-B14F-4D97-AF65-F5344CB8AC3E}">
        <p14:creationId xmlns:p14="http://schemas.microsoft.com/office/powerpoint/2010/main" val="360619446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Last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A74AB1C-75B9-5248-BA46-6E40E5DC5F46}"/>
              </a:ext>
            </a:extLst>
          </p:cNvPr>
          <p:cNvSpPr/>
          <p:nvPr userDrawn="1"/>
        </p:nvSpPr>
        <p:spPr>
          <a:xfrm>
            <a:off x="0" y="0"/>
            <a:ext cx="12192000" cy="6858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4267" dirty="0">
              <a:solidFill>
                <a:schemeClr val="bg2"/>
              </a:solidFill>
            </a:endParaRPr>
          </a:p>
        </p:txBody>
      </p:sp>
      <p:sp>
        <p:nvSpPr>
          <p:cNvPr id="16" name="Rectangle 15">
            <a:extLst>
              <a:ext uri="{FF2B5EF4-FFF2-40B4-BE49-F238E27FC236}">
                <a16:creationId xmlns:a16="http://schemas.microsoft.com/office/drawing/2014/main" id="{A906FFF5-228F-554F-AC58-0B517A5A7159}"/>
              </a:ext>
            </a:extLst>
          </p:cNvPr>
          <p:cNvSpPr/>
          <p:nvPr userDrawn="1"/>
        </p:nvSpPr>
        <p:spPr>
          <a:xfrm>
            <a:off x="9286240" y="-1"/>
            <a:ext cx="2905760" cy="685800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4267" dirty="0">
              <a:solidFill>
                <a:schemeClr val="bg2"/>
              </a:solidFill>
            </a:endParaRPr>
          </a:p>
        </p:txBody>
      </p:sp>
      <p:sp>
        <p:nvSpPr>
          <p:cNvPr id="21" name="Title 4">
            <a:extLst>
              <a:ext uri="{FF2B5EF4-FFF2-40B4-BE49-F238E27FC236}">
                <a16:creationId xmlns:a16="http://schemas.microsoft.com/office/drawing/2014/main" id="{61227CF8-03FC-410B-9C94-56CC904C62A9}"/>
              </a:ext>
            </a:extLst>
          </p:cNvPr>
          <p:cNvSpPr>
            <a:spLocks noGrp="1"/>
          </p:cNvSpPr>
          <p:nvPr>
            <p:ph type="title" hasCustomPrompt="1"/>
          </p:nvPr>
        </p:nvSpPr>
        <p:spPr>
          <a:xfrm>
            <a:off x="465433" y="3172741"/>
            <a:ext cx="8180291" cy="1484203"/>
          </a:xfrm>
        </p:spPr>
        <p:txBody>
          <a:bodyPr anchor="t">
            <a:noAutofit/>
          </a:bodyPr>
          <a:lstStyle>
            <a:lvl1pPr>
              <a:defRPr sz="5867">
                <a:solidFill>
                  <a:schemeClr val="accent3"/>
                </a:solidFill>
              </a:defRPr>
            </a:lvl1pPr>
          </a:lstStyle>
          <a:p>
            <a:r>
              <a:rPr lang="en-US" dirty="0"/>
              <a:t>Don’t forget to say </a:t>
            </a:r>
            <a:br>
              <a:rPr lang="en-US" dirty="0"/>
            </a:br>
            <a:r>
              <a:rPr lang="en-US" dirty="0"/>
              <a:t>thank you!</a:t>
            </a:r>
            <a:endParaRPr lang="en-US" dirty="0">
              <a:solidFill>
                <a:schemeClr val="bg1"/>
              </a:solidFill>
              <a:latin typeface="Arial" panose="020B0604020202020204" pitchFamily="34" charset="0"/>
              <a:cs typeface="Arial" panose="020B0604020202020204" pitchFamily="34" charset="0"/>
            </a:endParaRPr>
          </a:p>
        </p:txBody>
      </p:sp>
      <p:sp>
        <p:nvSpPr>
          <p:cNvPr id="20" name="Text Placeholder 7">
            <a:extLst>
              <a:ext uri="{FF2B5EF4-FFF2-40B4-BE49-F238E27FC236}">
                <a16:creationId xmlns:a16="http://schemas.microsoft.com/office/drawing/2014/main" id="{2E4F0170-8EFC-48B6-92AE-2223883C29B1}"/>
              </a:ext>
            </a:extLst>
          </p:cNvPr>
          <p:cNvSpPr>
            <a:spLocks noGrp="1"/>
          </p:cNvSpPr>
          <p:nvPr>
            <p:ph type="body" sz="quarter" idx="21" hasCustomPrompt="1"/>
          </p:nvPr>
        </p:nvSpPr>
        <p:spPr>
          <a:xfrm>
            <a:off x="9798284" y="502760"/>
            <a:ext cx="1911349" cy="4375984"/>
          </a:xfrm>
          <a:prstGeom prst="rect">
            <a:avLst/>
          </a:prstGeom>
        </p:spPr>
        <p:txBody>
          <a:bodyPr lIns="0" tIns="0" rIns="0" bIns="0">
            <a:noAutofit/>
          </a:bodyPr>
          <a:lstStyle>
            <a:lvl1pPr marL="0" indent="0">
              <a:lnSpc>
                <a:spcPct val="90000"/>
              </a:lnSpc>
              <a:spcBef>
                <a:spcPts val="800"/>
              </a:spcBef>
              <a:buNone/>
              <a:defRPr sz="2400" b="1">
                <a:solidFill>
                  <a:schemeClr val="bg1"/>
                </a:solidFill>
              </a:defRPr>
            </a:lvl1pPr>
            <a:lvl2pPr marL="0" indent="0">
              <a:lnSpc>
                <a:spcPct val="90000"/>
              </a:lnSpc>
              <a:spcBef>
                <a:spcPts val="400"/>
              </a:spcBef>
              <a:buFont typeface="Arial" panose="020B0604020202020204" pitchFamily="34" charset="0"/>
              <a:buNone/>
              <a:defRPr sz="1600" b="1">
                <a:solidFill>
                  <a:schemeClr val="bg1"/>
                </a:solidFill>
              </a:defRPr>
            </a:lvl2pPr>
            <a:lvl3pPr marL="914377" indent="0">
              <a:buNone/>
              <a:defRPr sz="1467" b="1">
                <a:solidFill>
                  <a:schemeClr val="bg1"/>
                </a:solidFill>
              </a:defRPr>
            </a:lvl3pPr>
            <a:lvl4pPr marL="1371566" indent="0">
              <a:buNone/>
              <a:defRPr sz="1400" b="1">
                <a:solidFill>
                  <a:schemeClr val="bg1"/>
                </a:solidFill>
              </a:defRPr>
            </a:lvl4pPr>
            <a:lvl5pPr marL="1828754" indent="0">
              <a:buNone/>
              <a:defRPr sz="1400" b="1">
                <a:solidFill>
                  <a:schemeClr val="bg1"/>
                </a:solidFill>
              </a:defRPr>
            </a:lvl5pPr>
          </a:lstStyle>
          <a:p>
            <a:pPr lvl="0"/>
            <a:r>
              <a:rPr lang="en-US" dirty="0"/>
              <a:t>Click to add a piece of news: announces, events, etc.</a:t>
            </a:r>
          </a:p>
        </p:txBody>
      </p:sp>
      <p:sp>
        <p:nvSpPr>
          <p:cNvPr id="15" name="Text Placeholder 23">
            <a:extLst>
              <a:ext uri="{FF2B5EF4-FFF2-40B4-BE49-F238E27FC236}">
                <a16:creationId xmlns:a16="http://schemas.microsoft.com/office/drawing/2014/main" id="{3A762A30-3D40-41F2-B428-4A68AF5B990E}"/>
              </a:ext>
            </a:extLst>
          </p:cNvPr>
          <p:cNvSpPr>
            <a:spLocks noGrp="1"/>
          </p:cNvSpPr>
          <p:nvPr>
            <p:ph type="body" sz="quarter" idx="12" hasCustomPrompt="1"/>
          </p:nvPr>
        </p:nvSpPr>
        <p:spPr>
          <a:xfrm>
            <a:off x="131233" y="-1085145"/>
            <a:ext cx="1680000" cy="624000"/>
          </a:xfrm>
          <a:prstGeom prst="rect">
            <a:avLst/>
          </a:prstGeom>
          <a:solidFill>
            <a:srgbClr val="FFFFFF"/>
          </a:solidFill>
          <a:ln>
            <a:noFill/>
          </a:ln>
        </p:spPr>
        <p:txBody>
          <a:bodyPr anchor="ctr"/>
          <a:lstStyle>
            <a:lvl1pPr marL="0" indent="0" algn="ctr">
              <a:buNone/>
              <a:defRPr sz="3733" b="1">
                <a:solidFill>
                  <a:schemeClr val="accent3"/>
                </a:solidFill>
                <a:latin typeface="+mj-lt"/>
              </a:defRPr>
            </a:lvl1pPr>
            <a:lvl2pPr marL="457189" indent="0">
              <a:buNone/>
              <a:defRPr sz="3733" b="1">
                <a:solidFill>
                  <a:schemeClr val="bg2"/>
                </a:solidFill>
              </a:defRPr>
            </a:lvl2pPr>
            <a:lvl3pPr marL="914377" indent="0">
              <a:buNone/>
              <a:defRPr sz="3733" b="1">
                <a:solidFill>
                  <a:schemeClr val="bg2"/>
                </a:solidFill>
              </a:defRPr>
            </a:lvl3pPr>
            <a:lvl4pPr marL="1371566" indent="0">
              <a:buNone/>
              <a:defRPr sz="3733" b="1">
                <a:solidFill>
                  <a:schemeClr val="bg2"/>
                </a:solidFill>
              </a:defRPr>
            </a:lvl4pPr>
            <a:lvl5pPr marL="1828754" indent="0">
              <a:buNone/>
              <a:defRPr sz="3733" b="1">
                <a:solidFill>
                  <a:schemeClr val="bg2"/>
                </a:solidFill>
              </a:defRPr>
            </a:lvl5pPr>
          </a:lstStyle>
          <a:p>
            <a:pPr lvl="0"/>
            <a:r>
              <a:rPr lang="en-US" dirty="0"/>
              <a:t>Title</a:t>
            </a:r>
          </a:p>
        </p:txBody>
      </p:sp>
      <p:sp>
        <p:nvSpPr>
          <p:cNvPr id="17" name="Text Placeholder 26">
            <a:extLst>
              <a:ext uri="{FF2B5EF4-FFF2-40B4-BE49-F238E27FC236}">
                <a16:creationId xmlns:a16="http://schemas.microsoft.com/office/drawing/2014/main" id="{D1228484-2555-4BC6-945E-ED07B20381E4}"/>
              </a:ext>
            </a:extLst>
          </p:cNvPr>
          <p:cNvSpPr>
            <a:spLocks noGrp="1"/>
          </p:cNvSpPr>
          <p:nvPr>
            <p:ph type="body" sz="quarter" idx="13" hasCustomPrompt="1"/>
          </p:nvPr>
        </p:nvSpPr>
        <p:spPr>
          <a:xfrm>
            <a:off x="1839856" y="-1085145"/>
            <a:ext cx="1680000" cy="624000"/>
          </a:xfrm>
          <a:prstGeom prst="rect">
            <a:avLst/>
          </a:prstGeom>
          <a:solidFill>
            <a:srgbClr val="FFFFFF"/>
          </a:solidFill>
          <a:ln>
            <a:noFill/>
          </a:ln>
        </p:spPr>
        <p:txBody>
          <a:bodyPr anchor="ctr"/>
          <a:lstStyle>
            <a:lvl1pPr marL="0" indent="0" algn="ctr">
              <a:buNone/>
              <a:defRPr sz="2400" b="0">
                <a:solidFill>
                  <a:schemeClr val="accent2"/>
                </a:solidFill>
                <a:latin typeface="+mj-lt"/>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Subtitle</a:t>
            </a:r>
          </a:p>
        </p:txBody>
      </p:sp>
      <p:sp>
        <p:nvSpPr>
          <p:cNvPr id="22" name="Text Placeholder 26">
            <a:extLst>
              <a:ext uri="{FF2B5EF4-FFF2-40B4-BE49-F238E27FC236}">
                <a16:creationId xmlns:a16="http://schemas.microsoft.com/office/drawing/2014/main" id="{CA000F2D-41C6-4069-A672-46F1D9D2E95D}"/>
              </a:ext>
            </a:extLst>
          </p:cNvPr>
          <p:cNvSpPr>
            <a:spLocks noGrp="1"/>
          </p:cNvSpPr>
          <p:nvPr>
            <p:ph type="body" sz="quarter" idx="14" hasCustomPrompt="1"/>
          </p:nvPr>
        </p:nvSpPr>
        <p:spPr>
          <a:xfrm>
            <a:off x="3548479" y="-1085145"/>
            <a:ext cx="1680000" cy="624000"/>
          </a:xfrm>
          <a:prstGeom prst="rect">
            <a:avLst/>
          </a:prstGeom>
          <a:solidFill>
            <a:srgbClr val="FFFFFF"/>
          </a:solidFill>
          <a:ln>
            <a:noFill/>
          </a:ln>
        </p:spPr>
        <p:txBody>
          <a:bodyPr anchor="ctr"/>
          <a:lstStyle>
            <a:lvl1pPr marL="0" indent="0" algn="ctr">
              <a:buNone/>
              <a:defRPr sz="1867" b="0">
                <a:solidFill>
                  <a:schemeClr val="accent2"/>
                </a:solidFill>
                <a:latin typeface="+mj-lt"/>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Lead</a:t>
            </a:r>
          </a:p>
        </p:txBody>
      </p:sp>
      <p:sp>
        <p:nvSpPr>
          <p:cNvPr id="23" name="Text Placeholder 26">
            <a:extLst>
              <a:ext uri="{FF2B5EF4-FFF2-40B4-BE49-F238E27FC236}">
                <a16:creationId xmlns:a16="http://schemas.microsoft.com/office/drawing/2014/main" id="{3F1600B5-4C6C-4288-B397-1406401A379C}"/>
              </a:ext>
            </a:extLst>
          </p:cNvPr>
          <p:cNvSpPr>
            <a:spLocks noGrp="1"/>
          </p:cNvSpPr>
          <p:nvPr>
            <p:ph type="body" sz="quarter" idx="15" hasCustomPrompt="1"/>
          </p:nvPr>
        </p:nvSpPr>
        <p:spPr>
          <a:xfrm>
            <a:off x="5257101" y="-1085145"/>
            <a:ext cx="1680000" cy="624000"/>
          </a:xfrm>
          <a:prstGeom prst="rect">
            <a:avLst/>
          </a:prstGeom>
          <a:solidFill>
            <a:srgbClr val="FFFFFF"/>
          </a:solidFill>
          <a:ln>
            <a:noFill/>
          </a:ln>
        </p:spPr>
        <p:txBody>
          <a:bodyPr anchor="ctr"/>
          <a:lstStyle>
            <a:lvl1pPr marL="0" indent="0" algn="ctr">
              <a:buNone/>
              <a:defRPr sz="2133" b="1">
                <a:solidFill>
                  <a:schemeClr val="accent3"/>
                </a:solidFill>
                <a:latin typeface="+mj-lt"/>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Text title 1</a:t>
            </a:r>
          </a:p>
        </p:txBody>
      </p:sp>
      <p:sp>
        <p:nvSpPr>
          <p:cNvPr id="25" name="Text Placeholder 26">
            <a:extLst>
              <a:ext uri="{FF2B5EF4-FFF2-40B4-BE49-F238E27FC236}">
                <a16:creationId xmlns:a16="http://schemas.microsoft.com/office/drawing/2014/main" id="{BB3140C7-349A-4ED3-936B-EC39E085C190}"/>
              </a:ext>
            </a:extLst>
          </p:cNvPr>
          <p:cNvSpPr>
            <a:spLocks noGrp="1"/>
          </p:cNvSpPr>
          <p:nvPr>
            <p:ph type="body" sz="quarter" idx="16" hasCustomPrompt="1"/>
          </p:nvPr>
        </p:nvSpPr>
        <p:spPr>
          <a:xfrm>
            <a:off x="8674347" y="-1085145"/>
            <a:ext cx="1680000" cy="624000"/>
          </a:xfrm>
          <a:prstGeom prst="rect">
            <a:avLst/>
          </a:prstGeom>
          <a:solidFill>
            <a:srgbClr val="FFFFFF"/>
          </a:solidFill>
          <a:ln>
            <a:noFill/>
          </a:ln>
        </p:spPr>
        <p:txBody>
          <a:bodyPr anchor="ctr"/>
          <a:lstStyle>
            <a:lvl1pPr marL="0" indent="0" algn="ctr">
              <a:buNone/>
              <a:defRPr sz="1600" b="0">
                <a:solidFill>
                  <a:schemeClr val="accent3"/>
                </a:solidFill>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Text</a:t>
            </a:r>
          </a:p>
        </p:txBody>
      </p:sp>
      <p:sp>
        <p:nvSpPr>
          <p:cNvPr id="32" name="Text Placeholder 26">
            <a:extLst>
              <a:ext uri="{FF2B5EF4-FFF2-40B4-BE49-F238E27FC236}">
                <a16:creationId xmlns:a16="http://schemas.microsoft.com/office/drawing/2014/main" id="{87ED8BE7-3307-4D09-A29B-A9D10D34532A}"/>
              </a:ext>
            </a:extLst>
          </p:cNvPr>
          <p:cNvSpPr>
            <a:spLocks noGrp="1"/>
          </p:cNvSpPr>
          <p:nvPr>
            <p:ph type="body" sz="quarter" idx="17" hasCustomPrompt="1"/>
          </p:nvPr>
        </p:nvSpPr>
        <p:spPr>
          <a:xfrm>
            <a:off x="10382973" y="-1085145"/>
            <a:ext cx="1680000" cy="624000"/>
          </a:xfrm>
          <a:prstGeom prst="rect">
            <a:avLst/>
          </a:prstGeom>
          <a:solidFill>
            <a:srgbClr val="FFFFFF"/>
          </a:solidFill>
          <a:ln>
            <a:noFill/>
          </a:ln>
        </p:spPr>
        <p:txBody>
          <a:bodyPr anchor="ctr"/>
          <a:lstStyle>
            <a:lvl1pPr marL="0" indent="0" algn="ctr">
              <a:buNone/>
              <a:defRPr sz="1067" b="0">
                <a:solidFill>
                  <a:schemeClr val="accent3"/>
                </a:solidFill>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Caption</a:t>
            </a:r>
          </a:p>
        </p:txBody>
      </p:sp>
      <p:sp>
        <p:nvSpPr>
          <p:cNvPr id="33" name="Text Placeholder 26">
            <a:extLst>
              <a:ext uri="{FF2B5EF4-FFF2-40B4-BE49-F238E27FC236}">
                <a16:creationId xmlns:a16="http://schemas.microsoft.com/office/drawing/2014/main" id="{649C0DD3-4901-4B0D-8C3C-B82986D55D34}"/>
              </a:ext>
            </a:extLst>
          </p:cNvPr>
          <p:cNvSpPr>
            <a:spLocks noGrp="1"/>
          </p:cNvSpPr>
          <p:nvPr>
            <p:ph type="body" sz="quarter" idx="18" hasCustomPrompt="1"/>
          </p:nvPr>
        </p:nvSpPr>
        <p:spPr>
          <a:xfrm>
            <a:off x="6965724" y="-1085145"/>
            <a:ext cx="1680000" cy="624000"/>
          </a:xfrm>
          <a:prstGeom prst="rect">
            <a:avLst/>
          </a:prstGeom>
          <a:solidFill>
            <a:srgbClr val="FFFFFF"/>
          </a:solidFill>
          <a:ln>
            <a:noFill/>
          </a:ln>
        </p:spPr>
        <p:txBody>
          <a:bodyPr anchor="ctr"/>
          <a:lstStyle>
            <a:lvl1pPr marL="0" indent="0" algn="ctr">
              <a:buNone/>
              <a:defRPr sz="1867" b="1">
                <a:solidFill>
                  <a:schemeClr val="accent3"/>
                </a:solidFill>
                <a:latin typeface="+mj-lt"/>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Text title 2</a:t>
            </a:r>
          </a:p>
        </p:txBody>
      </p:sp>
      <p:sp>
        <p:nvSpPr>
          <p:cNvPr id="5" name="Rectangle 4">
            <a:extLst>
              <a:ext uri="{FF2B5EF4-FFF2-40B4-BE49-F238E27FC236}">
                <a16:creationId xmlns:a16="http://schemas.microsoft.com/office/drawing/2014/main" id="{CADF3312-977D-E8A0-3854-E4C074ACA9D6}"/>
              </a:ext>
            </a:extLst>
          </p:cNvPr>
          <p:cNvSpPr/>
          <p:nvPr userDrawn="1"/>
        </p:nvSpPr>
        <p:spPr>
          <a:xfrm>
            <a:off x="9798286" y="5753255"/>
            <a:ext cx="1911349" cy="656462"/>
          </a:xfrm>
          <a:prstGeom prst="rect">
            <a:avLst/>
          </a:prstGeom>
        </p:spPr>
        <p:txBody>
          <a:bodyPr wrap="square" lIns="0" tIns="0" rIns="0" bIns="0">
            <a:spAutoFit/>
          </a:bodyPr>
          <a:lstStyle/>
          <a:p>
            <a:pPr algn="l"/>
            <a:r>
              <a:rPr lang="en-US" sz="2133" b="0" u="sng" kern="1200" spc="0" baseline="0" dirty="0">
                <a:solidFill>
                  <a:schemeClr val="accent1">
                    <a:lumMod val="40000"/>
                    <a:lumOff val="60000"/>
                  </a:schemeClr>
                </a:solidFill>
                <a:latin typeface="+mn-lt"/>
                <a:ea typeface="+mn-ea"/>
                <a:cs typeface="+mn-cs"/>
              </a:rPr>
              <a:t>constructor.</a:t>
            </a:r>
          </a:p>
          <a:p>
            <a:pPr algn="l"/>
            <a:r>
              <a:rPr lang="en-US" sz="2133" b="0" u="sng" kern="1200" spc="0" baseline="0" dirty="0">
                <a:solidFill>
                  <a:schemeClr val="accent1">
                    <a:lumMod val="40000"/>
                    <a:lumOff val="60000"/>
                  </a:schemeClr>
                </a:solidFill>
                <a:latin typeface="+mn-lt"/>
                <a:ea typeface="+mn-ea"/>
                <a:cs typeface="+mn-cs"/>
              </a:rPr>
              <a:t>universit</a:t>
            </a:r>
            <a:r>
              <a:rPr lang="en-US" sz="2133" b="0" u="none" kern="1200" spc="0" baseline="0" dirty="0">
                <a:solidFill>
                  <a:schemeClr val="accent1">
                    <a:lumMod val="40000"/>
                    <a:lumOff val="60000"/>
                  </a:schemeClr>
                </a:solidFill>
                <a:latin typeface="+mn-lt"/>
                <a:ea typeface="+mn-ea"/>
                <a:cs typeface="+mn-cs"/>
              </a:rPr>
              <a:t>y</a:t>
            </a:r>
            <a:endParaRPr lang="en-US" sz="2133" u="none" dirty="0">
              <a:solidFill>
                <a:schemeClr val="accent1">
                  <a:lumMod val="40000"/>
                  <a:lumOff val="60000"/>
                </a:schemeClr>
              </a:solidFill>
            </a:endParaRPr>
          </a:p>
        </p:txBody>
      </p:sp>
      <p:pic>
        <p:nvPicPr>
          <p:cNvPr id="2" name="Graphic 1">
            <a:extLst>
              <a:ext uri="{FF2B5EF4-FFF2-40B4-BE49-F238E27FC236}">
                <a16:creationId xmlns:a16="http://schemas.microsoft.com/office/drawing/2014/main" id="{E04BBFA4-5E5D-31E9-61D0-B32646C8F723}"/>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65434" y="502760"/>
            <a:ext cx="3710117" cy="864000"/>
          </a:xfrm>
          <a:prstGeom prst="rect">
            <a:avLst/>
          </a:prstGeom>
        </p:spPr>
      </p:pic>
    </p:spTree>
    <p:extLst>
      <p:ext uri="{BB962C8B-B14F-4D97-AF65-F5344CB8AC3E}">
        <p14:creationId xmlns:p14="http://schemas.microsoft.com/office/powerpoint/2010/main" val="68432508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Text Placeholder 2"/>
          <p:cNvSpPr>
            <a:spLocks noGrp="1"/>
          </p:cNvSpPr>
          <p:nvPr>
            <p:ph type="body" sz="quarter" idx="11" hasCustomPrompt="1"/>
          </p:nvPr>
        </p:nvSpPr>
        <p:spPr>
          <a:xfrm>
            <a:off x="511476" y="1555751"/>
            <a:ext cx="11153475" cy="4512735"/>
          </a:xfrm>
          <a:prstGeom prst="rect">
            <a:avLst/>
          </a:prstGeom>
        </p:spPr>
        <p:txBody>
          <a:bodyPr lIns="0" tIns="0" rIns="0" bIns="0">
            <a:noAutofit/>
          </a:bodyPr>
          <a:lstStyle>
            <a:lvl1pPr marL="609585" marR="0" indent="-609585" algn="l" defTabSz="914377" rtl="0" eaLnBrk="1" fontAlgn="auto" latinLnBrk="0" hangingPunct="1">
              <a:lnSpc>
                <a:spcPct val="100000"/>
              </a:lnSpc>
              <a:spcBef>
                <a:spcPts val="800"/>
              </a:spcBef>
              <a:spcAft>
                <a:spcPts val="0"/>
              </a:spcAft>
              <a:buClrTx/>
              <a:buSzTx/>
              <a:buFont typeface="+mj-lt"/>
              <a:buAutoNum type="arabicPeriod"/>
              <a:tabLst/>
              <a:defRPr lang="en-US" sz="2400" b="0" kern="1200" dirty="0">
                <a:solidFill>
                  <a:schemeClr val="accent3"/>
                </a:solidFill>
                <a:latin typeface="+mn-lt"/>
                <a:ea typeface="+mn-ea"/>
                <a:cs typeface="+mn-cs"/>
              </a:defRPr>
            </a:lvl1pPr>
            <a:lvl2pPr marL="829713" indent="-372524">
              <a:lnSpc>
                <a:spcPct val="100000"/>
              </a:lnSpc>
              <a:buSzPct val="80000"/>
              <a:buFont typeface="Wingdings" pitchFamily="2" charset="2"/>
              <a:buChar char="§"/>
              <a:tabLst/>
              <a:defRPr lang="ru-RU" sz="2133" b="0" kern="1200" dirty="0" smtClean="0">
                <a:solidFill>
                  <a:schemeClr val="tx2"/>
                </a:solidFill>
                <a:latin typeface="+mn-lt"/>
                <a:ea typeface="+mn-ea"/>
                <a:cs typeface="+mn-cs"/>
              </a:defRPr>
            </a:lvl2pPr>
            <a:lvl3pPr marL="1371566" indent="-457189">
              <a:lnSpc>
                <a:spcPct val="100000"/>
              </a:lnSpc>
              <a:buSzPct val="80000"/>
              <a:buFont typeface="+mj-lt"/>
              <a:buAutoNum type="alphaLcParenR"/>
              <a:tabLst/>
              <a:defRPr lang="ru-RU" sz="1867" b="0" kern="1200" dirty="0" smtClean="0">
                <a:solidFill>
                  <a:schemeClr val="tx2"/>
                </a:solidFill>
                <a:latin typeface="+mn-lt"/>
                <a:ea typeface="+mn-ea"/>
                <a:cs typeface="+mn-cs"/>
              </a:defRPr>
            </a:lvl3pPr>
            <a:lvl4pPr marL="1828754" indent="-457189">
              <a:lnSpc>
                <a:spcPct val="100000"/>
              </a:lnSpc>
              <a:buSzPct val="80000"/>
              <a:buFont typeface="+mj-lt"/>
              <a:buAutoNum type="romanLcPeriod"/>
              <a:tabLst/>
              <a:defRPr lang="ru-RU" sz="1867" b="0" kern="1200" dirty="0" smtClean="0">
                <a:solidFill>
                  <a:schemeClr val="tx2"/>
                </a:solidFill>
                <a:latin typeface="+mn-lt"/>
                <a:ea typeface="+mn-ea"/>
                <a:cs typeface="+mn-cs"/>
              </a:defRPr>
            </a:lvl4pPr>
            <a:lvl5pPr marL="2285943" indent="-457189">
              <a:lnSpc>
                <a:spcPct val="100000"/>
              </a:lnSpc>
              <a:buSzPct val="80000"/>
              <a:buFont typeface="Arial" panose="020B0604020202020204" pitchFamily="34" charset="0"/>
              <a:buChar char="•"/>
              <a:tabLst/>
              <a:defRPr lang="ru-RU" sz="1867" b="0" kern="1200" dirty="0" smtClean="0">
                <a:solidFill>
                  <a:schemeClr val="tx2"/>
                </a:solidFill>
                <a:latin typeface="+mn-lt"/>
                <a:ea typeface="+mn-ea"/>
                <a:cs typeface="+mn-cs"/>
              </a:defRPr>
            </a:lvl5pPr>
            <a:lvl6pPr marL="2743131" indent="-457189">
              <a:lnSpc>
                <a:spcPct val="100000"/>
              </a:lnSpc>
              <a:buSzPct val="80000"/>
              <a:buFont typeface="Arial" panose="020B0604020202020204" pitchFamily="34" charset="0"/>
              <a:buChar char="•"/>
              <a:tabLst/>
              <a:defRPr lang="ru-RU" sz="1867" b="0" kern="1200" dirty="0" smtClean="0">
                <a:solidFill>
                  <a:schemeClr val="tx2"/>
                </a:solidFill>
                <a:latin typeface="+mn-lt"/>
                <a:ea typeface="+mn-ea"/>
                <a:cs typeface="+mn-cs"/>
              </a:defRPr>
            </a:lvl6pPr>
            <a:lvl7pPr marL="3200320" indent="-457189">
              <a:buSzPct val="80000"/>
              <a:buFont typeface="Arial" panose="020B0604020202020204" pitchFamily="34" charset="0"/>
              <a:buChar char="•"/>
              <a:defRPr lang="ru-RU" sz="1867" b="0" kern="1200" dirty="0" smtClean="0">
                <a:solidFill>
                  <a:schemeClr val="tx2"/>
                </a:solidFill>
                <a:latin typeface="+mn-lt"/>
                <a:ea typeface="+mn-ea"/>
                <a:cs typeface="+mn-cs"/>
              </a:defRPr>
            </a:lvl7pPr>
            <a:lvl8pPr marL="3657509" indent="-457189">
              <a:buSzPct val="80000"/>
              <a:buFont typeface="Arial" panose="020B0604020202020204" pitchFamily="34" charset="0"/>
              <a:buChar char="•"/>
              <a:defRPr lang="ru-RU" sz="1867" b="0" kern="1200" dirty="0" smtClean="0">
                <a:solidFill>
                  <a:schemeClr val="tx2"/>
                </a:solidFill>
                <a:latin typeface="+mn-lt"/>
                <a:ea typeface="+mn-ea"/>
                <a:cs typeface="+mn-cs"/>
              </a:defRPr>
            </a:lvl8pPr>
          </a:lstStyle>
          <a:p>
            <a:pPr lvl="0"/>
            <a:r>
              <a:rPr lang="en-GB" dirty="0"/>
              <a:t>Click to start texting</a:t>
            </a:r>
          </a:p>
        </p:txBody>
      </p:sp>
      <p:sp>
        <p:nvSpPr>
          <p:cNvPr id="13" name="Title Placeholder 1">
            <a:extLst>
              <a:ext uri="{FF2B5EF4-FFF2-40B4-BE49-F238E27FC236}">
                <a16:creationId xmlns:a16="http://schemas.microsoft.com/office/drawing/2014/main" id="{1AAF299A-6441-444E-A370-0FBC4ED068B2}"/>
              </a:ext>
            </a:extLst>
          </p:cNvPr>
          <p:cNvSpPr>
            <a:spLocks noGrp="1"/>
          </p:cNvSpPr>
          <p:nvPr>
            <p:ph type="title" hasCustomPrompt="1"/>
          </p:nvPr>
        </p:nvSpPr>
        <p:spPr>
          <a:xfrm>
            <a:off x="511476" y="316423"/>
            <a:ext cx="11153475" cy="951461"/>
          </a:xfrm>
          <a:prstGeom prst="rect">
            <a:avLst/>
          </a:prstGeom>
        </p:spPr>
        <p:txBody>
          <a:bodyPr vert="horz" lIns="0" tIns="0" rIns="0" bIns="0" rtlCol="0" anchor="t" anchorCtr="0">
            <a:noAutofit/>
          </a:bodyPr>
          <a:lstStyle>
            <a:lvl1pPr>
              <a:defRPr>
                <a:solidFill>
                  <a:schemeClr val="accent3"/>
                </a:solidFill>
                <a:latin typeface="+mj-lt"/>
              </a:defRPr>
            </a:lvl1pPr>
          </a:lstStyle>
          <a:p>
            <a:r>
              <a:rPr lang="en-US" dirty="0"/>
              <a:t>An agenda slide</a:t>
            </a:r>
          </a:p>
        </p:txBody>
      </p:sp>
      <p:sp>
        <p:nvSpPr>
          <p:cNvPr id="12" name="Text Placeholder 23">
            <a:extLst>
              <a:ext uri="{FF2B5EF4-FFF2-40B4-BE49-F238E27FC236}">
                <a16:creationId xmlns:a16="http://schemas.microsoft.com/office/drawing/2014/main" id="{E151254A-0406-460A-95DF-2B2C3A07F96F}"/>
              </a:ext>
            </a:extLst>
          </p:cNvPr>
          <p:cNvSpPr>
            <a:spLocks noGrp="1"/>
          </p:cNvSpPr>
          <p:nvPr>
            <p:ph type="body" sz="quarter" idx="12" hasCustomPrompt="1"/>
          </p:nvPr>
        </p:nvSpPr>
        <p:spPr>
          <a:xfrm>
            <a:off x="131233" y="-1085145"/>
            <a:ext cx="1680000" cy="624000"/>
          </a:xfrm>
          <a:prstGeom prst="rect">
            <a:avLst/>
          </a:prstGeom>
          <a:solidFill>
            <a:srgbClr val="FFFFFF"/>
          </a:solidFill>
          <a:ln>
            <a:noFill/>
          </a:ln>
        </p:spPr>
        <p:txBody>
          <a:bodyPr anchor="ctr"/>
          <a:lstStyle>
            <a:lvl1pPr marL="0" indent="0" algn="ctr">
              <a:buNone/>
              <a:defRPr sz="3733" b="1">
                <a:solidFill>
                  <a:schemeClr val="accent3"/>
                </a:solidFill>
                <a:latin typeface="+mj-lt"/>
              </a:defRPr>
            </a:lvl1pPr>
            <a:lvl2pPr marL="457189" indent="0">
              <a:buNone/>
              <a:defRPr sz="3733" b="1">
                <a:solidFill>
                  <a:schemeClr val="bg2"/>
                </a:solidFill>
              </a:defRPr>
            </a:lvl2pPr>
            <a:lvl3pPr marL="914377" indent="0">
              <a:buNone/>
              <a:defRPr sz="3733" b="1">
                <a:solidFill>
                  <a:schemeClr val="bg2"/>
                </a:solidFill>
              </a:defRPr>
            </a:lvl3pPr>
            <a:lvl4pPr marL="1371566" indent="0">
              <a:buNone/>
              <a:defRPr sz="3733" b="1">
                <a:solidFill>
                  <a:schemeClr val="bg2"/>
                </a:solidFill>
              </a:defRPr>
            </a:lvl4pPr>
            <a:lvl5pPr marL="1828754" indent="0">
              <a:buNone/>
              <a:defRPr sz="3733" b="1">
                <a:solidFill>
                  <a:schemeClr val="bg2"/>
                </a:solidFill>
              </a:defRPr>
            </a:lvl5pPr>
          </a:lstStyle>
          <a:p>
            <a:pPr lvl="0"/>
            <a:r>
              <a:rPr lang="en-US" dirty="0"/>
              <a:t>Title</a:t>
            </a:r>
          </a:p>
        </p:txBody>
      </p:sp>
      <p:sp>
        <p:nvSpPr>
          <p:cNvPr id="14" name="Text Placeholder 26">
            <a:extLst>
              <a:ext uri="{FF2B5EF4-FFF2-40B4-BE49-F238E27FC236}">
                <a16:creationId xmlns:a16="http://schemas.microsoft.com/office/drawing/2014/main" id="{204BF297-DC56-422E-ADAF-F3139FC70C05}"/>
              </a:ext>
            </a:extLst>
          </p:cNvPr>
          <p:cNvSpPr>
            <a:spLocks noGrp="1"/>
          </p:cNvSpPr>
          <p:nvPr>
            <p:ph type="body" sz="quarter" idx="13" hasCustomPrompt="1"/>
          </p:nvPr>
        </p:nvSpPr>
        <p:spPr>
          <a:xfrm>
            <a:off x="1839856" y="-1085145"/>
            <a:ext cx="1680000" cy="624000"/>
          </a:xfrm>
          <a:prstGeom prst="rect">
            <a:avLst/>
          </a:prstGeom>
          <a:solidFill>
            <a:srgbClr val="FFFFFF"/>
          </a:solidFill>
          <a:ln>
            <a:noFill/>
          </a:ln>
        </p:spPr>
        <p:txBody>
          <a:bodyPr anchor="ctr"/>
          <a:lstStyle>
            <a:lvl1pPr marL="0" indent="0" algn="ctr">
              <a:buNone/>
              <a:defRPr sz="2400" b="0">
                <a:solidFill>
                  <a:schemeClr val="accent2"/>
                </a:solidFill>
                <a:latin typeface="+mj-lt"/>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Subtitle</a:t>
            </a:r>
          </a:p>
        </p:txBody>
      </p:sp>
      <p:sp>
        <p:nvSpPr>
          <p:cNvPr id="15" name="Text Placeholder 26">
            <a:extLst>
              <a:ext uri="{FF2B5EF4-FFF2-40B4-BE49-F238E27FC236}">
                <a16:creationId xmlns:a16="http://schemas.microsoft.com/office/drawing/2014/main" id="{596B3001-0988-4E45-BAC0-2CC14D27ABE7}"/>
              </a:ext>
            </a:extLst>
          </p:cNvPr>
          <p:cNvSpPr>
            <a:spLocks noGrp="1"/>
          </p:cNvSpPr>
          <p:nvPr>
            <p:ph type="body" sz="quarter" idx="14" hasCustomPrompt="1"/>
          </p:nvPr>
        </p:nvSpPr>
        <p:spPr>
          <a:xfrm>
            <a:off x="3548479" y="-1085145"/>
            <a:ext cx="1680000" cy="624000"/>
          </a:xfrm>
          <a:prstGeom prst="rect">
            <a:avLst/>
          </a:prstGeom>
          <a:solidFill>
            <a:srgbClr val="FFFFFF"/>
          </a:solidFill>
          <a:ln>
            <a:noFill/>
          </a:ln>
        </p:spPr>
        <p:txBody>
          <a:bodyPr anchor="ctr"/>
          <a:lstStyle>
            <a:lvl1pPr marL="0" indent="0" algn="ctr">
              <a:buNone/>
              <a:defRPr sz="1867" b="0">
                <a:solidFill>
                  <a:schemeClr val="accent2"/>
                </a:solidFill>
                <a:latin typeface="+mj-lt"/>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Lead</a:t>
            </a:r>
          </a:p>
        </p:txBody>
      </p:sp>
      <p:sp>
        <p:nvSpPr>
          <p:cNvPr id="16" name="Text Placeholder 26">
            <a:extLst>
              <a:ext uri="{FF2B5EF4-FFF2-40B4-BE49-F238E27FC236}">
                <a16:creationId xmlns:a16="http://schemas.microsoft.com/office/drawing/2014/main" id="{F4AB7FDC-89A3-4D64-8794-79A62CA76BE3}"/>
              </a:ext>
            </a:extLst>
          </p:cNvPr>
          <p:cNvSpPr>
            <a:spLocks noGrp="1"/>
          </p:cNvSpPr>
          <p:nvPr>
            <p:ph type="body" sz="quarter" idx="15" hasCustomPrompt="1"/>
          </p:nvPr>
        </p:nvSpPr>
        <p:spPr>
          <a:xfrm>
            <a:off x="5257101" y="-1085145"/>
            <a:ext cx="1680000" cy="624000"/>
          </a:xfrm>
          <a:prstGeom prst="rect">
            <a:avLst/>
          </a:prstGeom>
          <a:solidFill>
            <a:srgbClr val="FFFFFF"/>
          </a:solidFill>
          <a:ln>
            <a:noFill/>
          </a:ln>
        </p:spPr>
        <p:txBody>
          <a:bodyPr anchor="ctr"/>
          <a:lstStyle>
            <a:lvl1pPr marL="0" indent="0" algn="ctr">
              <a:buNone/>
              <a:defRPr sz="2133" b="1">
                <a:solidFill>
                  <a:schemeClr val="accent3"/>
                </a:solidFill>
                <a:latin typeface="+mj-lt"/>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Text title 1</a:t>
            </a:r>
          </a:p>
        </p:txBody>
      </p:sp>
      <p:sp>
        <p:nvSpPr>
          <p:cNvPr id="17" name="Text Placeholder 26">
            <a:extLst>
              <a:ext uri="{FF2B5EF4-FFF2-40B4-BE49-F238E27FC236}">
                <a16:creationId xmlns:a16="http://schemas.microsoft.com/office/drawing/2014/main" id="{BB57349D-10B8-479E-A671-BA2793244801}"/>
              </a:ext>
            </a:extLst>
          </p:cNvPr>
          <p:cNvSpPr>
            <a:spLocks noGrp="1"/>
          </p:cNvSpPr>
          <p:nvPr>
            <p:ph type="body" sz="quarter" idx="16" hasCustomPrompt="1"/>
          </p:nvPr>
        </p:nvSpPr>
        <p:spPr>
          <a:xfrm>
            <a:off x="8674347" y="-1085145"/>
            <a:ext cx="1680000" cy="624000"/>
          </a:xfrm>
          <a:prstGeom prst="rect">
            <a:avLst/>
          </a:prstGeom>
          <a:solidFill>
            <a:srgbClr val="FFFFFF"/>
          </a:solidFill>
          <a:ln>
            <a:noFill/>
          </a:ln>
        </p:spPr>
        <p:txBody>
          <a:bodyPr anchor="ctr"/>
          <a:lstStyle>
            <a:lvl1pPr marL="0" indent="0" algn="ctr">
              <a:buNone/>
              <a:defRPr sz="1600" b="0">
                <a:solidFill>
                  <a:schemeClr val="accent3"/>
                </a:solidFill>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Text</a:t>
            </a:r>
          </a:p>
        </p:txBody>
      </p:sp>
      <p:sp>
        <p:nvSpPr>
          <p:cNvPr id="18" name="Text Placeholder 26">
            <a:extLst>
              <a:ext uri="{FF2B5EF4-FFF2-40B4-BE49-F238E27FC236}">
                <a16:creationId xmlns:a16="http://schemas.microsoft.com/office/drawing/2014/main" id="{3975F8F8-5C50-43DD-8B61-C2DEF205CEBF}"/>
              </a:ext>
            </a:extLst>
          </p:cNvPr>
          <p:cNvSpPr>
            <a:spLocks noGrp="1"/>
          </p:cNvSpPr>
          <p:nvPr>
            <p:ph type="body" sz="quarter" idx="17" hasCustomPrompt="1"/>
          </p:nvPr>
        </p:nvSpPr>
        <p:spPr>
          <a:xfrm>
            <a:off x="10382973" y="-1085145"/>
            <a:ext cx="1680000" cy="624000"/>
          </a:xfrm>
          <a:prstGeom prst="rect">
            <a:avLst/>
          </a:prstGeom>
          <a:solidFill>
            <a:srgbClr val="FFFFFF"/>
          </a:solidFill>
          <a:ln>
            <a:noFill/>
          </a:ln>
        </p:spPr>
        <p:txBody>
          <a:bodyPr anchor="ctr"/>
          <a:lstStyle>
            <a:lvl1pPr marL="0" indent="0" algn="ctr">
              <a:buNone/>
              <a:defRPr sz="1067" b="0">
                <a:solidFill>
                  <a:schemeClr val="accent3"/>
                </a:solidFill>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Caption</a:t>
            </a:r>
          </a:p>
        </p:txBody>
      </p:sp>
      <p:sp>
        <p:nvSpPr>
          <p:cNvPr id="19" name="Text Placeholder 26">
            <a:extLst>
              <a:ext uri="{FF2B5EF4-FFF2-40B4-BE49-F238E27FC236}">
                <a16:creationId xmlns:a16="http://schemas.microsoft.com/office/drawing/2014/main" id="{38CDDC70-8BD8-47D1-B2FA-8B5330E95785}"/>
              </a:ext>
            </a:extLst>
          </p:cNvPr>
          <p:cNvSpPr>
            <a:spLocks noGrp="1"/>
          </p:cNvSpPr>
          <p:nvPr>
            <p:ph type="body" sz="quarter" idx="18" hasCustomPrompt="1"/>
          </p:nvPr>
        </p:nvSpPr>
        <p:spPr>
          <a:xfrm>
            <a:off x="6965724" y="-1085145"/>
            <a:ext cx="1680000" cy="624000"/>
          </a:xfrm>
          <a:prstGeom prst="rect">
            <a:avLst/>
          </a:prstGeom>
          <a:solidFill>
            <a:srgbClr val="FFFFFF"/>
          </a:solidFill>
          <a:ln>
            <a:noFill/>
          </a:ln>
        </p:spPr>
        <p:txBody>
          <a:bodyPr anchor="ctr"/>
          <a:lstStyle>
            <a:lvl1pPr marL="0" indent="0" algn="ctr">
              <a:buNone/>
              <a:defRPr sz="1867" b="1">
                <a:solidFill>
                  <a:schemeClr val="accent3"/>
                </a:solidFill>
                <a:latin typeface="+mj-lt"/>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Text title 2</a:t>
            </a:r>
          </a:p>
        </p:txBody>
      </p:sp>
    </p:spTree>
    <p:extLst>
      <p:ext uri="{BB962C8B-B14F-4D97-AF65-F5344CB8AC3E}">
        <p14:creationId xmlns:p14="http://schemas.microsoft.com/office/powerpoint/2010/main" val="230482170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and Content (common)">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1AAF299A-6441-444E-A370-0FBC4ED068B2}"/>
              </a:ext>
            </a:extLst>
          </p:cNvPr>
          <p:cNvSpPr>
            <a:spLocks noGrp="1"/>
          </p:cNvSpPr>
          <p:nvPr>
            <p:ph type="title" hasCustomPrompt="1"/>
          </p:nvPr>
        </p:nvSpPr>
        <p:spPr>
          <a:xfrm>
            <a:off x="511476" y="316423"/>
            <a:ext cx="11153475" cy="951461"/>
          </a:xfrm>
          <a:prstGeom prst="rect">
            <a:avLst/>
          </a:prstGeom>
        </p:spPr>
        <p:txBody>
          <a:bodyPr vert="horz" lIns="0" tIns="0" rIns="0" bIns="0" rtlCol="0" anchor="t" anchorCtr="0">
            <a:noAutofit/>
          </a:bodyPr>
          <a:lstStyle>
            <a:lvl1pPr>
              <a:defRPr>
                <a:latin typeface="+mj-lt"/>
              </a:defRPr>
            </a:lvl1pPr>
          </a:lstStyle>
          <a:p>
            <a:r>
              <a:rPr lang="en-US" dirty="0"/>
              <a:t>Click to add a title</a:t>
            </a:r>
          </a:p>
        </p:txBody>
      </p:sp>
      <p:sp>
        <p:nvSpPr>
          <p:cNvPr id="2" name="TextBox 1">
            <a:extLst>
              <a:ext uri="{FF2B5EF4-FFF2-40B4-BE49-F238E27FC236}">
                <a16:creationId xmlns:a16="http://schemas.microsoft.com/office/drawing/2014/main" id="{983DD200-D438-624F-B6B6-8F5337A5F10B}"/>
              </a:ext>
            </a:extLst>
          </p:cNvPr>
          <p:cNvSpPr txBox="1"/>
          <p:nvPr userDrawn="1"/>
        </p:nvSpPr>
        <p:spPr>
          <a:xfrm>
            <a:off x="2875280" y="-1422400"/>
            <a:ext cx="0" cy="0"/>
          </a:xfrm>
          <a:prstGeom prst="rect">
            <a:avLst/>
          </a:prstGeom>
        </p:spPr>
        <p:txBody>
          <a:bodyPr wrap="none" lIns="0" tIns="0" rIns="0" bIns="0" rtlCol="0">
            <a:noAutofit/>
          </a:bodyPr>
          <a:lstStyle/>
          <a:p>
            <a:pPr defTabSz="575986">
              <a:spcBef>
                <a:spcPts val="800"/>
              </a:spcBef>
            </a:pPr>
            <a:endParaRPr lang="en-US" sz="1600" dirty="0" err="1">
              <a:solidFill>
                <a:schemeClr val="bg2"/>
              </a:solidFill>
            </a:endParaRPr>
          </a:p>
        </p:txBody>
      </p:sp>
      <p:sp>
        <p:nvSpPr>
          <p:cNvPr id="12" name="Content Placeholder 2">
            <a:extLst>
              <a:ext uri="{FF2B5EF4-FFF2-40B4-BE49-F238E27FC236}">
                <a16:creationId xmlns:a16="http://schemas.microsoft.com/office/drawing/2014/main" id="{8AF7B4C3-554F-41EA-94FE-3000127EF8DE}"/>
              </a:ext>
            </a:extLst>
          </p:cNvPr>
          <p:cNvSpPr>
            <a:spLocks noGrp="1"/>
          </p:cNvSpPr>
          <p:nvPr>
            <p:ph sz="quarter" idx="19" hasCustomPrompt="1"/>
          </p:nvPr>
        </p:nvSpPr>
        <p:spPr>
          <a:xfrm>
            <a:off x="511476" y="1555751"/>
            <a:ext cx="11153475" cy="4512733"/>
          </a:xfrm>
          <a:prstGeom prst="rect">
            <a:avLst/>
          </a:prstGeom>
        </p:spPr>
        <p:txBody>
          <a:bodyPr lIns="0" tIns="0" rIns="0" bIns="0">
            <a:noAutofit/>
          </a:bodyPr>
          <a:lstStyle>
            <a:lvl1pPr marL="191995" indent="-191995">
              <a:lnSpc>
                <a:spcPct val="100000"/>
              </a:lnSpc>
              <a:spcBef>
                <a:spcPts val="800"/>
              </a:spcBef>
              <a:buFont typeface="Wingdings" panose="05000000000000000000" pitchFamily="2" charset="2"/>
              <a:buChar char="§"/>
              <a:defRPr sz="1600">
                <a:solidFill>
                  <a:schemeClr val="tx1"/>
                </a:solidFill>
                <a:latin typeface="+mn-lt"/>
              </a:defRPr>
            </a:lvl1pPr>
            <a:lvl2pPr marL="383990" indent="-191995">
              <a:lnSpc>
                <a:spcPct val="100000"/>
              </a:lnSpc>
              <a:spcBef>
                <a:spcPts val="800"/>
              </a:spcBef>
              <a:buSzPct val="100000"/>
              <a:buFont typeface="Arial" panose="020B0604020202020204" pitchFamily="34" charset="0"/>
              <a:buChar char="•"/>
              <a:defRPr sz="1467">
                <a:solidFill>
                  <a:schemeClr val="tx1"/>
                </a:solidFill>
                <a:latin typeface="+mn-lt"/>
              </a:defRPr>
            </a:lvl2pPr>
            <a:lvl3pPr marL="671983" indent="-287993">
              <a:lnSpc>
                <a:spcPct val="100000"/>
              </a:lnSpc>
              <a:spcBef>
                <a:spcPts val="800"/>
              </a:spcBef>
              <a:buFont typeface="+mj-lt"/>
              <a:buAutoNum type="alphaLcParenR"/>
              <a:defRPr sz="1333">
                <a:solidFill>
                  <a:schemeClr val="tx1"/>
                </a:solidFill>
                <a:latin typeface="+mn-lt"/>
              </a:defRPr>
            </a:lvl3pPr>
            <a:lvl4pPr marL="863978" indent="-191995">
              <a:lnSpc>
                <a:spcPct val="100000"/>
              </a:lnSpc>
              <a:spcBef>
                <a:spcPts val="800"/>
              </a:spcBef>
              <a:buSzPct val="90000"/>
              <a:buFont typeface="+mj-lt"/>
              <a:buAutoNum type="romanLcPeriod"/>
              <a:defRPr sz="1200">
                <a:solidFill>
                  <a:schemeClr val="tx1"/>
                </a:solidFill>
                <a:latin typeface="+mn-lt"/>
              </a:defRPr>
            </a:lvl4pPr>
            <a:lvl5pPr marL="1055974" indent="-191995">
              <a:lnSpc>
                <a:spcPct val="100000"/>
              </a:lnSpc>
              <a:spcBef>
                <a:spcPts val="800"/>
              </a:spcBef>
              <a:defRPr sz="1067">
                <a:solidFill>
                  <a:schemeClr val="tx1"/>
                </a:solidFill>
                <a:latin typeface="+mn-lt"/>
              </a:defRPr>
            </a:lvl5pPr>
            <a:lvl6pPr marL="2285943" indent="0">
              <a:buNone/>
              <a:defRPr sz="1600">
                <a:solidFill>
                  <a:schemeClr val="bg2"/>
                </a:solidFill>
              </a:defRPr>
            </a:lvl6pPr>
          </a:lstStyle>
          <a:p>
            <a:pPr lvl="0"/>
            <a:r>
              <a:rPr lang="en-GB" dirty="0"/>
              <a:t>Click to start texting</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3" name="Text Placeholder 23">
            <a:extLst>
              <a:ext uri="{FF2B5EF4-FFF2-40B4-BE49-F238E27FC236}">
                <a16:creationId xmlns:a16="http://schemas.microsoft.com/office/drawing/2014/main" id="{2A9816CF-2BDA-44AF-8D79-ED170837406D}"/>
              </a:ext>
            </a:extLst>
          </p:cNvPr>
          <p:cNvSpPr>
            <a:spLocks noGrp="1"/>
          </p:cNvSpPr>
          <p:nvPr>
            <p:ph type="body" sz="quarter" idx="12" hasCustomPrompt="1"/>
          </p:nvPr>
        </p:nvSpPr>
        <p:spPr>
          <a:xfrm>
            <a:off x="131233" y="-1085145"/>
            <a:ext cx="1680000" cy="624000"/>
          </a:xfrm>
          <a:prstGeom prst="rect">
            <a:avLst/>
          </a:prstGeom>
          <a:solidFill>
            <a:srgbClr val="FFFFFF"/>
          </a:solidFill>
          <a:ln>
            <a:noFill/>
          </a:ln>
        </p:spPr>
        <p:txBody>
          <a:bodyPr anchor="ctr"/>
          <a:lstStyle>
            <a:lvl1pPr marL="0" indent="0" algn="ctr">
              <a:buNone/>
              <a:defRPr sz="3733" b="1">
                <a:solidFill>
                  <a:schemeClr val="accent3"/>
                </a:solidFill>
                <a:latin typeface="+mj-lt"/>
              </a:defRPr>
            </a:lvl1pPr>
            <a:lvl2pPr marL="457189" indent="0">
              <a:buNone/>
              <a:defRPr sz="3733" b="1">
                <a:solidFill>
                  <a:schemeClr val="bg2"/>
                </a:solidFill>
              </a:defRPr>
            </a:lvl2pPr>
            <a:lvl3pPr marL="914377" indent="0">
              <a:buNone/>
              <a:defRPr sz="3733" b="1">
                <a:solidFill>
                  <a:schemeClr val="bg2"/>
                </a:solidFill>
              </a:defRPr>
            </a:lvl3pPr>
            <a:lvl4pPr marL="1371566" indent="0">
              <a:buNone/>
              <a:defRPr sz="3733" b="1">
                <a:solidFill>
                  <a:schemeClr val="bg2"/>
                </a:solidFill>
              </a:defRPr>
            </a:lvl4pPr>
            <a:lvl5pPr marL="1828754" indent="0">
              <a:buNone/>
              <a:defRPr sz="3733" b="1">
                <a:solidFill>
                  <a:schemeClr val="bg2"/>
                </a:solidFill>
              </a:defRPr>
            </a:lvl5pPr>
          </a:lstStyle>
          <a:p>
            <a:pPr lvl="0"/>
            <a:r>
              <a:rPr lang="en-US" dirty="0"/>
              <a:t>Title</a:t>
            </a:r>
          </a:p>
        </p:txBody>
      </p:sp>
      <p:sp>
        <p:nvSpPr>
          <p:cNvPr id="14" name="Text Placeholder 26">
            <a:extLst>
              <a:ext uri="{FF2B5EF4-FFF2-40B4-BE49-F238E27FC236}">
                <a16:creationId xmlns:a16="http://schemas.microsoft.com/office/drawing/2014/main" id="{40DA11C4-065F-47C9-8EDF-302B26A86D94}"/>
              </a:ext>
            </a:extLst>
          </p:cNvPr>
          <p:cNvSpPr>
            <a:spLocks noGrp="1"/>
          </p:cNvSpPr>
          <p:nvPr>
            <p:ph type="body" sz="quarter" idx="13" hasCustomPrompt="1"/>
          </p:nvPr>
        </p:nvSpPr>
        <p:spPr>
          <a:xfrm>
            <a:off x="1839856" y="-1085145"/>
            <a:ext cx="1680000" cy="624000"/>
          </a:xfrm>
          <a:prstGeom prst="rect">
            <a:avLst/>
          </a:prstGeom>
          <a:solidFill>
            <a:srgbClr val="FFFFFF"/>
          </a:solidFill>
          <a:ln>
            <a:noFill/>
          </a:ln>
        </p:spPr>
        <p:txBody>
          <a:bodyPr anchor="ctr"/>
          <a:lstStyle>
            <a:lvl1pPr marL="0" indent="0" algn="ctr">
              <a:buNone/>
              <a:defRPr sz="2400" b="0">
                <a:solidFill>
                  <a:schemeClr val="accent2"/>
                </a:solidFill>
                <a:latin typeface="+mj-lt"/>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Subtitle</a:t>
            </a:r>
          </a:p>
        </p:txBody>
      </p:sp>
      <p:sp>
        <p:nvSpPr>
          <p:cNvPr id="15" name="Text Placeholder 26">
            <a:extLst>
              <a:ext uri="{FF2B5EF4-FFF2-40B4-BE49-F238E27FC236}">
                <a16:creationId xmlns:a16="http://schemas.microsoft.com/office/drawing/2014/main" id="{43D417DD-CC5C-4F95-91E0-F2E8F191A9D5}"/>
              </a:ext>
            </a:extLst>
          </p:cNvPr>
          <p:cNvSpPr>
            <a:spLocks noGrp="1"/>
          </p:cNvSpPr>
          <p:nvPr>
            <p:ph type="body" sz="quarter" idx="14" hasCustomPrompt="1"/>
          </p:nvPr>
        </p:nvSpPr>
        <p:spPr>
          <a:xfrm>
            <a:off x="3548479" y="-1085145"/>
            <a:ext cx="1680000" cy="624000"/>
          </a:xfrm>
          <a:prstGeom prst="rect">
            <a:avLst/>
          </a:prstGeom>
          <a:solidFill>
            <a:srgbClr val="FFFFFF"/>
          </a:solidFill>
          <a:ln>
            <a:noFill/>
          </a:ln>
        </p:spPr>
        <p:txBody>
          <a:bodyPr anchor="ctr"/>
          <a:lstStyle>
            <a:lvl1pPr marL="0" indent="0" algn="ctr">
              <a:buNone/>
              <a:defRPr sz="1867" b="0">
                <a:solidFill>
                  <a:schemeClr val="accent2"/>
                </a:solidFill>
                <a:latin typeface="+mj-lt"/>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Lead</a:t>
            </a:r>
          </a:p>
        </p:txBody>
      </p:sp>
      <p:sp>
        <p:nvSpPr>
          <p:cNvPr id="16" name="Text Placeholder 26">
            <a:extLst>
              <a:ext uri="{FF2B5EF4-FFF2-40B4-BE49-F238E27FC236}">
                <a16:creationId xmlns:a16="http://schemas.microsoft.com/office/drawing/2014/main" id="{50F893E2-0A9D-46E5-912D-1E49210F243C}"/>
              </a:ext>
            </a:extLst>
          </p:cNvPr>
          <p:cNvSpPr>
            <a:spLocks noGrp="1"/>
          </p:cNvSpPr>
          <p:nvPr>
            <p:ph type="body" sz="quarter" idx="15" hasCustomPrompt="1"/>
          </p:nvPr>
        </p:nvSpPr>
        <p:spPr>
          <a:xfrm>
            <a:off x="5257101" y="-1085145"/>
            <a:ext cx="1680000" cy="624000"/>
          </a:xfrm>
          <a:prstGeom prst="rect">
            <a:avLst/>
          </a:prstGeom>
          <a:solidFill>
            <a:srgbClr val="FFFFFF"/>
          </a:solidFill>
          <a:ln>
            <a:noFill/>
          </a:ln>
        </p:spPr>
        <p:txBody>
          <a:bodyPr anchor="ctr"/>
          <a:lstStyle>
            <a:lvl1pPr marL="0" indent="0" algn="ctr">
              <a:buNone/>
              <a:defRPr sz="2133" b="1">
                <a:solidFill>
                  <a:schemeClr val="accent3"/>
                </a:solidFill>
                <a:latin typeface="+mj-lt"/>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Text title 1</a:t>
            </a:r>
          </a:p>
        </p:txBody>
      </p:sp>
      <p:sp>
        <p:nvSpPr>
          <p:cNvPr id="17" name="Text Placeholder 26">
            <a:extLst>
              <a:ext uri="{FF2B5EF4-FFF2-40B4-BE49-F238E27FC236}">
                <a16:creationId xmlns:a16="http://schemas.microsoft.com/office/drawing/2014/main" id="{3D9B6645-9FED-4AC5-8383-0C7B04C93395}"/>
              </a:ext>
            </a:extLst>
          </p:cNvPr>
          <p:cNvSpPr>
            <a:spLocks noGrp="1"/>
          </p:cNvSpPr>
          <p:nvPr>
            <p:ph type="body" sz="quarter" idx="16" hasCustomPrompt="1"/>
          </p:nvPr>
        </p:nvSpPr>
        <p:spPr>
          <a:xfrm>
            <a:off x="8674347" y="-1085145"/>
            <a:ext cx="1680000" cy="624000"/>
          </a:xfrm>
          <a:prstGeom prst="rect">
            <a:avLst/>
          </a:prstGeom>
          <a:solidFill>
            <a:srgbClr val="FFFFFF"/>
          </a:solidFill>
          <a:ln>
            <a:noFill/>
          </a:ln>
        </p:spPr>
        <p:txBody>
          <a:bodyPr anchor="ctr"/>
          <a:lstStyle>
            <a:lvl1pPr marL="0" indent="0" algn="ctr">
              <a:buNone/>
              <a:defRPr sz="1600" b="0">
                <a:solidFill>
                  <a:schemeClr val="accent3"/>
                </a:solidFill>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Text</a:t>
            </a:r>
          </a:p>
        </p:txBody>
      </p:sp>
      <p:sp>
        <p:nvSpPr>
          <p:cNvPr id="18" name="Text Placeholder 26">
            <a:extLst>
              <a:ext uri="{FF2B5EF4-FFF2-40B4-BE49-F238E27FC236}">
                <a16:creationId xmlns:a16="http://schemas.microsoft.com/office/drawing/2014/main" id="{FD82F3D8-1255-42CA-A674-E96064BE3584}"/>
              </a:ext>
            </a:extLst>
          </p:cNvPr>
          <p:cNvSpPr>
            <a:spLocks noGrp="1"/>
          </p:cNvSpPr>
          <p:nvPr>
            <p:ph type="body" sz="quarter" idx="17" hasCustomPrompt="1"/>
          </p:nvPr>
        </p:nvSpPr>
        <p:spPr>
          <a:xfrm>
            <a:off x="10382973" y="-1085145"/>
            <a:ext cx="1680000" cy="624000"/>
          </a:xfrm>
          <a:prstGeom prst="rect">
            <a:avLst/>
          </a:prstGeom>
          <a:solidFill>
            <a:srgbClr val="FFFFFF"/>
          </a:solidFill>
          <a:ln>
            <a:noFill/>
          </a:ln>
        </p:spPr>
        <p:txBody>
          <a:bodyPr anchor="ctr"/>
          <a:lstStyle>
            <a:lvl1pPr marL="0" indent="0" algn="ctr">
              <a:buNone/>
              <a:defRPr sz="1067" b="0">
                <a:solidFill>
                  <a:schemeClr val="accent3"/>
                </a:solidFill>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Caption</a:t>
            </a:r>
          </a:p>
        </p:txBody>
      </p:sp>
      <p:sp>
        <p:nvSpPr>
          <p:cNvPr id="19" name="Text Placeholder 26">
            <a:extLst>
              <a:ext uri="{FF2B5EF4-FFF2-40B4-BE49-F238E27FC236}">
                <a16:creationId xmlns:a16="http://schemas.microsoft.com/office/drawing/2014/main" id="{F0D63652-F447-434C-BE91-5740996C20E0}"/>
              </a:ext>
            </a:extLst>
          </p:cNvPr>
          <p:cNvSpPr>
            <a:spLocks noGrp="1"/>
          </p:cNvSpPr>
          <p:nvPr>
            <p:ph type="body" sz="quarter" idx="18" hasCustomPrompt="1"/>
          </p:nvPr>
        </p:nvSpPr>
        <p:spPr>
          <a:xfrm>
            <a:off x="6965724" y="-1085145"/>
            <a:ext cx="1680000" cy="624000"/>
          </a:xfrm>
          <a:prstGeom prst="rect">
            <a:avLst/>
          </a:prstGeom>
          <a:solidFill>
            <a:srgbClr val="FFFFFF"/>
          </a:solidFill>
          <a:ln>
            <a:noFill/>
          </a:ln>
        </p:spPr>
        <p:txBody>
          <a:bodyPr anchor="ctr"/>
          <a:lstStyle>
            <a:lvl1pPr marL="0" indent="0" algn="ctr">
              <a:buNone/>
              <a:defRPr sz="1867" b="1">
                <a:solidFill>
                  <a:schemeClr val="accent3"/>
                </a:solidFill>
                <a:latin typeface="+mj-lt"/>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Text title 2</a:t>
            </a:r>
          </a:p>
        </p:txBody>
      </p:sp>
    </p:spTree>
    <p:extLst>
      <p:ext uri="{BB962C8B-B14F-4D97-AF65-F5344CB8AC3E}">
        <p14:creationId xmlns:p14="http://schemas.microsoft.com/office/powerpoint/2010/main" val="407513427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1AAF299A-6441-444E-A370-0FBC4ED068B2}"/>
              </a:ext>
            </a:extLst>
          </p:cNvPr>
          <p:cNvSpPr>
            <a:spLocks noGrp="1"/>
          </p:cNvSpPr>
          <p:nvPr>
            <p:ph type="title" hasCustomPrompt="1"/>
          </p:nvPr>
        </p:nvSpPr>
        <p:spPr>
          <a:xfrm>
            <a:off x="511476" y="316423"/>
            <a:ext cx="11153475" cy="571245"/>
          </a:xfrm>
          <a:prstGeom prst="rect">
            <a:avLst/>
          </a:prstGeom>
        </p:spPr>
        <p:txBody>
          <a:bodyPr vert="horz" wrap="none" lIns="0" tIns="0" rIns="0" bIns="0" rtlCol="0" anchor="t" anchorCtr="0">
            <a:noAutofit/>
          </a:bodyPr>
          <a:lstStyle>
            <a:lvl1pPr>
              <a:defRPr>
                <a:solidFill>
                  <a:schemeClr val="tx1"/>
                </a:solidFill>
                <a:latin typeface="+mj-lt"/>
              </a:defRPr>
            </a:lvl1pPr>
          </a:lstStyle>
          <a:p>
            <a:r>
              <a:rPr lang="en-US" dirty="0"/>
              <a:t>Click to add a title</a:t>
            </a:r>
          </a:p>
        </p:txBody>
      </p:sp>
      <p:sp>
        <p:nvSpPr>
          <p:cNvPr id="3" name="Content Placeholder 2">
            <a:extLst>
              <a:ext uri="{FF2B5EF4-FFF2-40B4-BE49-F238E27FC236}">
                <a16:creationId xmlns:a16="http://schemas.microsoft.com/office/drawing/2014/main" id="{1D312E8C-BE32-5F45-A5AB-57FDA3272178}"/>
              </a:ext>
            </a:extLst>
          </p:cNvPr>
          <p:cNvSpPr>
            <a:spLocks noGrp="1"/>
          </p:cNvSpPr>
          <p:nvPr>
            <p:ph sz="quarter" idx="10" hasCustomPrompt="1"/>
          </p:nvPr>
        </p:nvSpPr>
        <p:spPr>
          <a:xfrm>
            <a:off x="511477" y="2609359"/>
            <a:ext cx="11153475" cy="3459125"/>
          </a:xfrm>
          <a:prstGeom prst="rect">
            <a:avLst/>
          </a:prstGeom>
        </p:spPr>
        <p:txBody>
          <a:bodyPr lIns="0" tIns="0" rIns="0" bIns="0">
            <a:noAutofit/>
          </a:bodyPr>
          <a:lstStyle>
            <a:lvl1pPr marL="191995" indent="-191995">
              <a:lnSpc>
                <a:spcPct val="100000"/>
              </a:lnSpc>
              <a:spcBef>
                <a:spcPts val="800"/>
              </a:spcBef>
              <a:buFont typeface="Wingdings" panose="05000000000000000000" pitchFamily="2" charset="2"/>
              <a:buChar char="§"/>
              <a:defRPr sz="1600">
                <a:solidFill>
                  <a:schemeClr val="tx1"/>
                </a:solidFill>
                <a:latin typeface="+mn-lt"/>
              </a:defRPr>
            </a:lvl1pPr>
            <a:lvl2pPr marL="383990" indent="-191995">
              <a:lnSpc>
                <a:spcPct val="100000"/>
              </a:lnSpc>
              <a:spcBef>
                <a:spcPts val="800"/>
              </a:spcBef>
              <a:buSzPct val="100000"/>
              <a:buFont typeface="Arial" panose="020B0604020202020204" pitchFamily="34" charset="0"/>
              <a:buChar char="•"/>
              <a:defRPr sz="1467">
                <a:solidFill>
                  <a:schemeClr val="tx1"/>
                </a:solidFill>
                <a:latin typeface="+mn-lt"/>
              </a:defRPr>
            </a:lvl2pPr>
            <a:lvl3pPr marL="671983" indent="-287993">
              <a:lnSpc>
                <a:spcPct val="100000"/>
              </a:lnSpc>
              <a:spcBef>
                <a:spcPts val="800"/>
              </a:spcBef>
              <a:buFont typeface="+mj-lt"/>
              <a:buAutoNum type="alphaLcParenR"/>
              <a:defRPr sz="1333">
                <a:solidFill>
                  <a:schemeClr val="tx1"/>
                </a:solidFill>
                <a:latin typeface="+mn-lt"/>
              </a:defRPr>
            </a:lvl3pPr>
            <a:lvl4pPr marL="863978" indent="-191995">
              <a:lnSpc>
                <a:spcPct val="100000"/>
              </a:lnSpc>
              <a:spcBef>
                <a:spcPts val="800"/>
              </a:spcBef>
              <a:buSzPct val="90000"/>
              <a:buFont typeface="+mj-lt"/>
              <a:buAutoNum type="romanLcPeriod"/>
              <a:defRPr sz="1200">
                <a:solidFill>
                  <a:schemeClr val="tx1"/>
                </a:solidFill>
                <a:latin typeface="+mn-lt"/>
              </a:defRPr>
            </a:lvl4pPr>
            <a:lvl5pPr marL="1055974" indent="-191995">
              <a:lnSpc>
                <a:spcPct val="100000"/>
              </a:lnSpc>
              <a:spcBef>
                <a:spcPts val="800"/>
              </a:spcBef>
              <a:defRPr sz="1067">
                <a:solidFill>
                  <a:schemeClr val="tx1"/>
                </a:solidFill>
                <a:latin typeface="+mn-lt"/>
              </a:defRPr>
            </a:lvl5pPr>
            <a:lvl6pPr marL="2285943" indent="0">
              <a:buNone/>
              <a:defRPr sz="1600">
                <a:solidFill>
                  <a:schemeClr val="bg2"/>
                </a:solidFill>
              </a:defRPr>
            </a:lvl6pPr>
          </a:lstStyle>
          <a:p>
            <a:pPr lvl="0"/>
            <a:r>
              <a:rPr lang="en-GB" dirty="0"/>
              <a:t>Click to start texting</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2" name="Text Placeholder 2"/>
          <p:cNvSpPr>
            <a:spLocks noGrp="1"/>
          </p:cNvSpPr>
          <p:nvPr>
            <p:ph type="body" sz="quarter" idx="19" hasCustomPrompt="1"/>
          </p:nvPr>
        </p:nvSpPr>
        <p:spPr>
          <a:xfrm>
            <a:off x="511476" y="1555751"/>
            <a:ext cx="11152717" cy="765740"/>
          </a:xfrm>
          <a:prstGeom prst="rect">
            <a:avLst/>
          </a:prstGeom>
        </p:spPr>
        <p:txBody>
          <a:bodyPr lIns="0" tIns="0" rIns="0" bIns="0">
            <a:noAutofit/>
          </a:bodyPr>
          <a:lstStyle>
            <a:lvl1pPr marL="0" indent="0">
              <a:lnSpc>
                <a:spcPct val="100000"/>
              </a:lnSpc>
              <a:spcBef>
                <a:spcPts val="800"/>
              </a:spcBef>
              <a:buNone/>
              <a:defRPr lang="en-US" sz="1867" b="0" kern="1200" dirty="0">
                <a:solidFill>
                  <a:schemeClr val="accent2"/>
                </a:solidFill>
                <a:latin typeface="+mn-lt"/>
                <a:ea typeface="+mn-ea"/>
                <a:cs typeface="+mn-cs"/>
              </a:defRPr>
            </a:lvl1pPr>
            <a:lvl2pPr marL="457189" indent="0">
              <a:buNone/>
              <a:defRPr/>
            </a:lvl2pPr>
            <a:lvl3pPr marL="914377" indent="0">
              <a:buNone/>
              <a:defRPr/>
            </a:lvl3pPr>
            <a:lvl4pPr marL="1371566" indent="0">
              <a:buNone/>
              <a:defRPr/>
            </a:lvl4pPr>
            <a:lvl5pPr marL="1828754" indent="0">
              <a:buNone/>
              <a:defRPr/>
            </a:lvl5pPr>
          </a:lstStyle>
          <a:p>
            <a:r>
              <a:rPr lang="en-US" dirty="0"/>
              <a:t>Click to add a lead or delete this placeholder if not needed</a:t>
            </a:r>
          </a:p>
        </p:txBody>
      </p:sp>
      <p:sp>
        <p:nvSpPr>
          <p:cNvPr id="5" name="Text Placeholder 4"/>
          <p:cNvSpPr>
            <a:spLocks noGrp="1"/>
          </p:cNvSpPr>
          <p:nvPr>
            <p:ph type="body" sz="quarter" idx="17" hasCustomPrompt="1"/>
          </p:nvPr>
        </p:nvSpPr>
        <p:spPr>
          <a:xfrm>
            <a:off x="511476" y="980017"/>
            <a:ext cx="11153475" cy="287867"/>
          </a:xfrm>
          <a:prstGeom prst="rect">
            <a:avLst/>
          </a:prstGeom>
        </p:spPr>
        <p:txBody>
          <a:bodyPr lIns="0" tIns="0" rIns="0" bIns="0">
            <a:noAutofit/>
          </a:bodyPr>
          <a:lstStyle>
            <a:lvl1pPr marL="0" indent="0">
              <a:lnSpc>
                <a:spcPct val="100000"/>
              </a:lnSpc>
              <a:spcBef>
                <a:spcPts val="800"/>
              </a:spcBef>
              <a:buNone/>
              <a:defRPr lang="en-US" sz="2400" b="0" kern="1200" dirty="0">
                <a:solidFill>
                  <a:schemeClr val="accent2"/>
                </a:solidFill>
                <a:latin typeface="+mn-lt"/>
                <a:ea typeface="+mn-ea"/>
                <a:cs typeface="+mn-cs"/>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Click to add a subtitle or delete this placeholder if not needed</a:t>
            </a:r>
          </a:p>
        </p:txBody>
      </p:sp>
      <p:sp>
        <p:nvSpPr>
          <p:cNvPr id="13" name="Text Placeholder 23">
            <a:extLst>
              <a:ext uri="{FF2B5EF4-FFF2-40B4-BE49-F238E27FC236}">
                <a16:creationId xmlns:a16="http://schemas.microsoft.com/office/drawing/2014/main" id="{AFF6D952-3CCD-4DCE-8903-734B215DA9A1}"/>
              </a:ext>
            </a:extLst>
          </p:cNvPr>
          <p:cNvSpPr>
            <a:spLocks noGrp="1"/>
          </p:cNvSpPr>
          <p:nvPr>
            <p:ph type="body" sz="quarter" idx="12" hasCustomPrompt="1"/>
          </p:nvPr>
        </p:nvSpPr>
        <p:spPr>
          <a:xfrm>
            <a:off x="131233" y="-1085145"/>
            <a:ext cx="1680000" cy="624000"/>
          </a:xfrm>
          <a:prstGeom prst="rect">
            <a:avLst/>
          </a:prstGeom>
          <a:solidFill>
            <a:srgbClr val="FFFFFF"/>
          </a:solidFill>
          <a:ln>
            <a:noFill/>
          </a:ln>
        </p:spPr>
        <p:txBody>
          <a:bodyPr anchor="ctr"/>
          <a:lstStyle>
            <a:lvl1pPr marL="0" indent="0" algn="ctr">
              <a:buNone/>
              <a:defRPr sz="3733" b="1">
                <a:solidFill>
                  <a:schemeClr val="accent3"/>
                </a:solidFill>
                <a:latin typeface="+mj-lt"/>
              </a:defRPr>
            </a:lvl1pPr>
            <a:lvl2pPr marL="457189" indent="0">
              <a:buNone/>
              <a:defRPr sz="3733" b="1">
                <a:solidFill>
                  <a:schemeClr val="bg2"/>
                </a:solidFill>
              </a:defRPr>
            </a:lvl2pPr>
            <a:lvl3pPr marL="914377" indent="0">
              <a:buNone/>
              <a:defRPr sz="3733" b="1">
                <a:solidFill>
                  <a:schemeClr val="bg2"/>
                </a:solidFill>
              </a:defRPr>
            </a:lvl3pPr>
            <a:lvl4pPr marL="1371566" indent="0">
              <a:buNone/>
              <a:defRPr sz="3733" b="1">
                <a:solidFill>
                  <a:schemeClr val="bg2"/>
                </a:solidFill>
              </a:defRPr>
            </a:lvl4pPr>
            <a:lvl5pPr marL="1828754" indent="0">
              <a:buNone/>
              <a:defRPr sz="3733" b="1">
                <a:solidFill>
                  <a:schemeClr val="bg2"/>
                </a:solidFill>
              </a:defRPr>
            </a:lvl5pPr>
          </a:lstStyle>
          <a:p>
            <a:pPr lvl="0"/>
            <a:r>
              <a:rPr lang="en-US" dirty="0"/>
              <a:t>Title</a:t>
            </a:r>
          </a:p>
        </p:txBody>
      </p:sp>
      <p:sp>
        <p:nvSpPr>
          <p:cNvPr id="14" name="Text Placeholder 26">
            <a:extLst>
              <a:ext uri="{FF2B5EF4-FFF2-40B4-BE49-F238E27FC236}">
                <a16:creationId xmlns:a16="http://schemas.microsoft.com/office/drawing/2014/main" id="{9DDB0C90-3633-452A-BE73-93269BB2A2BB}"/>
              </a:ext>
            </a:extLst>
          </p:cNvPr>
          <p:cNvSpPr>
            <a:spLocks noGrp="1"/>
          </p:cNvSpPr>
          <p:nvPr>
            <p:ph type="body" sz="quarter" idx="13" hasCustomPrompt="1"/>
          </p:nvPr>
        </p:nvSpPr>
        <p:spPr>
          <a:xfrm>
            <a:off x="1839856" y="-1085145"/>
            <a:ext cx="1680000" cy="624000"/>
          </a:xfrm>
          <a:prstGeom prst="rect">
            <a:avLst/>
          </a:prstGeom>
          <a:solidFill>
            <a:srgbClr val="FFFFFF"/>
          </a:solidFill>
          <a:ln>
            <a:noFill/>
          </a:ln>
        </p:spPr>
        <p:txBody>
          <a:bodyPr anchor="ctr"/>
          <a:lstStyle>
            <a:lvl1pPr marL="0" indent="0" algn="ctr">
              <a:buNone/>
              <a:defRPr sz="2400" b="0">
                <a:solidFill>
                  <a:schemeClr val="accent2"/>
                </a:solidFill>
                <a:latin typeface="+mj-lt"/>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Subtitle</a:t>
            </a:r>
          </a:p>
        </p:txBody>
      </p:sp>
      <p:sp>
        <p:nvSpPr>
          <p:cNvPr id="15" name="Text Placeholder 26">
            <a:extLst>
              <a:ext uri="{FF2B5EF4-FFF2-40B4-BE49-F238E27FC236}">
                <a16:creationId xmlns:a16="http://schemas.microsoft.com/office/drawing/2014/main" id="{112997D0-7E46-4C4A-9C3D-0BDDF20D6970}"/>
              </a:ext>
            </a:extLst>
          </p:cNvPr>
          <p:cNvSpPr>
            <a:spLocks noGrp="1"/>
          </p:cNvSpPr>
          <p:nvPr>
            <p:ph type="body" sz="quarter" idx="14" hasCustomPrompt="1"/>
          </p:nvPr>
        </p:nvSpPr>
        <p:spPr>
          <a:xfrm>
            <a:off x="3548479" y="-1085145"/>
            <a:ext cx="1680000" cy="624000"/>
          </a:xfrm>
          <a:prstGeom prst="rect">
            <a:avLst/>
          </a:prstGeom>
          <a:solidFill>
            <a:srgbClr val="FFFFFF"/>
          </a:solidFill>
          <a:ln>
            <a:noFill/>
          </a:ln>
        </p:spPr>
        <p:txBody>
          <a:bodyPr anchor="ctr"/>
          <a:lstStyle>
            <a:lvl1pPr marL="0" indent="0" algn="ctr">
              <a:buNone/>
              <a:defRPr sz="1867" b="0">
                <a:solidFill>
                  <a:schemeClr val="accent2"/>
                </a:solidFill>
                <a:latin typeface="+mj-lt"/>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Lead</a:t>
            </a:r>
          </a:p>
        </p:txBody>
      </p:sp>
      <p:sp>
        <p:nvSpPr>
          <p:cNvPr id="16" name="Text Placeholder 26">
            <a:extLst>
              <a:ext uri="{FF2B5EF4-FFF2-40B4-BE49-F238E27FC236}">
                <a16:creationId xmlns:a16="http://schemas.microsoft.com/office/drawing/2014/main" id="{20285351-7A5E-4471-B070-95D8F4627666}"/>
              </a:ext>
            </a:extLst>
          </p:cNvPr>
          <p:cNvSpPr>
            <a:spLocks noGrp="1"/>
          </p:cNvSpPr>
          <p:nvPr>
            <p:ph type="body" sz="quarter" idx="15" hasCustomPrompt="1"/>
          </p:nvPr>
        </p:nvSpPr>
        <p:spPr>
          <a:xfrm>
            <a:off x="5257101" y="-1085145"/>
            <a:ext cx="1680000" cy="624000"/>
          </a:xfrm>
          <a:prstGeom prst="rect">
            <a:avLst/>
          </a:prstGeom>
          <a:solidFill>
            <a:srgbClr val="FFFFFF"/>
          </a:solidFill>
          <a:ln>
            <a:noFill/>
          </a:ln>
        </p:spPr>
        <p:txBody>
          <a:bodyPr anchor="ctr"/>
          <a:lstStyle>
            <a:lvl1pPr marL="0" indent="0" algn="ctr">
              <a:buNone/>
              <a:defRPr sz="2133" b="1">
                <a:solidFill>
                  <a:schemeClr val="accent3"/>
                </a:solidFill>
                <a:latin typeface="+mj-lt"/>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Text title 1</a:t>
            </a:r>
          </a:p>
        </p:txBody>
      </p:sp>
      <p:sp>
        <p:nvSpPr>
          <p:cNvPr id="17" name="Text Placeholder 26">
            <a:extLst>
              <a:ext uri="{FF2B5EF4-FFF2-40B4-BE49-F238E27FC236}">
                <a16:creationId xmlns:a16="http://schemas.microsoft.com/office/drawing/2014/main" id="{41324695-6A41-4DEA-9C85-E61352A3845F}"/>
              </a:ext>
            </a:extLst>
          </p:cNvPr>
          <p:cNvSpPr>
            <a:spLocks noGrp="1"/>
          </p:cNvSpPr>
          <p:nvPr>
            <p:ph type="body" sz="quarter" idx="16" hasCustomPrompt="1"/>
          </p:nvPr>
        </p:nvSpPr>
        <p:spPr>
          <a:xfrm>
            <a:off x="8674347" y="-1085145"/>
            <a:ext cx="1680000" cy="624000"/>
          </a:xfrm>
          <a:prstGeom prst="rect">
            <a:avLst/>
          </a:prstGeom>
          <a:solidFill>
            <a:srgbClr val="FFFFFF"/>
          </a:solidFill>
          <a:ln>
            <a:noFill/>
          </a:ln>
        </p:spPr>
        <p:txBody>
          <a:bodyPr anchor="ctr"/>
          <a:lstStyle>
            <a:lvl1pPr marL="0" indent="0" algn="ctr">
              <a:buNone/>
              <a:defRPr sz="1600" b="0">
                <a:solidFill>
                  <a:schemeClr val="accent3"/>
                </a:solidFill>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Text</a:t>
            </a:r>
          </a:p>
        </p:txBody>
      </p:sp>
      <p:sp>
        <p:nvSpPr>
          <p:cNvPr id="18" name="Text Placeholder 26">
            <a:extLst>
              <a:ext uri="{FF2B5EF4-FFF2-40B4-BE49-F238E27FC236}">
                <a16:creationId xmlns:a16="http://schemas.microsoft.com/office/drawing/2014/main" id="{3837D03D-9FF4-47DE-B0B9-3A8BC1848AB4}"/>
              </a:ext>
            </a:extLst>
          </p:cNvPr>
          <p:cNvSpPr>
            <a:spLocks noGrp="1"/>
          </p:cNvSpPr>
          <p:nvPr>
            <p:ph type="body" sz="quarter" idx="20" hasCustomPrompt="1"/>
          </p:nvPr>
        </p:nvSpPr>
        <p:spPr>
          <a:xfrm>
            <a:off x="10382973" y="-1085145"/>
            <a:ext cx="1680000" cy="624000"/>
          </a:xfrm>
          <a:prstGeom prst="rect">
            <a:avLst/>
          </a:prstGeom>
          <a:solidFill>
            <a:srgbClr val="FFFFFF"/>
          </a:solidFill>
          <a:ln>
            <a:noFill/>
          </a:ln>
        </p:spPr>
        <p:txBody>
          <a:bodyPr anchor="ctr"/>
          <a:lstStyle>
            <a:lvl1pPr marL="0" indent="0" algn="ctr">
              <a:buNone/>
              <a:defRPr sz="1067" b="0">
                <a:solidFill>
                  <a:schemeClr val="accent3"/>
                </a:solidFill>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Caption</a:t>
            </a:r>
          </a:p>
        </p:txBody>
      </p:sp>
      <p:sp>
        <p:nvSpPr>
          <p:cNvPr id="19" name="Text Placeholder 26">
            <a:extLst>
              <a:ext uri="{FF2B5EF4-FFF2-40B4-BE49-F238E27FC236}">
                <a16:creationId xmlns:a16="http://schemas.microsoft.com/office/drawing/2014/main" id="{C7415FE2-8208-49C4-A6A9-C0F3D9571E43}"/>
              </a:ext>
            </a:extLst>
          </p:cNvPr>
          <p:cNvSpPr>
            <a:spLocks noGrp="1"/>
          </p:cNvSpPr>
          <p:nvPr>
            <p:ph type="body" sz="quarter" idx="18" hasCustomPrompt="1"/>
          </p:nvPr>
        </p:nvSpPr>
        <p:spPr>
          <a:xfrm>
            <a:off x="6965724" y="-1085145"/>
            <a:ext cx="1680000" cy="624000"/>
          </a:xfrm>
          <a:prstGeom prst="rect">
            <a:avLst/>
          </a:prstGeom>
          <a:solidFill>
            <a:srgbClr val="FFFFFF"/>
          </a:solidFill>
          <a:ln>
            <a:noFill/>
          </a:ln>
        </p:spPr>
        <p:txBody>
          <a:bodyPr anchor="ctr"/>
          <a:lstStyle>
            <a:lvl1pPr marL="0" indent="0" algn="ctr">
              <a:buNone/>
              <a:defRPr sz="1867" b="1">
                <a:solidFill>
                  <a:schemeClr val="accent3"/>
                </a:solidFill>
                <a:latin typeface="+mj-lt"/>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Text title 2</a:t>
            </a:r>
          </a:p>
        </p:txBody>
      </p:sp>
    </p:spTree>
    <p:extLst>
      <p:ext uri="{BB962C8B-B14F-4D97-AF65-F5344CB8AC3E}">
        <p14:creationId xmlns:p14="http://schemas.microsoft.com/office/powerpoint/2010/main" val="167730259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Speaker 1">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E876FA5A-D4B9-8242-89B0-0E6F92870162}"/>
              </a:ext>
            </a:extLst>
          </p:cNvPr>
          <p:cNvSpPr/>
          <p:nvPr userDrawn="1"/>
        </p:nvSpPr>
        <p:spPr>
          <a:xfrm>
            <a:off x="6096001" y="1"/>
            <a:ext cx="6096000" cy="6360007"/>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4267" dirty="0">
              <a:solidFill>
                <a:schemeClr val="bg2"/>
              </a:solidFill>
            </a:endParaRPr>
          </a:p>
        </p:txBody>
      </p:sp>
      <p:sp>
        <p:nvSpPr>
          <p:cNvPr id="20" name="Title Placeholder 1">
            <a:extLst>
              <a:ext uri="{FF2B5EF4-FFF2-40B4-BE49-F238E27FC236}">
                <a16:creationId xmlns:a16="http://schemas.microsoft.com/office/drawing/2014/main" id="{74258A97-BDA0-4CF9-9323-A861F37E4585}"/>
              </a:ext>
            </a:extLst>
          </p:cNvPr>
          <p:cNvSpPr>
            <a:spLocks noGrp="1"/>
          </p:cNvSpPr>
          <p:nvPr>
            <p:ph type="title" hasCustomPrompt="1"/>
          </p:nvPr>
        </p:nvSpPr>
        <p:spPr>
          <a:xfrm>
            <a:off x="511476" y="316423"/>
            <a:ext cx="5237779" cy="571245"/>
          </a:xfrm>
          <a:prstGeom prst="rect">
            <a:avLst/>
          </a:prstGeom>
        </p:spPr>
        <p:txBody>
          <a:bodyPr vert="horz" wrap="none" lIns="0" tIns="0" rIns="0" bIns="0" rtlCol="0" anchor="t" anchorCtr="0">
            <a:noAutofit/>
          </a:bodyPr>
          <a:lstStyle>
            <a:lvl1pPr>
              <a:defRPr>
                <a:solidFill>
                  <a:schemeClr val="tx1"/>
                </a:solidFill>
                <a:latin typeface="+mj-lt"/>
              </a:defRPr>
            </a:lvl1pPr>
          </a:lstStyle>
          <a:p>
            <a:r>
              <a:rPr lang="en-US" dirty="0"/>
              <a:t>Click to add a title</a:t>
            </a:r>
          </a:p>
        </p:txBody>
      </p:sp>
      <p:sp>
        <p:nvSpPr>
          <p:cNvPr id="22" name="Text Placeholder 10">
            <a:extLst>
              <a:ext uri="{FF2B5EF4-FFF2-40B4-BE49-F238E27FC236}">
                <a16:creationId xmlns:a16="http://schemas.microsoft.com/office/drawing/2014/main" id="{DA0FB2AF-1D24-4B76-A8A3-220F3820DE29}"/>
              </a:ext>
            </a:extLst>
          </p:cNvPr>
          <p:cNvSpPr>
            <a:spLocks noGrp="1"/>
          </p:cNvSpPr>
          <p:nvPr>
            <p:ph type="body" sz="quarter" idx="22" hasCustomPrompt="1"/>
          </p:nvPr>
        </p:nvSpPr>
        <p:spPr>
          <a:xfrm>
            <a:off x="503700" y="1564154"/>
            <a:ext cx="5245555" cy="3786117"/>
          </a:xfrm>
          <a:prstGeom prst="rect">
            <a:avLst/>
          </a:prstGeom>
        </p:spPr>
        <p:txBody>
          <a:bodyPr lIns="0" tIns="0" rIns="0" bIns="0" anchor="ctr"/>
          <a:lstStyle>
            <a:lvl1pPr marL="0" indent="0">
              <a:buNone/>
              <a:defRPr sz="4800">
                <a:solidFill>
                  <a:schemeClr val="tx1"/>
                </a:solidFill>
              </a:defRPr>
            </a:lvl1pPr>
          </a:lstStyle>
          <a:p>
            <a:pPr lvl="0"/>
            <a:r>
              <a:rPr lang="en-GB" dirty="0"/>
              <a:t>Click to add a title</a:t>
            </a:r>
            <a:endParaRPr lang="en-US" dirty="0"/>
          </a:p>
        </p:txBody>
      </p:sp>
      <p:sp>
        <p:nvSpPr>
          <p:cNvPr id="23" name="Picture Placeholder 8">
            <a:extLst>
              <a:ext uri="{FF2B5EF4-FFF2-40B4-BE49-F238E27FC236}">
                <a16:creationId xmlns:a16="http://schemas.microsoft.com/office/drawing/2014/main" id="{CD5AE963-92CC-4A6C-A2E6-490C915C0908}"/>
              </a:ext>
            </a:extLst>
          </p:cNvPr>
          <p:cNvSpPr>
            <a:spLocks noGrp="1"/>
          </p:cNvSpPr>
          <p:nvPr>
            <p:ph type="pic" sz="quarter" idx="21" hasCustomPrompt="1"/>
          </p:nvPr>
        </p:nvSpPr>
        <p:spPr>
          <a:xfrm>
            <a:off x="8037129" y="1360639"/>
            <a:ext cx="2400000" cy="2400000"/>
          </a:xfrm>
          <a:prstGeom prst="ellipse">
            <a:avLst/>
          </a:prstGeom>
          <a:solidFill>
            <a:schemeClr val="bg1">
              <a:lumMod val="95000"/>
            </a:schemeClr>
          </a:solidFill>
        </p:spPr>
        <p:txBody>
          <a:bodyPr anchor="ctr"/>
          <a:lstStyle>
            <a:lvl1pPr marL="0" marR="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sz="1333"/>
            </a:lvl1pPr>
          </a:lstStyle>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to add a picture</a:t>
            </a:r>
          </a:p>
        </p:txBody>
      </p:sp>
      <p:sp>
        <p:nvSpPr>
          <p:cNvPr id="24" name="Text Placeholder 10">
            <a:extLst>
              <a:ext uri="{FF2B5EF4-FFF2-40B4-BE49-F238E27FC236}">
                <a16:creationId xmlns:a16="http://schemas.microsoft.com/office/drawing/2014/main" id="{D138F5C3-95DF-47AB-A401-6F65242B66E5}"/>
              </a:ext>
            </a:extLst>
          </p:cNvPr>
          <p:cNvSpPr>
            <a:spLocks noGrp="1"/>
          </p:cNvSpPr>
          <p:nvPr>
            <p:ph type="body" sz="quarter" idx="23" hasCustomPrompt="1"/>
          </p:nvPr>
        </p:nvSpPr>
        <p:spPr>
          <a:xfrm>
            <a:off x="7162669" y="4074432"/>
            <a:ext cx="4148920" cy="445989"/>
          </a:xfrm>
          <a:prstGeom prst="rect">
            <a:avLst/>
          </a:prstGeom>
        </p:spPr>
        <p:txBody>
          <a:bodyPr lIns="0" tIns="0" rIns="0" bIns="0" anchor="t"/>
          <a:lstStyle>
            <a:lvl1pPr marL="0" indent="0" algn="ctr">
              <a:spcBef>
                <a:spcPts val="0"/>
              </a:spcBef>
              <a:buNone/>
              <a:defRPr sz="3200" b="1">
                <a:solidFill>
                  <a:schemeClr val="bg1"/>
                </a:solidFill>
              </a:defRPr>
            </a:lvl1pPr>
          </a:lstStyle>
          <a:p>
            <a:pPr lvl="0"/>
            <a:r>
              <a:rPr lang="en-GB" dirty="0"/>
              <a:t>Name Surname</a:t>
            </a:r>
            <a:endParaRPr lang="en-US" dirty="0"/>
          </a:p>
        </p:txBody>
      </p:sp>
      <p:sp>
        <p:nvSpPr>
          <p:cNvPr id="25" name="Text Placeholder 10">
            <a:extLst>
              <a:ext uri="{FF2B5EF4-FFF2-40B4-BE49-F238E27FC236}">
                <a16:creationId xmlns:a16="http://schemas.microsoft.com/office/drawing/2014/main" id="{ADCF38A8-30CB-497E-923F-A88F15185578}"/>
              </a:ext>
            </a:extLst>
          </p:cNvPr>
          <p:cNvSpPr>
            <a:spLocks noGrp="1"/>
          </p:cNvSpPr>
          <p:nvPr>
            <p:ph type="body" sz="quarter" idx="24" hasCustomPrompt="1"/>
          </p:nvPr>
        </p:nvSpPr>
        <p:spPr>
          <a:xfrm>
            <a:off x="7162669" y="4724479"/>
            <a:ext cx="4148920" cy="1090248"/>
          </a:xfrm>
          <a:prstGeom prst="rect">
            <a:avLst/>
          </a:prstGeom>
        </p:spPr>
        <p:txBody>
          <a:bodyPr lIns="0" tIns="0" rIns="0" bIns="0" anchor="t"/>
          <a:lstStyle>
            <a:lvl1pPr marL="0" indent="0" algn="ctr">
              <a:buNone/>
              <a:defRPr sz="2133" b="0">
                <a:solidFill>
                  <a:schemeClr val="accent1">
                    <a:lumMod val="40000"/>
                    <a:lumOff val="60000"/>
                  </a:schemeClr>
                </a:solidFill>
              </a:defRPr>
            </a:lvl1pPr>
          </a:lstStyle>
          <a:p>
            <a:pPr lvl="0"/>
            <a:r>
              <a:rPr lang="en-GB" dirty="0"/>
              <a:t>Job title</a:t>
            </a:r>
            <a:endParaRPr lang="en-US" dirty="0"/>
          </a:p>
        </p:txBody>
      </p:sp>
      <p:sp>
        <p:nvSpPr>
          <p:cNvPr id="16" name="Text Placeholder 23">
            <a:extLst>
              <a:ext uri="{FF2B5EF4-FFF2-40B4-BE49-F238E27FC236}">
                <a16:creationId xmlns:a16="http://schemas.microsoft.com/office/drawing/2014/main" id="{9927DFD7-5ED9-4E81-B94D-151173EA0326}"/>
              </a:ext>
            </a:extLst>
          </p:cNvPr>
          <p:cNvSpPr>
            <a:spLocks noGrp="1"/>
          </p:cNvSpPr>
          <p:nvPr>
            <p:ph type="body" sz="quarter" idx="12" hasCustomPrompt="1"/>
          </p:nvPr>
        </p:nvSpPr>
        <p:spPr>
          <a:xfrm>
            <a:off x="131233" y="-1085145"/>
            <a:ext cx="1680000" cy="624000"/>
          </a:xfrm>
          <a:prstGeom prst="rect">
            <a:avLst/>
          </a:prstGeom>
          <a:solidFill>
            <a:srgbClr val="FFFFFF"/>
          </a:solidFill>
          <a:ln>
            <a:noFill/>
          </a:ln>
        </p:spPr>
        <p:txBody>
          <a:bodyPr anchor="ctr"/>
          <a:lstStyle>
            <a:lvl1pPr marL="0" indent="0" algn="ctr">
              <a:buNone/>
              <a:defRPr sz="3733" b="1">
                <a:solidFill>
                  <a:schemeClr val="accent3"/>
                </a:solidFill>
                <a:latin typeface="+mj-lt"/>
              </a:defRPr>
            </a:lvl1pPr>
            <a:lvl2pPr marL="457189" indent="0">
              <a:buNone/>
              <a:defRPr sz="3733" b="1">
                <a:solidFill>
                  <a:schemeClr val="bg2"/>
                </a:solidFill>
              </a:defRPr>
            </a:lvl2pPr>
            <a:lvl3pPr marL="914377" indent="0">
              <a:buNone/>
              <a:defRPr sz="3733" b="1">
                <a:solidFill>
                  <a:schemeClr val="bg2"/>
                </a:solidFill>
              </a:defRPr>
            </a:lvl3pPr>
            <a:lvl4pPr marL="1371566" indent="0">
              <a:buNone/>
              <a:defRPr sz="3733" b="1">
                <a:solidFill>
                  <a:schemeClr val="bg2"/>
                </a:solidFill>
              </a:defRPr>
            </a:lvl4pPr>
            <a:lvl5pPr marL="1828754" indent="0">
              <a:buNone/>
              <a:defRPr sz="3733" b="1">
                <a:solidFill>
                  <a:schemeClr val="bg2"/>
                </a:solidFill>
              </a:defRPr>
            </a:lvl5pPr>
          </a:lstStyle>
          <a:p>
            <a:pPr lvl="0"/>
            <a:r>
              <a:rPr lang="en-US" dirty="0"/>
              <a:t>Title</a:t>
            </a:r>
          </a:p>
        </p:txBody>
      </p:sp>
      <p:sp>
        <p:nvSpPr>
          <p:cNvPr id="17" name="Text Placeholder 26">
            <a:extLst>
              <a:ext uri="{FF2B5EF4-FFF2-40B4-BE49-F238E27FC236}">
                <a16:creationId xmlns:a16="http://schemas.microsoft.com/office/drawing/2014/main" id="{9DAD9694-F2F4-4013-90F9-8AC8C05C11CD}"/>
              </a:ext>
            </a:extLst>
          </p:cNvPr>
          <p:cNvSpPr>
            <a:spLocks noGrp="1"/>
          </p:cNvSpPr>
          <p:nvPr>
            <p:ph type="body" sz="quarter" idx="13" hasCustomPrompt="1"/>
          </p:nvPr>
        </p:nvSpPr>
        <p:spPr>
          <a:xfrm>
            <a:off x="1839856" y="-1085145"/>
            <a:ext cx="1680000" cy="624000"/>
          </a:xfrm>
          <a:prstGeom prst="rect">
            <a:avLst/>
          </a:prstGeom>
          <a:solidFill>
            <a:srgbClr val="FFFFFF"/>
          </a:solidFill>
          <a:ln>
            <a:noFill/>
          </a:ln>
        </p:spPr>
        <p:txBody>
          <a:bodyPr anchor="ctr"/>
          <a:lstStyle>
            <a:lvl1pPr marL="0" indent="0" algn="ctr">
              <a:buNone/>
              <a:defRPr sz="2400" b="0">
                <a:solidFill>
                  <a:schemeClr val="accent2"/>
                </a:solidFill>
                <a:latin typeface="+mj-lt"/>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Subtitle</a:t>
            </a:r>
          </a:p>
        </p:txBody>
      </p:sp>
      <p:sp>
        <p:nvSpPr>
          <p:cNvPr id="18" name="Text Placeholder 26">
            <a:extLst>
              <a:ext uri="{FF2B5EF4-FFF2-40B4-BE49-F238E27FC236}">
                <a16:creationId xmlns:a16="http://schemas.microsoft.com/office/drawing/2014/main" id="{EA29902A-B00A-4FFC-AA5F-374027F03A7D}"/>
              </a:ext>
            </a:extLst>
          </p:cNvPr>
          <p:cNvSpPr>
            <a:spLocks noGrp="1"/>
          </p:cNvSpPr>
          <p:nvPr>
            <p:ph type="body" sz="quarter" idx="14" hasCustomPrompt="1"/>
          </p:nvPr>
        </p:nvSpPr>
        <p:spPr>
          <a:xfrm>
            <a:off x="3548479" y="-1085145"/>
            <a:ext cx="1680000" cy="624000"/>
          </a:xfrm>
          <a:prstGeom prst="rect">
            <a:avLst/>
          </a:prstGeom>
          <a:solidFill>
            <a:srgbClr val="FFFFFF"/>
          </a:solidFill>
          <a:ln>
            <a:noFill/>
          </a:ln>
        </p:spPr>
        <p:txBody>
          <a:bodyPr anchor="ctr"/>
          <a:lstStyle>
            <a:lvl1pPr marL="0" indent="0" algn="ctr">
              <a:buNone/>
              <a:defRPr sz="1867" b="0">
                <a:solidFill>
                  <a:schemeClr val="accent2"/>
                </a:solidFill>
                <a:latin typeface="+mj-lt"/>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Lead</a:t>
            </a:r>
          </a:p>
        </p:txBody>
      </p:sp>
      <p:sp>
        <p:nvSpPr>
          <p:cNvPr id="19" name="Text Placeholder 26">
            <a:extLst>
              <a:ext uri="{FF2B5EF4-FFF2-40B4-BE49-F238E27FC236}">
                <a16:creationId xmlns:a16="http://schemas.microsoft.com/office/drawing/2014/main" id="{D9BD20EE-1820-4728-A96A-F2DAE403D786}"/>
              </a:ext>
            </a:extLst>
          </p:cNvPr>
          <p:cNvSpPr>
            <a:spLocks noGrp="1"/>
          </p:cNvSpPr>
          <p:nvPr>
            <p:ph type="body" sz="quarter" idx="15" hasCustomPrompt="1"/>
          </p:nvPr>
        </p:nvSpPr>
        <p:spPr>
          <a:xfrm>
            <a:off x="5257101" y="-1085145"/>
            <a:ext cx="1680000" cy="624000"/>
          </a:xfrm>
          <a:prstGeom prst="rect">
            <a:avLst/>
          </a:prstGeom>
          <a:solidFill>
            <a:srgbClr val="FFFFFF"/>
          </a:solidFill>
          <a:ln>
            <a:noFill/>
          </a:ln>
        </p:spPr>
        <p:txBody>
          <a:bodyPr anchor="ctr"/>
          <a:lstStyle>
            <a:lvl1pPr marL="0" indent="0" algn="ctr">
              <a:buNone/>
              <a:defRPr sz="2133" b="1">
                <a:solidFill>
                  <a:schemeClr val="accent3"/>
                </a:solidFill>
                <a:latin typeface="+mj-lt"/>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Text title 1</a:t>
            </a:r>
          </a:p>
        </p:txBody>
      </p:sp>
      <p:sp>
        <p:nvSpPr>
          <p:cNvPr id="26" name="Text Placeholder 26">
            <a:extLst>
              <a:ext uri="{FF2B5EF4-FFF2-40B4-BE49-F238E27FC236}">
                <a16:creationId xmlns:a16="http://schemas.microsoft.com/office/drawing/2014/main" id="{493A3A1B-C687-4D57-854C-F6978B5259EB}"/>
              </a:ext>
            </a:extLst>
          </p:cNvPr>
          <p:cNvSpPr>
            <a:spLocks noGrp="1"/>
          </p:cNvSpPr>
          <p:nvPr>
            <p:ph type="body" sz="quarter" idx="16" hasCustomPrompt="1"/>
          </p:nvPr>
        </p:nvSpPr>
        <p:spPr>
          <a:xfrm>
            <a:off x="8674347" y="-1085145"/>
            <a:ext cx="1680000" cy="624000"/>
          </a:xfrm>
          <a:prstGeom prst="rect">
            <a:avLst/>
          </a:prstGeom>
          <a:solidFill>
            <a:srgbClr val="FFFFFF"/>
          </a:solidFill>
          <a:ln>
            <a:noFill/>
          </a:ln>
        </p:spPr>
        <p:txBody>
          <a:bodyPr anchor="ctr"/>
          <a:lstStyle>
            <a:lvl1pPr marL="0" indent="0" algn="ctr">
              <a:buNone/>
              <a:defRPr sz="1600" b="0">
                <a:solidFill>
                  <a:schemeClr val="accent3"/>
                </a:solidFill>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Text</a:t>
            </a:r>
          </a:p>
        </p:txBody>
      </p:sp>
      <p:sp>
        <p:nvSpPr>
          <p:cNvPr id="27" name="Text Placeholder 26">
            <a:extLst>
              <a:ext uri="{FF2B5EF4-FFF2-40B4-BE49-F238E27FC236}">
                <a16:creationId xmlns:a16="http://schemas.microsoft.com/office/drawing/2014/main" id="{A1926093-BB4F-4250-96F7-DC904D6FB53B}"/>
              </a:ext>
            </a:extLst>
          </p:cNvPr>
          <p:cNvSpPr>
            <a:spLocks noGrp="1"/>
          </p:cNvSpPr>
          <p:nvPr>
            <p:ph type="body" sz="quarter" idx="17" hasCustomPrompt="1"/>
          </p:nvPr>
        </p:nvSpPr>
        <p:spPr>
          <a:xfrm>
            <a:off x="10382973" y="-1085145"/>
            <a:ext cx="1680000" cy="624000"/>
          </a:xfrm>
          <a:prstGeom prst="rect">
            <a:avLst/>
          </a:prstGeom>
          <a:solidFill>
            <a:srgbClr val="FFFFFF"/>
          </a:solidFill>
          <a:ln>
            <a:noFill/>
          </a:ln>
        </p:spPr>
        <p:txBody>
          <a:bodyPr anchor="ctr"/>
          <a:lstStyle>
            <a:lvl1pPr marL="0" indent="0" algn="ctr">
              <a:buNone/>
              <a:defRPr sz="1067" b="0">
                <a:solidFill>
                  <a:schemeClr val="accent3"/>
                </a:solidFill>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Caption</a:t>
            </a:r>
          </a:p>
        </p:txBody>
      </p:sp>
      <p:sp>
        <p:nvSpPr>
          <p:cNvPr id="28" name="Text Placeholder 26">
            <a:extLst>
              <a:ext uri="{FF2B5EF4-FFF2-40B4-BE49-F238E27FC236}">
                <a16:creationId xmlns:a16="http://schemas.microsoft.com/office/drawing/2014/main" id="{029ED0CC-A1B0-4F68-8684-8FD1128E076C}"/>
              </a:ext>
            </a:extLst>
          </p:cNvPr>
          <p:cNvSpPr>
            <a:spLocks noGrp="1"/>
          </p:cNvSpPr>
          <p:nvPr>
            <p:ph type="body" sz="quarter" idx="18" hasCustomPrompt="1"/>
          </p:nvPr>
        </p:nvSpPr>
        <p:spPr>
          <a:xfrm>
            <a:off x="6965724" y="-1085145"/>
            <a:ext cx="1680000" cy="624000"/>
          </a:xfrm>
          <a:prstGeom prst="rect">
            <a:avLst/>
          </a:prstGeom>
          <a:solidFill>
            <a:srgbClr val="FFFFFF"/>
          </a:solidFill>
          <a:ln>
            <a:noFill/>
          </a:ln>
        </p:spPr>
        <p:txBody>
          <a:bodyPr anchor="ctr"/>
          <a:lstStyle>
            <a:lvl1pPr marL="0" indent="0" algn="ctr">
              <a:buNone/>
              <a:defRPr sz="1867" b="1">
                <a:solidFill>
                  <a:schemeClr val="accent3"/>
                </a:solidFill>
                <a:latin typeface="+mj-lt"/>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Text title 2</a:t>
            </a:r>
          </a:p>
        </p:txBody>
      </p:sp>
    </p:spTree>
    <p:extLst>
      <p:ext uri="{BB962C8B-B14F-4D97-AF65-F5344CB8AC3E}">
        <p14:creationId xmlns:p14="http://schemas.microsoft.com/office/powerpoint/2010/main" val="209128964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Speakers title slide 2">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B21439FB-870B-4A48-A59E-56F5AACC51B7}"/>
              </a:ext>
            </a:extLst>
          </p:cNvPr>
          <p:cNvSpPr/>
          <p:nvPr userDrawn="1"/>
        </p:nvSpPr>
        <p:spPr>
          <a:xfrm>
            <a:off x="6096001" y="1"/>
            <a:ext cx="6096000" cy="6360007"/>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4267" dirty="0">
              <a:solidFill>
                <a:schemeClr val="bg2"/>
              </a:solidFill>
            </a:endParaRPr>
          </a:p>
        </p:txBody>
      </p:sp>
      <p:sp>
        <p:nvSpPr>
          <p:cNvPr id="4" name="Title Placeholder 1">
            <a:extLst>
              <a:ext uri="{FF2B5EF4-FFF2-40B4-BE49-F238E27FC236}">
                <a16:creationId xmlns:a16="http://schemas.microsoft.com/office/drawing/2014/main" id="{1AAF299A-6441-444E-A370-0FBC4ED068B2}"/>
              </a:ext>
            </a:extLst>
          </p:cNvPr>
          <p:cNvSpPr>
            <a:spLocks noGrp="1"/>
          </p:cNvSpPr>
          <p:nvPr userDrawn="1">
            <p:ph type="title" hasCustomPrompt="1"/>
          </p:nvPr>
        </p:nvSpPr>
        <p:spPr>
          <a:xfrm>
            <a:off x="511476" y="316423"/>
            <a:ext cx="5237779" cy="571245"/>
          </a:xfrm>
          <a:prstGeom prst="rect">
            <a:avLst/>
          </a:prstGeom>
        </p:spPr>
        <p:txBody>
          <a:bodyPr vert="horz" wrap="none" lIns="0" tIns="0" rIns="0" bIns="0" rtlCol="0" anchor="t" anchorCtr="0">
            <a:noAutofit/>
          </a:bodyPr>
          <a:lstStyle>
            <a:lvl1pPr>
              <a:defRPr>
                <a:solidFill>
                  <a:schemeClr val="accent3"/>
                </a:solidFill>
                <a:latin typeface="+mj-lt"/>
              </a:defRPr>
            </a:lvl1pPr>
          </a:lstStyle>
          <a:p>
            <a:r>
              <a:rPr lang="en-US" dirty="0"/>
              <a:t>Click to add a title</a:t>
            </a:r>
          </a:p>
        </p:txBody>
      </p:sp>
      <p:sp>
        <p:nvSpPr>
          <p:cNvPr id="11" name="Text Placeholder 10">
            <a:extLst>
              <a:ext uri="{FF2B5EF4-FFF2-40B4-BE49-F238E27FC236}">
                <a16:creationId xmlns:a16="http://schemas.microsoft.com/office/drawing/2014/main" id="{F9DAC359-9F8A-DC4B-AA77-39E6BA6FACA3}"/>
              </a:ext>
            </a:extLst>
          </p:cNvPr>
          <p:cNvSpPr>
            <a:spLocks noGrp="1"/>
          </p:cNvSpPr>
          <p:nvPr>
            <p:ph type="body" sz="quarter" idx="22" hasCustomPrompt="1"/>
          </p:nvPr>
        </p:nvSpPr>
        <p:spPr>
          <a:xfrm>
            <a:off x="503313" y="1574043"/>
            <a:ext cx="5245555" cy="3786117"/>
          </a:xfrm>
          <a:prstGeom prst="rect">
            <a:avLst/>
          </a:prstGeom>
        </p:spPr>
        <p:txBody>
          <a:bodyPr lIns="0" tIns="0" rIns="0" bIns="0" anchor="ctr"/>
          <a:lstStyle>
            <a:lvl1pPr marL="0" indent="0">
              <a:buNone/>
              <a:defRPr sz="4800" b="0">
                <a:solidFill>
                  <a:schemeClr val="accent3"/>
                </a:solidFill>
              </a:defRPr>
            </a:lvl1pPr>
          </a:lstStyle>
          <a:p>
            <a:pPr lvl="0"/>
            <a:r>
              <a:rPr lang="en-GB" dirty="0"/>
              <a:t>Click to add a title</a:t>
            </a:r>
            <a:endParaRPr lang="en-US" dirty="0"/>
          </a:p>
        </p:txBody>
      </p:sp>
      <p:sp>
        <p:nvSpPr>
          <p:cNvPr id="9" name="Picture Placeholder 8">
            <a:extLst>
              <a:ext uri="{FF2B5EF4-FFF2-40B4-BE49-F238E27FC236}">
                <a16:creationId xmlns:a16="http://schemas.microsoft.com/office/drawing/2014/main" id="{742126CB-B1A3-4747-809C-771E0A023082}"/>
              </a:ext>
            </a:extLst>
          </p:cNvPr>
          <p:cNvSpPr>
            <a:spLocks noGrp="1"/>
          </p:cNvSpPr>
          <p:nvPr>
            <p:ph type="pic" sz="quarter" idx="21" hasCustomPrompt="1"/>
          </p:nvPr>
        </p:nvSpPr>
        <p:spPr>
          <a:xfrm>
            <a:off x="6937102" y="1770234"/>
            <a:ext cx="1658767" cy="1658767"/>
          </a:xfrm>
          <a:prstGeom prst="ellipse">
            <a:avLst/>
          </a:prstGeom>
          <a:solidFill>
            <a:schemeClr val="bg1">
              <a:lumMod val="95000"/>
            </a:schemeClr>
          </a:solidFill>
        </p:spPr>
        <p:txBody>
          <a:bodyPr anchor="ctr"/>
          <a:lstStyle>
            <a:lvl1pPr marL="0" marR="0" indent="0" algn="ctr" defTabSz="914377" rtl="0" eaLnBrk="1" fontAlgn="auto" latinLnBrk="0" hangingPunct="1">
              <a:lnSpc>
                <a:spcPct val="100000"/>
              </a:lnSpc>
              <a:spcBef>
                <a:spcPts val="0"/>
              </a:spcBef>
              <a:spcAft>
                <a:spcPts val="0"/>
              </a:spcAft>
              <a:buClrTx/>
              <a:buSzTx/>
              <a:buFont typeface="Arial" panose="020B0604020202020204" pitchFamily="34" charset="0"/>
              <a:buNone/>
              <a:tabLst/>
              <a:defRPr sz="1067">
                <a:solidFill>
                  <a:schemeClr val="accent3"/>
                </a:solidFill>
              </a:defRPr>
            </a:lvl1pPr>
          </a:lstStyle>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on the icon to add a picture</a:t>
            </a:r>
          </a:p>
        </p:txBody>
      </p:sp>
      <p:sp>
        <p:nvSpPr>
          <p:cNvPr id="32" name="Text Placeholder 10">
            <a:extLst>
              <a:ext uri="{FF2B5EF4-FFF2-40B4-BE49-F238E27FC236}">
                <a16:creationId xmlns:a16="http://schemas.microsoft.com/office/drawing/2014/main" id="{3AB09F1C-5F0C-6347-BE99-42C7629BB403}"/>
              </a:ext>
            </a:extLst>
          </p:cNvPr>
          <p:cNvSpPr>
            <a:spLocks noGrp="1"/>
          </p:cNvSpPr>
          <p:nvPr>
            <p:ph type="body" sz="quarter" idx="23" hasCustomPrompt="1"/>
          </p:nvPr>
        </p:nvSpPr>
        <p:spPr>
          <a:xfrm>
            <a:off x="6677742" y="3663867"/>
            <a:ext cx="2177485" cy="528000"/>
          </a:xfrm>
          <a:prstGeom prst="rect">
            <a:avLst/>
          </a:prstGeom>
        </p:spPr>
        <p:txBody>
          <a:bodyPr lIns="0" tIns="0" rIns="0" bIns="0" anchor="t"/>
          <a:lstStyle>
            <a:lvl1pPr marL="0" indent="0" algn="ctr">
              <a:spcBef>
                <a:spcPts val="0"/>
              </a:spcBef>
              <a:buNone/>
              <a:defRPr sz="2133" b="1">
                <a:solidFill>
                  <a:schemeClr val="bg1"/>
                </a:solidFill>
              </a:defRPr>
            </a:lvl1pPr>
          </a:lstStyle>
          <a:p>
            <a:pPr lvl="0"/>
            <a:r>
              <a:rPr lang="en-GB" dirty="0"/>
              <a:t>Name </a:t>
            </a:r>
            <a:br>
              <a:rPr lang="en-GB" dirty="0"/>
            </a:br>
            <a:r>
              <a:rPr lang="en-GB" dirty="0"/>
              <a:t>Surname</a:t>
            </a:r>
            <a:endParaRPr lang="en-US" dirty="0"/>
          </a:p>
        </p:txBody>
      </p:sp>
      <p:sp>
        <p:nvSpPr>
          <p:cNvPr id="33" name="Text Placeholder 10">
            <a:extLst>
              <a:ext uri="{FF2B5EF4-FFF2-40B4-BE49-F238E27FC236}">
                <a16:creationId xmlns:a16="http://schemas.microsoft.com/office/drawing/2014/main" id="{0F005931-7E65-8640-89B3-AFE2F1D87A53}"/>
              </a:ext>
            </a:extLst>
          </p:cNvPr>
          <p:cNvSpPr>
            <a:spLocks noGrp="1"/>
          </p:cNvSpPr>
          <p:nvPr>
            <p:ph type="body" sz="quarter" idx="24" hasCustomPrompt="1"/>
          </p:nvPr>
        </p:nvSpPr>
        <p:spPr>
          <a:xfrm>
            <a:off x="6677742" y="4421613"/>
            <a:ext cx="2177485" cy="528000"/>
          </a:xfrm>
          <a:prstGeom prst="rect">
            <a:avLst/>
          </a:prstGeom>
        </p:spPr>
        <p:txBody>
          <a:bodyPr lIns="0" tIns="0" rIns="0" bIns="0" anchor="t"/>
          <a:lstStyle>
            <a:lvl1pPr marL="0" indent="0" algn="ctr">
              <a:lnSpc>
                <a:spcPct val="100000"/>
              </a:lnSpc>
              <a:spcBef>
                <a:spcPts val="0"/>
              </a:spcBef>
              <a:buNone/>
              <a:defRPr sz="1467" b="0">
                <a:solidFill>
                  <a:schemeClr val="accent1">
                    <a:lumMod val="40000"/>
                    <a:lumOff val="60000"/>
                  </a:schemeClr>
                </a:solidFill>
              </a:defRPr>
            </a:lvl1pPr>
          </a:lstStyle>
          <a:p>
            <a:pPr lvl="0"/>
            <a:r>
              <a:rPr lang="en-US" dirty="0"/>
              <a:t>Click to add </a:t>
            </a:r>
            <a:br>
              <a:rPr lang="en-US" dirty="0"/>
            </a:br>
            <a:r>
              <a:rPr lang="en-US" dirty="0"/>
              <a:t>a job title</a:t>
            </a:r>
          </a:p>
        </p:txBody>
      </p:sp>
      <p:sp>
        <p:nvSpPr>
          <p:cNvPr id="20" name="Picture Placeholder 8">
            <a:extLst>
              <a:ext uri="{FF2B5EF4-FFF2-40B4-BE49-F238E27FC236}">
                <a16:creationId xmlns:a16="http://schemas.microsoft.com/office/drawing/2014/main" id="{90AD057A-911D-4578-8171-39450739805D}"/>
              </a:ext>
            </a:extLst>
          </p:cNvPr>
          <p:cNvSpPr>
            <a:spLocks noGrp="1"/>
          </p:cNvSpPr>
          <p:nvPr>
            <p:ph type="pic" sz="quarter" idx="25" hasCustomPrompt="1"/>
          </p:nvPr>
        </p:nvSpPr>
        <p:spPr>
          <a:xfrm>
            <a:off x="9694231" y="1770234"/>
            <a:ext cx="1658767" cy="1658767"/>
          </a:xfrm>
          <a:prstGeom prst="ellipse">
            <a:avLst/>
          </a:prstGeom>
          <a:solidFill>
            <a:schemeClr val="bg1">
              <a:lumMod val="95000"/>
            </a:schemeClr>
          </a:solidFill>
        </p:spPr>
        <p:txBody>
          <a:bodyPr anchor="ctr"/>
          <a:lstStyle>
            <a:lvl1pPr marL="0" marR="0" indent="0" algn="ctr" defTabSz="914377" rtl="0" eaLnBrk="1" fontAlgn="auto" latinLnBrk="0" hangingPunct="1">
              <a:lnSpc>
                <a:spcPct val="100000"/>
              </a:lnSpc>
              <a:spcBef>
                <a:spcPts val="0"/>
              </a:spcBef>
              <a:spcAft>
                <a:spcPts val="0"/>
              </a:spcAft>
              <a:buClrTx/>
              <a:buSzTx/>
              <a:buFont typeface="Arial" panose="020B0604020202020204" pitchFamily="34" charset="0"/>
              <a:buNone/>
              <a:tabLst/>
              <a:defRPr sz="1067">
                <a:solidFill>
                  <a:schemeClr val="accent3"/>
                </a:solidFill>
              </a:defRPr>
            </a:lvl1pPr>
          </a:lstStyle>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on the icon to add a picture</a:t>
            </a:r>
          </a:p>
        </p:txBody>
      </p:sp>
      <p:sp>
        <p:nvSpPr>
          <p:cNvPr id="22" name="Text Placeholder 10">
            <a:extLst>
              <a:ext uri="{FF2B5EF4-FFF2-40B4-BE49-F238E27FC236}">
                <a16:creationId xmlns:a16="http://schemas.microsoft.com/office/drawing/2014/main" id="{E01C2201-820D-4794-A69B-AB7A88BEFDC3}"/>
              </a:ext>
            </a:extLst>
          </p:cNvPr>
          <p:cNvSpPr>
            <a:spLocks noGrp="1"/>
          </p:cNvSpPr>
          <p:nvPr>
            <p:ph type="body" sz="quarter" idx="26" hasCustomPrompt="1"/>
          </p:nvPr>
        </p:nvSpPr>
        <p:spPr>
          <a:xfrm>
            <a:off x="9434871" y="3663867"/>
            <a:ext cx="2177485" cy="528000"/>
          </a:xfrm>
          <a:prstGeom prst="rect">
            <a:avLst/>
          </a:prstGeom>
        </p:spPr>
        <p:txBody>
          <a:bodyPr lIns="0" tIns="0" rIns="0" bIns="0" anchor="t"/>
          <a:lstStyle>
            <a:lvl1pPr marL="0" indent="0" algn="ctr">
              <a:spcBef>
                <a:spcPts val="0"/>
              </a:spcBef>
              <a:buNone/>
              <a:defRPr sz="2133" b="1">
                <a:solidFill>
                  <a:schemeClr val="bg1"/>
                </a:solidFill>
              </a:defRPr>
            </a:lvl1pPr>
          </a:lstStyle>
          <a:p>
            <a:pPr lvl="0"/>
            <a:r>
              <a:rPr lang="en-GB" dirty="0"/>
              <a:t>Name </a:t>
            </a:r>
            <a:br>
              <a:rPr lang="en-GB" dirty="0"/>
            </a:br>
            <a:r>
              <a:rPr lang="en-GB" dirty="0"/>
              <a:t>Surname</a:t>
            </a:r>
            <a:endParaRPr lang="en-US" dirty="0"/>
          </a:p>
        </p:txBody>
      </p:sp>
      <p:sp>
        <p:nvSpPr>
          <p:cNvPr id="23" name="Text Placeholder 10">
            <a:extLst>
              <a:ext uri="{FF2B5EF4-FFF2-40B4-BE49-F238E27FC236}">
                <a16:creationId xmlns:a16="http://schemas.microsoft.com/office/drawing/2014/main" id="{0B83783E-68B8-4EC0-9178-E9820E03D1A7}"/>
              </a:ext>
            </a:extLst>
          </p:cNvPr>
          <p:cNvSpPr>
            <a:spLocks noGrp="1"/>
          </p:cNvSpPr>
          <p:nvPr>
            <p:ph type="body" sz="quarter" idx="27" hasCustomPrompt="1"/>
          </p:nvPr>
        </p:nvSpPr>
        <p:spPr>
          <a:xfrm>
            <a:off x="9434871" y="4421613"/>
            <a:ext cx="2177485" cy="528000"/>
          </a:xfrm>
          <a:prstGeom prst="rect">
            <a:avLst/>
          </a:prstGeom>
        </p:spPr>
        <p:txBody>
          <a:bodyPr lIns="0" tIns="0" rIns="0" bIns="0" anchor="t"/>
          <a:lstStyle>
            <a:lvl1pPr marL="0" indent="0" algn="ctr">
              <a:lnSpc>
                <a:spcPct val="100000"/>
              </a:lnSpc>
              <a:spcBef>
                <a:spcPts val="0"/>
              </a:spcBef>
              <a:buNone/>
              <a:defRPr sz="1467" b="0">
                <a:solidFill>
                  <a:schemeClr val="accent1">
                    <a:lumMod val="40000"/>
                    <a:lumOff val="60000"/>
                  </a:schemeClr>
                </a:solidFill>
              </a:defRPr>
            </a:lvl1pPr>
          </a:lstStyle>
          <a:p>
            <a:pPr lvl="0"/>
            <a:r>
              <a:rPr lang="en-US" dirty="0"/>
              <a:t>Click to add </a:t>
            </a:r>
            <a:br>
              <a:rPr lang="en-US" dirty="0"/>
            </a:br>
            <a:r>
              <a:rPr lang="en-US" dirty="0"/>
              <a:t>a job title</a:t>
            </a:r>
          </a:p>
        </p:txBody>
      </p:sp>
      <p:sp>
        <p:nvSpPr>
          <p:cNvPr id="24" name="Text Placeholder 23">
            <a:extLst>
              <a:ext uri="{FF2B5EF4-FFF2-40B4-BE49-F238E27FC236}">
                <a16:creationId xmlns:a16="http://schemas.microsoft.com/office/drawing/2014/main" id="{25E17F45-216B-4416-B65E-909169F34A4C}"/>
              </a:ext>
            </a:extLst>
          </p:cNvPr>
          <p:cNvSpPr>
            <a:spLocks noGrp="1"/>
          </p:cNvSpPr>
          <p:nvPr>
            <p:ph type="body" sz="quarter" idx="12" hasCustomPrompt="1"/>
          </p:nvPr>
        </p:nvSpPr>
        <p:spPr>
          <a:xfrm>
            <a:off x="131233" y="-1085145"/>
            <a:ext cx="1680000" cy="624000"/>
          </a:xfrm>
          <a:prstGeom prst="rect">
            <a:avLst/>
          </a:prstGeom>
          <a:solidFill>
            <a:srgbClr val="FFFFFF"/>
          </a:solidFill>
          <a:ln>
            <a:noFill/>
          </a:ln>
        </p:spPr>
        <p:txBody>
          <a:bodyPr anchor="ctr"/>
          <a:lstStyle>
            <a:lvl1pPr marL="0" indent="0" algn="ctr">
              <a:buNone/>
              <a:defRPr sz="3733" b="1">
                <a:solidFill>
                  <a:schemeClr val="accent3"/>
                </a:solidFill>
                <a:latin typeface="+mj-lt"/>
              </a:defRPr>
            </a:lvl1pPr>
            <a:lvl2pPr marL="457189" indent="0">
              <a:buNone/>
              <a:defRPr sz="3733" b="1">
                <a:solidFill>
                  <a:schemeClr val="bg2"/>
                </a:solidFill>
              </a:defRPr>
            </a:lvl2pPr>
            <a:lvl3pPr marL="914377" indent="0">
              <a:buNone/>
              <a:defRPr sz="3733" b="1">
                <a:solidFill>
                  <a:schemeClr val="bg2"/>
                </a:solidFill>
              </a:defRPr>
            </a:lvl3pPr>
            <a:lvl4pPr marL="1371566" indent="0">
              <a:buNone/>
              <a:defRPr sz="3733" b="1">
                <a:solidFill>
                  <a:schemeClr val="bg2"/>
                </a:solidFill>
              </a:defRPr>
            </a:lvl4pPr>
            <a:lvl5pPr marL="1828754" indent="0">
              <a:buNone/>
              <a:defRPr sz="3733" b="1">
                <a:solidFill>
                  <a:schemeClr val="bg2"/>
                </a:solidFill>
              </a:defRPr>
            </a:lvl5pPr>
          </a:lstStyle>
          <a:p>
            <a:pPr lvl="0"/>
            <a:r>
              <a:rPr lang="en-US" dirty="0"/>
              <a:t>Title</a:t>
            </a:r>
          </a:p>
        </p:txBody>
      </p:sp>
      <p:sp>
        <p:nvSpPr>
          <p:cNvPr id="25" name="Text Placeholder 26">
            <a:extLst>
              <a:ext uri="{FF2B5EF4-FFF2-40B4-BE49-F238E27FC236}">
                <a16:creationId xmlns:a16="http://schemas.microsoft.com/office/drawing/2014/main" id="{FB88B466-5D39-4E26-92B6-62C6B0B2568C}"/>
              </a:ext>
            </a:extLst>
          </p:cNvPr>
          <p:cNvSpPr>
            <a:spLocks noGrp="1"/>
          </p:cNvSpPr>
          <p:nvPr>
            <p:ph type="body" sz="quarter" idx="13" hasCustomPrompt="1"/>
          </p:nvPr>
        </p:nvSpPr>
        <p:spPr>
          <a:xfrm>
            <a:off x="1839856" y="-1085145"/>
            <a:ext cx="1680000" cy="624000"/>
          </a:xfrm>
          <a:prstGeom prst="rect">
            <a:avLst/>
          </a:prstGeom>
          <a:solidFill>
            <a:srgbClr val="FFFFFF"/>
          </a:solidFill>
          <a:ln>
            <a:noFill/>
          </a:ln>
        </p:spPr>
        <p:txBody>
          <a:bodyPr anchor="ctr"/>
          <a:lstStyle>
            <a:lvl1pPr marL="0" indent="0" algn="ctr">
              <a:buNone/>
              <a:defRPr sz="2400" b="0">
                <a:solidFill>
                  <a:schemeClr val="accent2"/>
                </a:solidFill>
                <a:latin typeface="+mj-lt"/>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Subtitle</a:t>
            </a:r>
          </a:p>
        </p:txBody>
      </p:sp>
      <p:sp>
        <p:nvSpPr>
          <p:cNvPr id="27" name="Text Placeholder 26">
            <a:extLst>
              <a:ext uri="{FF2B5EF4-FFF2-40B4-BE49-F238E27FC236}">
                <a16:creationId xmlns:a16="http://schemas.microsoft.com/office/drawing/2014/main" id="{A5A378F2-253C-41D3-A9EE-DB6BCD823E0E}"/>
              </a:ext>
            </a:extLst>
          </p:cNvPr>
          <p:cNvSpPr>
            <a:spLocks noGrp="1"/>
          </p:cNvSpPr>
          <p:nvPr>
            <p:ph type="body" sz="quarter" idx="14" hasCustomPrompt="1"/>
          </p:nvPr>
        </p:nvSpPr>
        <p:spPr>
          <a:xfrm>
            <a:off x="3548479" y="-1085145"/>
            <a:ext cx="1680000" cy="624000"/>
          </a:xfrm>
          <a:prstGeom prst="rect">
            <a:avLst/>
          </a:prstGeom>
          <a:solidFill>
            <a:srgbClr val="FFFFFF"/>
          </a:solidFill>
          <a:ln>
            <a:noFill/>
          </a:ln>
        </p:spPr>
        <p:txBody>
          <a:bodyPr anchor="ctr"/>
          <a:lstStyle>
            <a:lvl1pPr marL="0" indent="0" algn="ctr">
              <a:buNone/>
              <a:defRPr sz="1867" b="0">
                <a:solidFill>
                  <a:schemeClr val="accent2"/>
                </a:solidFill>
                <a:latin typeface="+mj-lt"/>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Lead</a:t>
            </a:r>
          </a:p>
        </p:txBody>
      </p:sp>
      <p:sp>
        <p:nvSpPr>
          <p:cNvPr id="28" name="Text Placeholder 26">
            <a:extLst>
              <a:ext uri="{FF2B5EF4-FFF2-40B4-BE49-F238E27FC236}">
                <a16:creationId xmlns:a16="http://schemas.microsoft.com/office/drawing/2014/main" id="{D9D283A3-8782-4FF8-84DD-C9EB32D155A5}"/>
              </a:ext>
            </a:extLst>
          </p:cNvPr>
          <p:cNvSpPr>
            <a:spLocks noGrp="1"/>
          </p:cNvSpPr>
          <p:nvPr>
            <p:ph type="body" sz="quarter" idx="15" hasCustomPrompt="1"/>
          </p:nvPr>
        </p:nvSpPr>
        <p:spPr>
          <a:xfrm>
            <a:off x="5257101" y="-1085145"/>
            <a:ext cx="1680000" cy="624000"/>
          </a:xfrm>
          <a:prstGeom prst="rect">
            <a:avLst/>
          </a:prstGeom>
          <a:solidFill>
            <a:srgbClr val="FFFFFF"/>
          </a:solidFill>
          <a:ln>
            <a:noFill/>
          </a:ln>
        </p:spPr>
        <p:txBody>
          <a:bodyPr anchor="ctr"/>
          <a:lstStyle>
            <a:lvl1pPr marL="0" indent="0" algn="ctr">
              <a:buNone/>
              <a:defRPr sz="2133" b="1">
                <a:solidFill>
                  <a:schemeClr val="accent3"/>
                </a:solidFill>
                <a:latin typeface="+mj-lt"/>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Text title 1</a:t>
            </a:r>
          </a:p>
        </p:txBody>
      </p:sp>
      <p:sp>
        <p:nvSpPr>
          <p:cNvPr id="29" name="Text Placeholder 26">
            <a:extLst>
              <a:ext uri="{FF2B5EF4-FFF2-40B4-BE49-F238E27FC236}">
                <a16:creationId xmlns:a16="http://schemas.microsoft.com/office/drawing/2014/main" id="{00640641-DC27-42BA-9EDF-78F5A7B21A28}"/>
              </a:ext>
            </a:extLst>
          </p:cNvPr>
          <p:cNvSpPr>
            <a:spLocks noGrp="1"/>
          </p:cNvSpPr>
          <p:nvPr>
            <p:ph type="body" sz="quarter" idx="16" hasCustomPrompt="1"/>
          </p:nvPr>
        </p:nvSpPr>
        <p:spPr>
          <a:xfrm>
            <a:off x="8674347" y="-1085145"/>
            <a:ext cx="1680000" cy="624000"/>
          </a:xfrm>
          <a:prstGeom prst="rect">
            <a:avLst/>
          </a:prstGeom>
          <a:solidFill>
            <a:srgbClr val="FFFFFF"/>
          </a:solidFill>
          <a:ln>
            <a:noFill/>
          </a:ln>
        </p:spPr>
        <p:txBody>
          <a:bodyPr anchor="ctr"/>
          <a:lstStyle>
            <a:lvl1pPr marL="0" indent="0" algn="ctr">
              <a:buNone/>
              <a:defRPr sz="1600" b="0">
                <a:solidFill>
                  <a:schemeClr val="accent3"/>
                </a:solidFill>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Text</a:t>
            </a:r>
          </a:p>
        </p:txBody>
      </p:sp>
      <p:sp>
        <p:nvSpPr>
          <p:cNvPr id="30" name="Text Placeholder 26">
            <a:extLst>
              <a:ext uri="{FF2B5EF4-FFF2-40B4-BE49-F238E27FC236}">
                <a16:creationId xmlns:a16="http://schemas.microsoft.com/office/drawing/2014/main" id="{CE1BF2D0-038D-4A1E-9536-314E0CD11278}"/>
              </a:ext>
            </a:extLst>
          </p:cNvPr>
          <p:cNvSpPr>
            <a:spLocks noGrp="1"/>
          </p:cNvSpPr>
          <p:nvPr>
            <p:ph type="body" sz="quarter" idx="17" hasCustomPrompt="1"/>
          </p:nvPr>
        </p:nvSpPr>
        <p:spPr>
          <a:xfrm>
            <a:off x="10382973" y="-1085145"/>
            <a:ext cx="1680000" cy="624000"/>
          </a:xfrm>
          <a:prstGeom prst="rect">
            <a:avLst/>
          </a:prstGeom>
          <a:solidFill>
            <a:srgbClr val="FFFFFF"/>
          </a:solidFill>
          <a:ln>
            <a:noFill/>
          </a:ln>
        </p:spPr>
        <p:txBody>
          <a:bodyPr anchor="ctr"/>
          <a:lstStyle>
            <a:lvl1pPr marL="0" indent="0" algn="ctr">
              <a:buNone/>
              <a:defRPr sz="1067" b="0">
                <a:solidFill>
                  <a:schemeClr val="accent3"/>
                </a:solidFill>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Caption</a:t>
            </a:r>
          </a:p>
        </p:txBody>
      </p:sp>
      <p:sp>
        <p:nvSpPr>
          <p:cNvPr id="31" name="Text Placeholder 26">
            <a:extLst>
              <a:ext uri="{FF2B5EF4-FFF2-40B4-BE49-F238E27FC236}">
                <a16:creationId xmlns:a16="http://schemas.microsoft.com/office/drawing/2014/main" id="{E2C5F612-125A-4065-BDEA-7BBDB148C774}"/>
              </a:ext>
            </a:extLst>
          </p:cNvPr>
          <p:cNvSpPr>
            <a:spLocks noGrp="1"/>
          </p:cNvSpPr>
          <p:nvPr>
            <p:ph type="body" sz="quarter" idx="18" hasCustomPrompt="1"/>
          </p:nvPr>
        </p:nvSpPr>
        <p:spPr>
          <a:xfrm>
            <a:off x="6965724" y="-1085145"/>
            <a:ext cx="1680000" cy="624000"/>
          </a:xfrm>
          <a:prstGeom prst="rect">
            <a:avLst/>
          </a:prstGeom>
          <a:solidFill>
            <a:srgbClr val="FFFFFF"/>
          </a:solidFill>
          <a:ln>
            <a:noFill/>
          </a:ln>
        </p:spPr>
        <p:txBody>
          <a:bodyPr anchor="ctr"/>
          <a:lstStyle>
            <a:lvl1pPr marL="0" indent="0" algn="ctr">
              <a:buNone/>
              <a:defRPr sz="1867" b="1">
                <a:solidFill>
                  <a:schemeClr val="accent3"/>
                </a:solidFill>
                <a:latin typeface="+mj-lt"/>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Text title 2</a:t>
            </a:r>
          </a:p>
        </p:txBody>
      </p:sp>
    </p:spTree>
    <p:extLst>
      <p:ext uri="{BB962C8B-B14F-4D97-AF65-F5344CB8AC3E}">
        <p14:creationId xmlns:p14="http://schemas.microsoft.com/office/powerpoint/2010/main" val="407330481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Speakers title slide 4">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26437474-45E0-4316-89A4-CC1C39E486D5}"/>
              </a:ext>
            </a:extLst>
          </p:cNvPr>
          <p:cNvSpPr/>
          <p:nvPr userDrawn="1"/>
        </p:nvSpPr>
        <p:spPr>
          <a:xfrm>
            <a:off x="6096001" y="1"/>
            <a:ext cx="6096000" cy="6360007"/>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4267" dirty="0">
              <a:solidFill>
                <a:schemeClr val="bg2"/>
              </a:solidFill>
            </a:endParaRPr>
          </a:p>
        </p:txBody>
      </p:sp>
      <p:sp>
        <p:nvSpPr>
          <p:cNvPr id="4" name="Title Placeholder 1">
            <a:extLst>
              <a:ext uri="{FF2B5EF4-FFF2-40B4-BE49-F238E27FC236}">
                <a16:creationId xmlns:a16="http://schemas.microsoft.com/office/drawing/2014/main" id="{1AAF299A-6441-444E-A370-0FBC4ED068B2}"/>
              </a:ext>
            </a:extLst>
          </p:cNvPr>
          <p:cNvSpPr>
            <a:spLocks noGrp="1"/>
          </p:cNvSpPr>
          <p:nvPr userDrawn="1">
            <p:ph type="title" hasCustomPrompt="1"/>
          </p:nvPr>
        </p:nvSpPr>
        <p:spPr>
          <a:xfrm>
            <a:off x="511476" y="316423"/>
            <a:ext cx="5237779" cy="571245"/>
          </a:xfrm>
          <a:prstGeom prst="rect">
            <a:avLst/>
          </a:prstGeom>
        </p:spPr>
        <p:txBody>
          <a:bodyPr vert="horz" wrap="none" lIns="0" tIns="0" rIns="0" bIns="0" rtlCol="0" anchor="t" anchorCtr="0">
            <a:noAutofit/>
          </a:bodyPr>
          <a:lstStyle>
            <a:lvl1pPr>
              <a:defRPr>
                <a:solidFill>
                  <a:schemeClr val="accent3"/>
                </a:solidFill>
                <a:latin typeface="+mj-lt"/>
              </a:defRPr>
            </a:lvl1pPr>
          </a:lstStyle>
          <a:p>
            <a:r>
              <a:rPr lang="en-US" dirty="0"/>
              <a:t>Click to add a title</a:t>
            </a:r>
          </a:p>
        </p:txBody>
      </p:sp>
      <p:sp>
        <p:nvSpPr>
          <p:cNvPr id="11" name="Text Placeholder 10">
            <a:extLst>
              <a:ext uri="{FF2B5EF4-FFF2-40B4-BE49-F238E27FC236}">
                <a16:creationId xmlns:a16="http://schemas.microsoft.com/office/drawing/2014/main" id="{F9DAC359-9F8A-DC4B-AA77-39E6BA6FACA3}"/>
              </a:ext>
            </a:extLst>
          </p:cNvPr>
          <p:cNvSpPr>
            <a:spLocks noGrp="1"/>
          </p:cNvSpPr>
          <p:nvPr>
            <p:ph type="body" sz="quarter" idx="22" hasCustomPrompt="1"/>
          </p:nvPr>
        </p:nvSpPr>
        <p:spPr>
          <a:xfrm>
            <a:off x="503313" y="1574043"/>
            <a:ext cx="5245555" cy="3786117"/>
          </a:xfrm>
          <a:prstGeom prst="rect">
            <a:avLst/>
          </a:prstGeom>
        </p:spPr>
        <p:txBody>
          <a:bodyPr lIns="0" tIns="0" rIns="0" bIns="0" anchor="ctr"/>
          <a:lstStyle>
            <a:lvl1pPr marL="0" indent="0">
              <a:buNone/>
              <a:defRPr sz="4800" b="0">
                <a:solidFill>
                  <a:schemeClr val="accent3"/>
                </a:solidFill>
              </a:defRPr>
            </a:lvl1pPr>
          </a:lstStyle>
          <a:p>
            <a:pPr lvl="0"/>
            <a:r>
              <a:rPr lang="en-GB" dirty="0"/>
              <a:t>Click to add a title</a:t>
            </a:r>
            <a:endParaRPr lang="en-US" dirty="0"/>
          </a:p>
        </p:txBody>
      </p:sp>
      <p:sp>
        <p:nvSpPr>
          <p:cNvPr id="9" name="Picture Placeholder 8">
            <a:extLst>
              <a:ext uri="{FF2B5EF4-FFF2-40B4-BE49-F238E27FC236}">
                <a16:creationId xmlns:a16="http://schemas.microsoft.com/office/drawing/2014/main" id="{742126CB-B1A3-4747-809C-771E0A023082}"/>
              </a:ext>
            </a:extLst>
          </p:cNvPr>
          <p:cNvSpPr>
            <a:spLocks noGrp="1"/>
          </p:cNvSpPr>
          <p:nvPr>
            <p:ph type="pic" sz="quarter" idx="21" hasCustomPrompt="1"/>
          </p:nvPr>
        </p:nvSpPr>
        <p:spPr>
          <a:xfrm>
            <a:off x="7118485" y="613799"/>
            <a:ext cx="1296000" cy="1296000"/>
          </a:xfrm>
          <a:prstGeom prst="ellipse">
            <a:avLst/>
          </a:prstGeom>
          <a:solidFill>
            <a:schemeClr val="bg1">
              <a:lumMod val="95000"/>
            </a:schemeClr>
          </a:solidFill>
        </p:spPr>
        <p:txBody>
          <a:bodyPr anchor="ctr"/>
          <a:lstStyle>
            <a:lvl1pPr marL="0" marR="0" indent="0" algn="ctr" defTabSz="914377" rtl="0" eaLnBrk="1" fontAlgn="auto" latinLnBrk="0" hangingPunct="1">
              <a:lnSpc>
                <a:spcPct val="100000"/>
              </a:lnSpc>
              <a:spcBef>
                <a:spcPts val="0"/>
              </a:spcBef>
              <a:spcAft>
                <a:spcPts val="0"/>
              </a:spcAft>
              <a:buClrTx/>
              <a:buSzTx/>
              <a:buFont typeface="Arial" panose="020B0604020202020204" pitchFamily="34" charset="0"/>
              <a:buNone/>
              <a:tabLst/>
              <a:defRPr sz="1067">
                <a:solidFill>
                  <a:schemeClr val="accent3"/>
                </a:solidFill>
              </a:defRPr>
            </a:lvl1pPr>
          </a:lstStyle>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on the icon to add a picture</a:t>
            </a:r>
          </a:p>
        </p:txBody>
      </p:sp>
      <p:sp>
        <p:nvSpPr>
          <p:cNvPr id="32" name="Text Placeholder 10">
            <a:extLst>
              <a:ext uri="{FF2B5EF4-FFF2-40B4-BE49-F238E27FC236}">
                <a16:creationId xmlns:a16="http://schemas.microsoft.com/office/drawing/2014/main" id="{3AB09F1C-5F0C-6347-BE99-42C7629BB403}"/>
              </a:ext>
            </a:extLst>
          </p:cNvPr>
          <p:cNvSpPr>
            <a:spLocks noGrp="1"/>
          </p:cNvSpPr>
          <p:nvPr>
            <p:ph type="body" sz="quarter" idx="23" hasCustomPrompt="1"/>
          </p:nvPr>
        </p:nvSpPr>
        <p:spPr>
          <a:xfrm>
            <a:off x="6601413" y="2163393"/>
            <a:ext cx="2330144" cy="240000"/>
          </a:xfrm>
          <a:prstGeom prst="rect">
            <a:avLst/>
          </a:prstGeom>
        </p:spPr>
        <p:txBody>
          <a:bodyPr lIns="0" tIns="0" rIns="0" bIns="0" anchor="t"/>
          <a:lstStyle>
            <a:lvl1pPr marL="0" indent="0" algn="ctr">
              <a:spcBef>
                <a:spcPts val="0"/>
              </a:spcBef>
              <a:buNone/>
              <a:defRPr sz="1867" b="1">
                <a:solidFill>
                  <a:schemeClr val="bg1"/>
                </a:solidFill>
              </a:defRPr>
            </a:lvl1pPr>
          </a:lstStyle>
          <a:p>
            <a:pPr lvl="0"/>
            <a:r>
              <a:rPr lang="en-GB" dirty="0"/>
              <a:t>Name Surname</a:t>
            </a:r>
            <a:endParaRPr lang="en-US" dirty="0"/>
          </a:p>
        </p:txBody>
      </p:sp>
      <p:sp>
        <p:nvSpPr>
          <p:cNvPr id="33" name="Text Placeholder 10">
            <a:extLst>
              <a:ext uri="{FF2B5EF4-FFF2-40B4-BE49-F238E27FC236}">
                <a16:creationId xmlns:a16="http://schemas.microsoft.com/office/drawing/2014/main" id="{0F005931-7E65-8640-89B3-AFE2F1D87A53}"/>
              </a:ext>
            </a:extLst>
          </p:cNvPr>
          <p:cNvSpPr>
            <a:spLocks noGrp="1"/>
          </p:cNvSpPr>
          <p:nvPr>
            <p:ph type="body" sz="quarter" idx="24" hasCustomPrompt="1"/>
          </p:nvPr>
        </p:nvSpPr>
        <p:spPr>
          <a:xfrm>
            <a:off x="6601413" y="2564409"/>
            <a:ext cx="2330144" cy="528000"/>
          </a:xfrm>
          <a:prstGeom prst="rect">
            <a:avLst/>
          </a:prstGeom>
        </p:spPr>
        <p:txBody>
          <a:bodyPr lIns="0" tIns="0" rIns="0" bIns="0" anchor="t"/>
          <a:lstStyle>
            <a:lvl1pPr marL="0" indent="0" algn="ctr">
              <a:lnSpc>
                <a:spcPct val="100000"/>
              </a:lnSpc>
              <a:spcBef>
                <a:spcPts val="0"/>
              </a:spcBef>
              <a:buNone/>
              <a:defRPr sz="1333" b="0">
                <a:solidFill>
                  <a:schemeClr val="accent1">
                    <a:lumMod val="40000"/>
                    <a:lumOff val="60000"/>
                  </a:schemeClr>
                </a:solidFill>
              </a:defRPr>
            </a:lvl1pPr>
          </a:lstStyle>
          <a:p>
            <a:pPr lvl="0"/>
            <a:r>
              <a:rPr lang="en-US" dirty="0"/>
              <a:t>Click to add </a:t>
            </a:r>
            <a:br>
              <a:rPr lang="en-US" dirty="0"/>
            </a:br>
            <a:r>
              <a:rPr lang="en-US" dirty="0"/>
              <a:t>a job title</a:t>
            </a:r>
          </a:p>
        </p:txBody>
      </p:sp>
      <p:sp>
        <p:nvSpPr>
          <p:cNvPr id="20" name="Picture Placeholder 8">
            <a:extLst>
              <a:ext uri="{FF2B5EF4-FFF2-40B4-BE49-F238E27FC236}">
                <a16:creationId xmlns:a16="http://schemas.microsoft.com/office/drawing/2014/main" id="{90AD057A-911D-4578-8171-39450739805D}"/>
              </a:ext>
            </a:extLst>
          </p:cNvPr>
          <p:cNvSpPr>
            <a:spLocks noGrp="1"/>
          </p:cNvSpPr>
          <p:nvPr>
            <p:ph type="pic" sz="quarter" idx="25" hasCustomPrompt="1"/>
          </p:nvPr>
        </p:nvSpPr>
        <p:spPr>
          <a:xfrm>
            <a:off x="9875615" y="613799"/>
            <a:ext cx="1296000" cy="1296000"/>
          </a:xfrm>
          <a:prstGeom prst="ellipse">
            <a:avLst/>
          </a:prstGeom>
          <a:solidFill>
            <a:schemeClr val="bg1">
              <a:lumMod val="95000"/>
            </a:schemeClr>
          </a:solidFill>
        </p:spPr>
        <p:txBody>
          <a:bodyPr anchor="ctr"/>
          <a:lstStyle>
            <a:lvl1pPr marL="0" marR="0" indent="0" algn="ctr" defTabSz="914377" rtl="0" eaLnBrk="1" fontAlgn="auto" latinLnBrk="0" hangingPunct="1">
              <a:lnSpc>
                <a:spcPct val="100000"/>
              </a:lnSpc>
              <a:spcBef>
                <a:spcPts val="0"/>
              </a:spcBef>
              <a:spcAft>
                <a:spcPts val="0"/>
              </a:spcAft>
              <a:buClrTx/>
              <a:buSzTx/>
              <a:buFont typeface="Arial" panose="020B0604020202020204" pitchFamily="34" charset="0"/>
              <a:buNone/>
              <a:tabLst/>
              <a:defRPr sz="1067">
                <a:solidFill>
                  <a:schemeClr val="accent3"/>
                </a:solidFill>
              </a:defRPr>
            </a:lvl1pPr>
          </a:lstStyle>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on the icon to add a picture</a:t>
            </a:r>
          </a:p>
        </p:txBody>
      </p:sp>
      <p:sp>
        <p:nvSpPr>
          <p:cNvPr id="22" name="Text Placeholder 10">
            <a:extLst>
              <a:ext uri="{FF2B5EF4-FFF2-40B4-BE49-F238E27FC236}">
                <a16:creationId xmlns:a16="http://schemas.microsoft.com/office/drawing/2014/main" id="{E01C2201-820D-4794-A69B-AB7A88BEFDC3}"/>
              </a:ext>
            </a:extLst>
          </p:cNvPr>
          <p:cNvSpPr>
            <a:spLocks noGrp="1"/>
          </p:cNvSpPr>
          <p:nvPr>
            <p:ph type="body" sz="quarter" idx="26" hasCustomPrompt="1"/>
          </p:nvPr>
        </p:nvSpPr>
        <p:spPr>
          <a:xfrm>
            <a:off x="9358543" y="2163393"/>
            <a:ext cx="2330144" cy="240000"/>
          </a:xfrm>
          <a:prstGeom prst="rect">
            <a:avLst/>
          </a:prstGeom>
        </p:spPr>
        <p:txBody>
          <a:bodyPr lIns="0" tIns="0" rIns="0" bIns="0" anchor="t"/>
          <a:lstStyle>
            <a:lvl1pPr marL="0" indent="0" algn="ctr">
              <a:spcBef>
                <a:spcPts val="0"/>
              </a:spcBef>
              <a:buNone/>
              <a:defRPr sz="1867" b="1">
                <a:solidFill>
                  <a:schemeClr val="bg1"/>
                </a:solidFill>
              </a:defRPr>
            </a:lvl1pPr>
          </a:lstStyle>
          <a:p>
            <a:pPr lvl="0"/>
            <a:r>
              <a:rPr lang="en-GB" dirty="0"/>
              <a:t>Name Surname</a:t>
            </a:r>
            <a:endParaRPr lang="en-US" dirty="0"/>
          </a:p>
        </p:txBody>
      </p:sp>
      <p:sp>
        <p:nvSpPr>
          <p:cNvPr id="23" name="Text Placeholder 10">
            <a:extLst>
              <a:ext uri="{FF2B5EF4-FFF2-40B4-BE49-F238E27FC236}">
                <a16:creationId xmlns:a16="http://schemas.microsoft.com/office/drawing/2014/main" id="{0B83783E-68B8-4EC0-9178-E9820E03D1A7}"/>
              </a:ext>
            </a:extLst>
          </p:cNvPr>
          <p:cNvSpPr>
            <a:spLocks noGrp="1"/>
          </p:cNvSpPr>
          <p:nvPr>
            <p:ph type="body" sz="quarter" idx="27" hasCustomPrompt="1"/>
          </p:nvPr>
        </p:nvSpPr>
        <p:spPr>
          <a:xfrm>
            <a:off x="9358543" y="2564409"/>
            <a:ext cx="2330144" cy="528000"/>
          </a:xfrm>
          <a:prstGeom prst="rect">
            <a:avLst/>
          </a:prstGeom>
        </p:spPr>
        <p:txBody>
          <a:bodyPr lIns="0" tIns="0" rIns="0" bIns="0" anchor="t"/>
          <a:lstStyle>
            <a:lvl1pPr marL="0" indent="0" algn="ctr">
              <a:lnSpc>
                <a:spcPct val="100000"/>
              </a:lnSpc>
              <a:spcBef>
                <a:spcPts val="0"/>
              </a:spcBef>
              <a:buNone/>
              <a:defRPr sz="1333" b="0">
                <a:solidFill>
                  <a:schemeClr val="accent1">
                    <a:lumMod val="40000"/>
                    <a:lumOff val="60000"/>
                  </a:schemeClr>
                </a:solidFill>
              </a:defRPr>
            </a:lvl1pPr>
          </a:lstStyle>
          <a:p>
            <a:pPr lvl="0"/>
            <a:r>
              <a:rPr lang="en-US" dirty="0"/>
              <a:t>Click to add </a:t>
            </a:r>
            <a:br>
              <a:rPr lang="en-US" dirty="0"/>
            </a:br>
            <a:r>
              <a:rPr lang="en-US" dirty="0"/>
              <a:t>a job title</a:t>
            </a:r>
          </a:p>
        </p:txBody>
      </p:sp>
      <p:sp>
        <p:nvSpPr>
          <p:cNvPr id="31" name="Picture Placeholder 8">
            <a:extLst>
              <a:ext uri="{FF2B5EF4-FFF2-40B4-BE49-F238E27FC236}">
                <a16:creationId xmlns:a16="http://schemas.microsoft.com/office/drawing/2014/main" id="{9CE7A41A-2A7B-4884-BB81-845A69BFD50B}"/>
              </a:ext>
            </a:extLst>
          </p:cNvPr>
          <p:cNvSpPr>
            <a:spLocks noGrp="1"/>
          </p:cNvSpPr>
          <p:nvPr>
            <p:ph type="pic" sz="quarter" idx="28" hasCustomPrompt="1"/>
          </p:nvPr>
        </p:nvSpPr>
        <p:spPr>
          <a:xfrm>
            <a:off x="7118485" y="3491853"/>
            <a:ext cx="1296000" cy="1296000"/>
          </a:xfrm>
          <a:prstGeom prst="ellipse">
            <a:avLst/>
          </a:prstGeom>
          <a:solidFill>
            <a:schemeClr val="bg1">
              <a:lumMod val="95000"/>
            </a:schemeClr>
          </a:solidFill>
        </p:spPr>
        <p:txBody>
          <a:bodyPr anchor="ctr"/>
          <a:lstStyle>
            <a:lvl1pPr marL="0" marR="0" indent="0" algn="ctr" defTabSz="914377" rtl="0" eaLnBrk="1" fontAlgn="auto" latinLnBrk="0" hangingPunct="1">
              <a:lnSpc>
                <a:spcPct val="100000"/>
              </a:lnSpc>
              <a:spcBef>
                <a:spcPts val="0"/>
              </a:spcBef>
              <a:spcAft>
                <a:spcPts val="0"/>
              </a:spcAft>
              <a:buClrTx/>
              <a:buSzTx/>
              <a:buFont typeface="Arial" panose="020B0604020202020204" pitchFamily="34" charset="0"/>
              <a:buNone/>
              <a:tabLst/>
              <a:defRPr sz="1067">
                <a:solidFill>
                  <a:schemeClr val="accent3"/>
                </a:solidFill>
              </a:defRPr>
            </a:lvl1pPr>
          </a:lstStyle>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on the icon to add a picture</a:t>
            </a:r>
          </a:p>
        </p:txBody>
      </p:sp>
      <p:sp>
        <p:nvSpPr>
          <p:cNvPr id="34" name="Text Placeholder 10">
            <a:extLst>
              <a:ext uri="{FF2B5EF4-FFF2-40B4-BE49-F238E27FC236}">
                <a16:creationId xmlns:a16="http://schemas.microsoft.com/office/drawing/2014/main" id="{CDFDB8AB-3A87-4216-882C-1FDD4ABF3513}"/>
              </a:ext>
            </a:extLst>
          </p:cNvPr>
          <p:cNvSpPr>
            <a:spLocks noGrp="1"/>
          </p:cNvSpPr>
          <p:nvPr>
            <p:ph type="body" sz="quarter" idx="29" hasCustomPrompt="1"/>
          </p:nvPr>
        </p:nvSpPr>
        <p:spPr>
          <a:xfrm>
            <a:off x="6601413" y="5041448"/>
            <a:ext cx="2330144" cy="240000"/>
          </a:xfrm>
          <a:prstGeom prst="rect">
            <a:avLst/>
          </a:prstGeom>
        </p:spPr>
        <p:txBody>
          <a:bodyPr lIns="0" tIns="0" rIns="0" bIns="0" anchor="t"/>
          <a:lstStyle>
            <a:lvl1pPr marL="0" indent="0" algn="ctr">
              <a:spcBef>
                <a:spcPts val="0"/>
              </a:spcBef>
              <a:buNone/>
              <a:defRPr sz="1867" b="1">
                <a:solidFill>
                  <a:schemeClr val="bg1"/>
                </a:solidFill>
              </a:defRPr>
            </a:lvl1pPr>
          </a:lstStyle>
          <a:p>
            <a:pPr lvl="0"/>
            <a:r>
              <a:rPr lang="en-GB" dirty="0"/>
              <a:t>Name Surname</a:t>
            </a:r>
            <a:endParaRPr lang="en-US" dirty="0"/>
          </a:p>
        </p:txBody>
      </p:sp>
      <p:sp>
        <p:nvSpPr>
          <p:cNvPr id="35" name="Text Placeholder 10">
            <a:extLst>
              <a:ext uri="{FF2B5EF4-FFF2-40B4-BE49-F238E27FC236}">
                <a16:creationId xmlns:a16="http://schemas.microsoft.com/office/drawing/2014/main" id="{CF452EA0-9F01-4190-BEF2-BA517EAACA75}"/>
              </a:ext>
            </a:extLst>
          </p:cNvPr>
          <p:cNvSpPr>
            <a:spLocks noGrp="1"/>
          </p:cNvSpPr>
          <p:nvPr>
            <p:ph type="body" sz="quarter" idx="30" hasCustomPrompt="1"/>
          </p:nvPr>
        </p:nvSpPr>
        <p:spPr>
          <a:xfrm>
            <a:off x="6601413" y="5442464"/>
            <a:ext cx="2330144" cy="528000"/>
          </a:xfrm>
          <a:prstGeom prst="rect">
            <a:avLst/>
          </a:prstGeom>
        </p:spPr>
        <p:txBody>
          <a:bodyPr lIns="0" tIns="0" rIns="0" bIns="0" anchor="t"/>
          <a:lstStyle>
            <a:lvl1pPr marL="0" indent="0" algn="ctr">
              <a:lnSpc>
                <a:spcPct val="100000"/>
              </a:lnSpc>
              <a:spcBef>
                <a:spcPts val="0"/>
              </a:spcBef>
              <a:buNone/>
              <a:defRPr sz="1333" b="0">
                <a:solidFill>
                  <a:schemeClr val="accent1">
                    <a:lumMod val="40000"/>
                    <a:lumOff val="60000"/>
                  </a:schemeClr>
                </a:solidFill>
              </a:defRPr>
            </a:lvl1pPr>
          </a:lstStyle>
          <a:p>
            <a:pPr lvl="0"/>
            <a:r>
              <a:rPr lang="en-US" dirty="0"/>
              <a:t>Click to add </a:t>
            </a:r>
            <a:br>
              <a:rPr lang="en-US" dirty="0"/>
            </a:br>
            <a:r>
              <a:rPr lang="en-US" dirty="0"/>
              <a:t>a job title</a:t>
            </a:r>
          </a:p>
        </p:txBody>
      </p:sp>
      <p:sp>
        <p:nvSpPr>
          <p:cNvPr id="36" name="Picture Placeholder 8">
            <a:extLst>
              <a:ext uri="{FF2B5EF4-FFF2-40B4-BE49-F238E27FC236}">
                <a16:creationId xmlns:a16="http://schemas.microsoft.com/office/drawing/2014/main" id="{E47D4E7E-7B6B-45C0-8382-695942C15D93}"/>
              </a:ext>
            </a:extLst>
          </p:cNvPr>
          <p:cNvSpPr>
            <a:spLocks noGrp="1"/>
          </p:cNvSpPr>
          <p:nvPr>
            <p:ph type="pic" sz="quarter" idx="31" hasCustomPrompt="1"/>
          </p:nvPr>
        </p:nvSpPr>
        <p:spPr>
          <a:xfrm>
            <a:off x="9875615" y="3491853"/>
            <a:ext cx="1296000" cy="1296000"/>
          </a:xfrm>
          <a:prstGeom prst="ellipse">
            <a:avLst/>
          </a:prstGeom>
          <a:solidFill>
            <a:schemeClr val="bg1">
              <a:lumMod val="95000"/>
            </a:schemeClr>
          </a:solidFill>
        </p:spPr>
        <p:txBody>
          <a:bodyPr anchor="ctr"/>
          <a:lstStyle>
            <a:lvl1pPr marL="0" marR="0" indent="0" algn="ctr" defTabSz="914377" rtl="0" eaLnBrk="1" fontAlgn="auto" latinLnBrk="0" hangingPunct="1">
              <a:lnSpc>
                <a:spcPct val="100000"/>
              </a:lnSpc>
              <a:spcBef>
                <a:spcPts val="0"/>
              </a:spcBef>
              <a:spcAft>
                <a:spcPts val="0"/>
              </a:spcAft>
              <a:buClrTx/>
              <a:buSzTx/>
              <a:buFont typeface="Arial" panose="020B0604020202020204" pitchFamily="34" charset="0"/>
              <a:buNone/>
              <a:tabLst/>
              <a:defRPr sz="1067">
                <a:solidFill>
                  <a:schemeClr val="accent3"/>
                </a:solidFill>
              </a:defRPr>
            </a:lvl1pPr>
          </a:lstStyle>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on the icon to add a picture</a:t>
            </a:r>
          </a:p>
        </p:txBody>
      </p:sp>
      <p:sp>
        <p:nvSpPr>
          <p:cNvPr id="37" name="Text Placeholder 10">
            <a:extLst>
              <a:ext uri="{FF2B5EF4-FFF2-40B4-BE49-F238E27FC236}">
                <a16:creationId xmlns:a16="http://schemas.microsoft.com/office/drawing/2014/main" id="{10D016C2-BF6B-4339-83B9-2ACA50606C50}"/>
              </a:ext>
            </a:extLst>
          </p:cNvPr>
          <p:cNvSpPr>
            <a:spLocks noGrp="1"/>
          </p:cNvSpPr>
          <p:nvPr>
            <p:ph type="body" sz="quarter" idx="32" hasCustomPrompt="1"/>
          </p:nvPr>
        </p:nvSpPr>
        <p:spPr>
          <a:xfrm>
            <a:off x="9358543" y="5041448"/>
            <a:ext cx="2330144" cy="240000"/>
          </a:xfrm>
          <a:prstGeom prst="rect">
            <a:avLst/>
          </a:prstGeom>
        </p:spPr>
        <p:txBody>
          <a:bodyPr lIns="0" tIns="0" rIns="0" bIns="0" anchor="t"/>
          <a:lstStyle>
            <a:lvl1pPr marL="0" indent="0" algn="ctr">
              <a:spcBef>
                <a:spcPts val="0"/>
              </a:spcBef>
              <a:buNone/>
              <a:defRPr sz="1867" b="1">
                <a:solidFill>
                  <a:schemeClr val="bg1"/>
                </a:solidFill>
              </a:defRPr>
            </a:lvl1pPr>
          </a:lstStyle>
          <a:p>
            <a:pPr lvl="0"/>
            <a:r>
              <a:rPr lang="en-GB" dirty="0"/>
              <a:t>Name Surname</a:t>
            </a:r>
            <a:endParaRPr lang="en-US" dirty="0"/>
          </a:p>
        </p:txBody>
      </p:sp>
      <p:sp>
        <p:nvSpPr>
          <p:cNvPr id="38" name="Text Placeholder 10">
            <a:extLst>
              <a:ext uri="{FF2B5EF4-FFF2-40B4-BE49-F238E27FC236}">
                <a16:creationId xmlns:a16="http://schemas.microsoft.com/office/drawing/2014/main" id="{33F168B4-C4B6-4BAC-9454-FF4D7C4133D6}"/>
              </a:ext>
            </a:extLst>
          </p:cNvPr>
          <p:cNvSpPr>
            <a:spLocks noGrp="1"/>
          </p:cNvSpPr>
          <p:nvPr>
            <p:ph type="body" sz="quarter" idx="33" hasCustomPrompt="1"/>
          </p:nvPr>
        </p:nvSpPr>
        <p:spPr>
          <a:xfrm>
            <a:off x="9358543" y="5442464"/>
            <a:ext cx="2330144" cy="528000"/>
          </a:xfrm>
          <a:prstGeom prst="rect">
            <a:avLst/>
          </a:prstGeom>
        </p:spPr>
        <p:txBody>
          <a:bodyPr lIns="0" tIns="0" rIns="0" bIns="0" anchor="t"/>
          <a:lstStyle>
            <a:lvl1pPr marL="0" indent="0" algn="ctr">
              <a:lnSpc>
                <a:spcPct val="100000"/>
              </a:lnSpc>
              <a:spcBef>
                <a:spcPts val="0"/>
              </a:spcBef>
              <a:buNone/>
              <a:defRPr sz="1333" b="0">
                <a:solidFill>
                  <a:schemeClr val="accent1">
                    <a:lumMod val="40000"/>
                    <a:lumOff val="60000"/>
                  </a:schemeClr>
                </a:solidFill>
              </a:defRPr>
            </a:lvl1pPr>
          </a:lstStyle>
          <a:p>
            <a:pPr lvl="0"/>
            <a:r>
              <a:rPr lang="en-US" dirty="0"/>
              <a:t>Click to add </a:t>
            </a:r>
            <a:br>
              <a:rPr lang="en-US" dirty="0"/>
            </a:br>
            <a:r>
              <a:rPr lang="en-US" dirty="0"/>
              <a:t>a job title</a:t>
            </a:r>
          </a:p>
        </p:txBody>
      </p:sp>
      <p:sp>
        <p:nvSpPr>
          <p:cNvPr id="27" name="Text Placeholder 23">
            <a:extLst>
              <a:ext uri="{FF2B5EF4-FFF2-40B4-BE49-F238E27FC236}">
                <a16:creationId xmlns:a16="http://schemas.microsoft.com/office/drawing/2014/main" id="{05CBD7EF-8521-4CAC-89AA-40B9073690D8}"/>
              </a:ext>
            </a:extLst>
          </p:cNvPr>
          <p:cNvSpPr>
            <a:spLocks noGrp="1"/>
          </p:cNvSpPr>
          <p:nvPr>
            <p:ph type="body" sz="quarter" idx="12" hasCustomPrompt="1"/>
          </p:nvPr>
        </p:nvSpPr>
        <p:spPr>
          <a:xfrm>
            <a:off x="131233" y="-1085145"/>
            <a:ext cx="1680000" cy="624000"/>
          </a:xfrm>
          <a:prstGeom prst="rect">
            <a:avLst/>
          </a:prstGeom>
          <a:solidFill>
            <a:srgbClr val="FFFFFF"/>
          </a:solidFill>
          <a:ln>
            <a:noFill/>
          </a:ln>
        </p:spPr>
        <p:txBody>
          <a:bodyPr anchor="ctr"/>
          <a:lstStyle>
            <a:lvl1pPr marL="0" indent="0" algn="ctr">
              <a:buNone/>
              <a:defRPr sz="3733" b="1">
                <a:solidFill>
                  <a:schemeClr val="accent3"/>
                </a:solidFill>
                <a:latin typeface="+mj-lt"/>
              </a:defRPr>
            </a:lvl1pPr>
            <a:lvl2pPr marL="457189" indent="0">
              <a:buNone/>
              <a:defRPr sz="3733" b="1">
                <a:solidFill>
                  <a:schemeClr val="bg2"/>
                </a:solidFill>
              </a:defRPr>
            </a:lvl2pPr>
            <a:lvl3pPr marL="914377" indent="0">
              <a:buNone/>
              <a:defRPr sz="3733" b="1">
                <a:solidFill>
                  <a:schemeClr val="bg2"/>
                </a:solidFill>
              </a:defRPr>
            </a:lvl3pPr>
            <a:lvl4pPr marL="1371566" indent="0">
              <a:buNone/>
              <a:defRPr sz="3733" b="1">
                <a:solidFill>
                  <a:schemeClr val="bg2"/>
                </a:solidFill>
              </a:defRPr>
            </a:lvl4pPr>
            <a:lvl5pPr marL="1828754" indent="0">
              <a:buNone/>
              <a:defRPr sz="3733" b="1">
                <a:solidFill>
                  <a:schemeClr val="bg2"/>
                </a:solidFill>
              </a:defRPr>
            </a:lvl5pPr>
          </a:lstStyle>
          <a:p>
            <a:pPr lvl="0"/>
            <a:r>
              <a:rPr lang="en-US" dirty="0"/>
              <a:t>Title</a:t>
            </a:r>
          </a:p>
        </p:txBody>
      </p:sp>
      <p:sp>
        <p:nvSpPr>
          <p:cNvPr id="28" name="Text Placeholder 26">
            <a:extLst>
              <a:ext uri="{FF2B5EF4-FFF2-40B4-BE49-F238E27FC236}">
                <a16:creationId xmlns:a16="http://schemas.microsoft.com/office/drawing/2014/main" id="{F918E0A2-DFC1-49A6-9AD0-5D3E855DAC05}"/>
              </a:ext>
            </a:extLst>
          </p:cNvPr>
          <p:cNvSpPr>
            <a:spLocks noGrp="1"/>
          </p:cNvSpPr>
          <p:nvPr>
            <p:ph type="body" sz="quarter" idx="13" hasCustomPrompt="1"/>
          </p:nvPr>
        </p:nvSpPr>
        <p:spPr>
          <a:xfrm>
            <a:off x="1839856" y="-1085145"/>
            <a:ext cx="1680000" cy="624000"/>
          </a:xfrm>
          <a:prstGeom prst="rect">
            <a:avLst/>
          </a:prstGeom>
          <a:solidFill>
            <a:srgbClr val="FFFFFF"/>
          </a:solidFill>
          <a:ln>
            <a:noFill/>
          </a:ln>
        </p:spPr>
        <p:txBody>
          <a:bodyPr anchor="ctr"/>
          <a:lstStyle>
            <a:lvl1pPr marL="0" indent="0" algn="ctr">
              <a:buNone/>
              <a:defRPr sz="2400" b="0">
                <a:solidFill>
                  <a:schemeClr val="accent2"/>
                </a:solidFill>
                <a:latin typeface="+mj-lt"/>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Subtitle</a:t>
            </a:r>
          </a:p>
        </p:txBody>
      </p:sp>
      <p:sp>
        <p:nvSpPr>
          <p:cNvPr id="29" name="Text Placeholder 26">
            <a:extLst>
              <a:ext uri="{FF2B5EF4-FFF2-40B4-BE49-F238E27FC236}">
                <a16:creationId xmlns:a16="http://schemas.microsoft.com/office/drawing/2014/main" id="{514C464E-4B60-4967-9057-D44CDB01C0B2}"/>
              </a:ext>
            </a:extLst>
          </p:cNvPr>
          <p:cNvSpPr>
            <a:spLocks noGrp="1"/>
          </p:cNvSpPr>
          <p:nvPr>
            <p:ph type="body" sz="quarter" idx="14" hasCustomPrompt="1"/>
          </p:nvPr>
        </p:nvSpPr>
        <p:spPr>
          <a:xfrm>
            <a:off x="3548479" y="-1085145"/>
            <a:ext cx="1680000" cy="624000"/>
          </a:xfrm>
          <a:prstGeom prst="rect">
            <a:avLst/>
          </a:prstGeom>
          <a:solidFill>
            <a:srgbClr val="FFFFFF"/>
          </a:solidFill>
          <a:ln>
            <a:noFill/>
          </a:ln>
        </p:spPr>
        <p:txBody>
          <a:bodyPr anchor="ctr"/>
          <a:lstStyle>
            <a:lvl1pPr marL="0" indent="0" algn="ctr">
              <a:buNone/>
              <a:defRPr sz="1867" b="0">
                <a:solidFill>
                  <a:schemeClr val="accent2"/>
                </a:solidFill>
                <a:latin typeface="+mj-lt"/>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Lead</a:t>
            </a:r>
          </a:p>
        </p:txBody>
      </p:sp>
      <p:sp>
        <p:nvSpPr>
          <p:cNvPr id="30" name="Text Placeholder 26">
            <a:extLst>
              <a:ext uri="{FF2B5EF4-FFF2-40B4-BE49-F238E27FC236}">
                <a16:creationId xmlns:a16="http://schemas.microsoft.com/office/drawing/2014/main" id="{07195F4E-F013-4FD1-9F64-FA56B661548E}"/>
              </a:ext>
            </a:extLst>
          </p:cNvPr>
          <p:cNvSpPr>
            <a:spLocks noGrp="1"/>
          </p:cNvSpPr>
          <p:nvPr>
            <p:ph type="body" sz="quarter" idx="15" hasCustomPrompt="1"/>
          </p:nvPr>
        </p:nvSpPr>
        <p:spPr>
          <a:xfrm>
            <a:off x="5257101" y="-1085145"/>
            <a:ext cx="1680000" cy="624000"/>
          </a:xfrm>
          <a:prstGeom prst="rect">
            <a:avLst/>
          </a:prstGeom>
          <a:solidFill>
            <a:srgbClr val="FFFFFF"/>
          </a:solidFill>
          <a:ln>
            <a:noFill/>
          </a:ln>
        </p:spPr>
        <p:txBody>
          <a:bodyPr anchor="ctr"/>
          <a:lstStyle>
            <a:lvl1pPr marL="0" indent="0" algn="ctr">
              <a:buNone/>
              <a:defRPr sz="2133" b="1">
                <a:solidFill>
                  <a:schemeClr val="accent3"/>
                </a:solidFill>
                <a:latin typeface="+mj-lt"/>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Text title 1</a:t>
            </a:r>
          </a:p>
        </p:txBody>
      </p:sp>
      <p:sp>
        <p:nvSpPr>
          <p:cNvPr id="39" name="Text Placeholder 26">
            <a:extLst>
              <a:ext uri="{FF2B5EF4-FFF2-40B4-BE49-F238E27FC236}">
                <a16:creationId xmlns:a16="http://schemas.microsoft.com/office/drawing/2014/main" id="{56AF514E-06B1-4347-B644-793F6654066F}"/>
              </a:ext>
            </a:extLst>
          </p:cNvPr>
          <p:cNvSpPr>
            <a:spLocks noGrp="1"/>
          </p:cNvSpPr>
          <p:nvPr>
            <p:ph type="body" sz="quarter" idx="16" hasCustomPrompt="1"/>
          </p:nvPr>
        </p:nvSpPr>
        <p:spPr>
          <a:xfrm>
            <a:off x="8674347" y="-1085145"/>
            <a:ext cx="1680000" cy="624000"/>
          </a:xfrm>
          <a:prstGeom prst="rect">
            <a:avLst/>
          </a:prstGeom>
          <a:solidFill>
            <a:srgbClr val="FFFFFF"/>
          </a:solidFill>
          <a:ln>
            <a:noFill/>
          </a:ln>
        </p:spPr>
        <p:txBody>
          <a:bodyPr anchor="ctr"/>
          <a:lstStyle>
            <a:lvl1pPr marL="0" indent="0" algn="ctr">
              <a:buNone/>
              <a:defRPr sz="1600" b="0">
                <a:solidFill>
                  <a:schemeClr val="accent3"/>
                </a:solidFill>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Text</a:t>
            </a:r>
          </a:p>
        </p:txBody>
      </p:sp>
      <p:sp>
        <p:nvSpPr>
          <p:cNvPr id="40" name="Text Placeholder 26">
            <a:extLst>
              <a:ext uri="{FF2B5EF4-FFF2-40B4-BE49-F238E27FC236}">
                <a16:creationId xmlns:a16="http://schemas.microsoft.com/office/drawing/2014/main" id="{039C091E-B3EC-4A8D-BDD6-65BB801F0848}"/>
              </a:ext>
            </a:extLst>
          </p:cNvPr>
          <p:cNvSpPr>
            <a:spLocks noGrp="1"/>
          </p:cNvSpPr>
          <p:nvPr>
            <p:ph type="body" sz="quarter" idx="17" hasCustomPrompt="1"/>
          </p:nvPr>
        </p:nvSpPr>
        <p:spPr>
          <a:xfrm>
            <a:off x="10382973" y="-1085145"/>
            <a:ext cx="1680000" cy="624000"/>
          </a:xfrm>
          <a:prstGeom prst="rect">
            <a:avLst/>
          </a:prstGeom>
          <a:solidFill>
            <a:srgbClr val="FFFFFF"/>
          </a:solidFill>
          <a:ln>
            <a:noFill/>
          </a:ln>
        </p:spPr>
        <p:txBody>
          <a:bodyPr anchor="ctr"/>
          <a:lstStyle>
            <a:lvl1pPr marL="0" indent="0" algn="ctr">
              <a:buNone/>
              <a:defRPr sz="1067" b="0">
                <a:solidFill>
                  <a:schemeClr val="accent3"/>
                </a:solidFill>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Caption</a:t>
            </a:r>
          </a:p>
        </p:txBody>
      </p:sp>
      <p:sp>
        <p:nvSpPr>
          <p:cNvPr id="41" name="Text Placeholder 26">
            <a:extLst>
              <a:ext uri="{FF2B5EF4-FFF2-40B4-BE49-F238E27FC236}">
                <a16:creationId xmlns:a16="http://schemas.microsoft.com/office/drawing/2014/main" id="{7268888C-5A79-4E63-A0A7-E009360B8E86}"/>
              </a:ext>
            </a:extLst>
          </p:cNvPr>
          <p:cNvSpPr>
            <a:spLocks noGrp="1"/>
          </p:cNvSpPr>
          <p:nvPr>
            <p:ph type="body" sz="quarter" idx="18" hasCustomPrompt="1"/>
          </p:nvPr>
        </p:nvSpPr>
        <p:spPr>
          <a:xfrm>
            <a:off x="6965724" y="-1085145"/>
            <a:ext cx="1680000" cy="624000"/>
          </a:xfrm>
          <a:prstGeom prst="rect">
            <a:avLst/>
          </a:prstGeom>
          <a:solidFill>
            <a:srgbClr val="FFFFFF"/>
          </a:solidFill>
          <a:ln>
            <a:noFill/>
          </a:ln>
        </p:spPr>
        <p:txBody>
          <a:bodyPr anchor="ctr"/>
          <a:lstStyle>
            <a:lvl1pPr marL="0" indent="0" algn="ctr">
              <a:buNone/>
              <a:defRPr sz="1867" b="1">
                <a:solidFill>
                  <a:schemeClr val="accent3"/>
                </a:solidFill>
                <a:latin typeface="+mj-lt"/>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Text title 2</a:t>
            </a:r>
          </a:p>
        </p:txBody>
      </p:sp>
    </p:spTree>
    <p:extLst>
      <p:ext uri="{BB962C8B-B14F-4D97-AF65-F5344CB8AC3E}">
        <p14:creationId xmlns:p14="http://schemas.microsoft.com/office/powerpoint/2010/main" val="202418199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Speakers 2">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1AAF299A-6441-444E-A370-0FBC4ED068B2}"/>
              </a:ext>
            </a:extLst>
          </p:cNvPr>
          <p:cNvSpPr>
            <a:spLocks noGrp="1"/>
          </p:cNvSpPr>
          <p:nvPr>
            <p:ph type="title" hasCustomPrompt="1"/>
          </p:nvPr>
        </p:nvSpPr>
        <p:spPr>
          <a:xfrm>
            <a:off x="511476" y="316423"/>
            <a:ext cx="11153475" cy="951461"/>
          </a:xfrm>
          <a:prstGeom prst="rect">
            <a:avLst/>
          </a:prstGeom>
        </p:spPr>
        <p:txBody>
          <a:bodyPr vert="horz" wrap="none" lIns="0" tIns="0" rIns="0" bIns="0" rtlCol="0" anchor="t" anchorCtr="0">
            <a:noAutofit/>
          </a:bodyPr>
          <a:lstStyle>
            <a:lvl1pPr algn="ctr">
              <a:defRPr>
                <a:solidFill>
                  <a:schemeClr val="accent3"/>
                </a:solidFill>
                <a:latin typeface="+mj-lt"/>
              </a:defRPr>
            </a:lvl1pPr>
          </a:lstStyle>
          <a:p>
            <a:r>
              <a:rPr lang="en-US" dirty="0"/>
              <a:t>Click to add a title</a:t>
            </a:r>
          </a:p>
        </p:txBody>
      </p:sp>
      <p:sp>
        <p:nvSpPr>
          <p:cNvPr id="20" name="Picture Placeholder 8">
            <a:extLst>
              <a:ext uri="{FF2B5EF4-FFF2-40B4-BE49-F238E27FC236}">
                <a16:creationId xmlns:a16="http://schemas.microsoft.com/office/drawing/2014/main" id="{0CA2FFB2-E35D-CA49-96E8-DF36C70B79B4}"/>
              </a:ext>
            </a:extLst>
          </p:cNvPr>
          <p:cNvSpPr>
            <a:spLocks noGrp="1"/>
          </p:cNvSpPr>
          <p:nvPr>
            <p:ph type="pic" sz="quarter" idx="21" hasCustomPrompt="1"/>
          </p:nvPr>
        </p:nvSpPr>
        <p:spPr>
          <a:xfrm>
            <a:off x="3269403" y="1642029"/>
            <a:ext cx="2160000" cy="2160000"/>
          </a:xfrm>
          <a:prstGeom prst="ellipse">
            <a:avLst/>
          </a:prstGeom>
          <a:solidFill>
            <a:schemeClr val="bg1">
              <a:lumMod val="95000"/>
            </a:schemeClr>
          </a:solidFill>
        </p:spPr>
        <p:txBody>
          <a:bodyPr anchor="ctr"/>
          <a:lstStyle>
            <a:lvl1pPr marL="0" marR="0" indent="0" algn="ctr" defTabSz="914377" rtl="0" eaLnBrk="1" fontAlgn="auto" latinLnBrk="0" hangingPunct="1">
              <a:lnSpc>
                <a:spcPct val="100000"/>
              </a:lnSpc>
              <a:spcBef>
                <a:spcPts val="0"/>
              </a:spcBef>
              <a:spcAft>
                <a:spcPts val="0"/>
              </a:spcAft>
              <a:buClrTx/>
              <a:buSzTx/>
              <a:buFont typeface="Arial" panose="020B0604020202020204" pitchFamily="34" charset="0"/>
              <a:buNone/>
              <a:tabLst/>
              <a:defRPr sz="1333">
                <a:solidFill>
                  <a:schemeClr val="accent3"/>
                </a:solidFill>
              </a:defRPr>
            </a:lvl1pPr>
          </a:lstStyle>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on the icon </a:t>
            </a:r>
            <a:br>
              <a:rPr lang="en-US" dirty="0"/>
            </a:br>
            <a:r>
              <a:rPr lang="en-US" dirty="0"/>
              <a:t>to add a picture</a:t>
            </a:r>
          </a:p>
        </p:txBody>
      </p:sp>
      <p:sp>
        <p:nvSpPr>
          <p:cNvPr id="23" name="Picture Placeholder 8">
            <a:extLst>
              <a:ext uri="{FF2B5EF4-FFF2-40B4-BE49-F238E27FC236}">
                <a16:creationId xmlns:a16="http://schemas.microsoft.com/office/drawing/2014/main" id="{1F7F23E0-AB2E-2F4D-A3D1-1740D5E17626}"/>
              </a:ext>
            </a:extLst>
          </p:cNvPr>
          <p:cNvSpPr>
            <a:spLocks noGrp="1"/>
          </p:cNvSpPr>
          <p:nvPr>
            <p:ph type="pic" sz="quarter" idx="25" hasCustomPrompt="1"/>
          </p:nvPr>
        </p:nvSpPr>
        <p:spPr>
          <a:xfrm>
            <a:off x="6922940" y="1642029"/>
            <a:ext cx="2160000" cy="2160000"/>
          </a:xfrm>
          <a:prstGeom prst="ellipse">
            <a:avLst/>
          </a:prstGeom>
          <a:solidFill>
            <a:schemeClr val="bg1">
              <a:lumMod val="95000"/>
            </a:schemeClr>
          </a:solidFill>
        </p:spPr>
        <p:txBody>
          <a:bodyPr anchor="ctr"/>
          <a:lstStyle>
            <a:lvl1pPr marL="0" marR="0" indent="0" algn="ctr" defTabSz="914377" rtl="0" eaLnBrk="1" fontAlgn="auto" latinLnBrk="0" hangingPunct="1">
              <a:lnSpc>
                <a:spcPct val="100000"/>
              </a:lnSpc>
              <a:spcBef>
                <a:spcPts val="0"/>
              </a:spcBef>
              <a:spcAft>
                <a:spcPts val="0"/>
              </a:spcAft>
              <a:buClrTx/>
              <a:buSzTx/>
              <a:buFont typeface="Arial" panose="020B0604020202020204" pitchFamily="34" charset="0"/>
              <a:buNone/>
              <a:tabLst/>
              <a:defRPr sz="1333">
                <a:solidFill>
                  <a:schemeClr val="accent3"/>
                </a:solidFill>
              </a:defRPr>
            </a:lvl1pPr>
          </a:lstStyle>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on the icon </a:t>
            </a:r>
            <a:br>
              <a:rPr lang="en-US" dirty="0"/>
            </a:br>
            <a:r>
              <a:rPr lang="en-US" dirty="0"/>
              <a:t>to add a picture</a:t>
            </a:r>
          </a:p>
        </p:txBody>
      </p:sp>
      <p:sp>
        <p:nvSpPr>
          <p:cNvPr id="32" name="Text Placeholder 10">
            <a:extLst>
              <a:ext uri="{FF2B5EF4-FFF2-40B4-BE49-F238E27FC236}">
                <a16:creationId xmlns:a16="http://schemas.microsoft.com/office/drawing/2014/main" id="{8D42F2BE-EF34-1248-A9BA-D5A6E4C567A8}"/>
              </a:ext>
            </a:extLst>
          </p:cNvPr>
          <p:cNvSpPr>
            <a:spLocks noGrp="1"/>
          </p:cNvSpPr>
          <p:nvPr>
            <p:ph type="body" sz="quarter" idx="23" hasCustomPrompt="1"/>
          </p:nvPr>
        </p:nvSpPr>
        <p:spPr>
          <a:xfrm>
            <a:off x="2836200" y="3985868"/>
            <a:ext cx="3038563" cy="686240"/>
          </a:xfrm>
          <a:prstGeom prst="rect">
            <a:avLst/>
          </a:prstGeom>
        </p:spPr>
        <p:txBody>
          <a:bodyPr lIns="0" tIns="0" rIns="0" bIns="0" anchor="t"/>
          <a:lstStyle>
            <a:lvl1pPr marL="0" indent="0" algn="ctr">
              <a:spcBef>
                <a:spcPts val="0"/>
              </a:spcBef>
              <a:buNone/>
              <a:defRPr sz="2400" b="1">
                <a:solidFill>
                  <a:schemeClr val="accent3"/>
                </a:solidFill>
              </a:defRPr>
            </a:lvl1pPr>
          </a:lstStyle>
          <a:p>
            <a:pPr lvl="0"/>
            <a:r>
              <a:rPr lang="en-GB" dirty="0"/>
              <a:t>Name </a:t>
            </a:r>
            <a:br>
              <a:rPr lang="en-GB" dirty="0"/>
            </a:br>
            <a:r>
              <a:rPr lang="en-GB" dirty="0"/>
              <a:t>Surname</a:t>
            </a:r>
            <a:endParaRPr lang="en-US" dirty="0"/>
          </a:p>
        </p:txBody>
      </p:sp>
      <p:sp>
        <p:nvSpPr>
          <p:cNvPr id="33" name="Text Placeholder 10">
            <a:extLst>
              <a:ext uri="{FF2B5EF4-FFF2-40B4-BE49-F238E27FC236}">
                <a16:creationId xmlns:a16="http://schemas.microsoft.com/office/drawing/2014/main" id="{D7915CE9-6DD3-7A4D-987A-FA7B2F3D6939}"/>
              </a:ext>
            </a:extLst>
          </p:cNvPr>
          <p:cNvSpPr>
            <a:spLocks noGrp="1"/>
          </p:cNvSpPr>
          <p:nvPr>
            <p:ph type="body" sz="quarter" idx="24" hasCustomPrompt="1"/>
          </p:nvPr>
        </p:nvSpPr>
        <p:spPr>
          <a:xfrm>
            <a:off x="2836200" y="4825536"/>
            <a:ext cx="3038563" cy="831869"/>
          </a:xfrm>
          <a:prstGeom prst="rect">
            <a:avLst/>
          </a:prstGeom>
        </p:spPr>
        <p:txBody>
          <a:bodyPr lIns="0" tIns="0" rIns="0" bIns="0" anchor="t"/>
          <a:lstStyle>
            <a:lvl1pPr marL="0" indent="0" algn="ctr">
              <a:lnSpc>
                <a:spcPct val="100000"/>
              </a:lnSpc>
              <a:spcBef>
                <a:spcPts val="0"/>
              </a:spcBef>
              <a:buNone/>
              <a:defRPr sz="1867" b="0">
                <a:solidFill>
                  <a:schemeClr val="accent3"/>
                </a:solidFill>
              </a:defRPr>
            </a:lvl1pPr>
          </a:lstStyle>
          <a:p>
            <a:pPr lvl="0"/>
            <a:r>
              <a:rPr lang="en-GB" dirty="0"/>
              <a:t>Title</a:t>
            </a:r>
            <a:endParaRPr lang="en-US" dirty="0"/>
          </a:p>
        </p:txBody>
      </p:sp>
      <p:sp>
        <p:nvSpPr>
          <p:cNvPr id="34" name="Text Placeholder 10">
            <a:extLst>
              <a:ext uri="{FF2B5EF4-FFF2-40B4-BE49-F238E27FC236}">
                <a16:creationId xmlns:a16="http://schemas.microsoft.com/office/drawing/2014/main" id="{BEB0EF2B-605A-F74D-91D6-A9307641CD59}"/>
              </a:ext>
            </a:extLst>
          </p:cNvPr>
          <p:cNvSpPr>
            <a:spLocks noGrp="1"/>
          </p:cNvSpPr>
          <p:nvPr>
            <p:ph type="body" sz="quarter" idx="26" hasCustomPrompt="1"/>
          </p:nvPr>
        </p:nvSpPr>
        <p:spPr>
          <a:xfrm>
            <a:off x="6483811" y="3985868"/>
            <a:ext cx="3038563" cy="686240"/>
          </a:xfrm>
          <a:prstGeom prst="rect">
            <a:avLst/>
          </a:prstGeom>
        </p:spPr>
        <p:txBody>
          <a:bodyPr lIns="0" tIns="0" rIns="0" bIns="0" anchor="t"/>
          <a:lstStyle>
            <a:lvl1pPr marL="0" indent="0" algn="ctr">
              <a:spcBef>
                <a:spcPts val="0"/>
              </a:spcBef>
              <a:buNone/>
              <a:defRPr sz="2400" b="1">
                <a:solidFill>
                  <a:schemeClr val="accent3"/>
                </a:solidFill>
              </a:defRPr>
            </a:lvl1pPr>
          </a:lstStyle>
          <a:p>
            <a:pPr lvl="0"/>
            <a:r>
              <a:rPr lang="en-GB" dirty="0"/>
              <a:t>Name </a:t>
            </a:r>
            <a:br>
              <a:rPr lang="en-GB" dirty="0"/>
            </a:br>
            <a:r>
              <a:rPr lang="en-GB" dirty="0"/>
              <a:t>Surname</a:t>
            </a:r>
            <a:endParaRPr lang="en-US" dirty="0"/>
          </a:p>
        </p:txBody>
      </p:sp>
      <p:sp>
        <p:nvSpPr>
          <p:cNvPr id="35" name="Text Placeholder 10">
            <a:extLst>
              <a:ext uri="{FF2B5EF4-FFF2-40B4-BE49-F238E27FC236}">
                <a16:creationId xmlns:a16="http://schemas.microsoft.com/office/drawing/2014/main" id="{A373A8DC-9E03-8C48-B0AF-010F5E3BC69E}"/>
              </a:ext>
            </a:extLst>
          </p:cNvPr>
          <p:cNvSpPr>
            <a:spLocks noGrp="1"/>
          </p:cNvSpPr>
          <p:nvPr>
            <p:ph type="body" sz="quarter" idx="27" hasCustomPrompt="1"/>
          </p:nvPr>
        </p:nvSpPr>
        <p:spPr>
          <a:xfrm>
            <a:off x="6483811" y="4825536"/>
            <a:ext cx="3038563" cy="831869"/>
          </a:xfrm>
          <a:prstGeom prst="rect">
            <a:avLst/>
          </a:prstGeom>
        </p:spPr>
        <p:txBody>
          <a:bodyPr lIns="0" tIns="0" rIns="0" bIns="0" anchor="t"/>
          <a:lstStyle>
            <a:lvl1pPr marL="0" indent="0" algn="ctr">
              <a:lnSpc>
                <a:spcPct val="100000"/>
              </a:lnSpc>
              <a:spcBef>
                <a:spcPts val="0"/>
              </a:spcBef>
              <a:buNone/>
              <a:defRPr sz="1867" b="0">
                <a:solidFill>
                  <a:schemeClr val="accent3"/>
                </a:solidFill>
              </a:defRPr>
            </a:lvl1pPr>
          </a:lstStyle>
          <a:p>
            <a:pPr lvl="0"/>
            <a:r>
              <a:rPr lang="en-GB" dirty="0"/>
              <a:t>Title</a:t>
            </a:r>
            <a:endParaRPr lang="en-US" dirty="0"/>
          </a:p>
        </p:txBody>
      </p:sp>
      <p:sp>
        <p:nvSpPr>
          <p:cNvPr id="21" name="Text Placeholder 23">
            <a:extLst>
              <a:ext uri="{FF2B5EF4-FFF2-40B4-BE49-F238E27FC236}">
                <a16:creationId xmlns:a16="http://schemas.microsoft.com/office/drawing/2014/main" id="{94445C00-8C85-4D53-87CF-A39895EB8EB1}"/>
              </a:ext>
            </a:extLst>
          </p:cNvPr>
          <p:cNvSpPr>
            <a:spLocks noGrp="1"/>
          </p:cNvSpPr>
          <p:nvPr>
            <p:ph type="body" sz="quarter" idx="12" hasCustomPrompt="1"/>
          </p:nvPr>
        </p:nvSpPr>
        <p:spPr>
          <a:xfrm>
            <a:off x="131233" y="-1085145"/>
            <a:ext cx="1680000" cy="624000"/>
          </a:xfrm>
          <a:prstGeom prst="rect">
            <a:avLst/>
          </a:prstGeom>
          <a:solidFill>
            <a:srgbClr val="FFFFFF"/>
          </a:solidFill>
          <a:ln>
            <a:noFill/>
          </a:ln>
        </p:spPr>
        <p:txBody>
          <a:bodyPr anchor="ctr"/>
          <a:lstStyle>
            <a:lvl1pPr marL="0" indent="0" algn="ctr">
              <a:buNone/>
              <a:defRPr sz="3733" b="1">
                <a:solidFill>
                  <a:schemeClr val="accent3"/>
                </a:solidFill>
                <a:latin typeface="+mj-lt"/>
              </a:defRPr>
            </a:lvl1pPr>
            <a:lvl2pPr marL="457189" indent="0">
              <a:buNone/>
              <a:defRPr sz="3733" b="1">
                <a:solidFill>
                  <a:schemeClr val="bg2"/>
                </a:solidFill>
              </a:defRPr>
            </a:lvl2pPr>
            <a:lvl3pPr marL="914377" indent="0">
              <a:buNone/>
              <a:defRPr sz="3733" b="1">
                <a:solidFill>
                  <a:schemeClr val="bg2"/>
                </a:solidFill>
              </a:defRPr>
            </a:lvl3pPr>
            <a:lvl4pPr marL="1371566" indent="0">
              <a:buNone/>
              <a:defRPr sz="3733" b="1">
                <a:solidFill>
                  <a:schemeClr val="bg2"/>
                </a:solidFill>
              </a:defRPr>
            </a:lvl4pPr>
            <a:lvl5pPr marL="1828754" indent="0">
              <a:buNone/>
              <a:defRPr sz="3733" b="1">
                <a:solidFill>
                  <a:schemeClr val="bg2"/>
                </a:solidFill>
              </a:defRPr>
            </a:lvl5pPr>
          </a:lstStyle>
          <a:p>
            <a:pPr lvl="0"/>
            <a:r>
              <a:rPr lang="en-US" dirty="0"/>
              <a:t>Title</a:t>
            </a:r>
          </a:p>
        </p:txBody>
      </p:sp>
      <p:sp>
        <p:nvSpPr>
          <p:cNvPr id="22" name="Text Placeholder 26">
            <a:extLst>
              <a:ext uri="{FF2B5EF4-FFF2-40B4-BE49-F238E27FC236}">
                <a16:creationId xmlns:a16="http://schemas.microsoft.com/office/drawing/2014/main" id="{0C42D7B8-C698-4A2D-8EFB-A14B3558798F}"/>
              </a:ext>
            </a:extLst>
          </p:cNvPr>
          <p:cNvSpPr>
            <a:spLocks noGrp="1"/>
          </p:cNvSpPr>
          <p:nvPr>
            <p:ph type="body" sz="quarter" idx="13" hasCustomPrompt="1"/>
          </p:nvPr>
        </p:nvSpPr>
        <p:spPr>
          <a:xfrm>
            <a:off x="1839856" y="-1085145"/>
            <a:ext cx="1680000" cy="624000"/>
          </a:xfrm>
          <a:prstGeom prst="rect">
            <a:avLst/>
          </a:prstGeom>
          <a:solidFill>
            <a:srgbClr val="FFFFFF"/>
          </a:solidFill>
          <a:ln>
            <a:noFill/>
          </a:ln>
        </p:spPr>
        <p:txBody>
          <a:bodyPr anchor="ctr"/>
          <a:lstStyle>
            <a:lvl1pPr marL="0" indent="0" algn="ctr">
              <a:buNone/>
              <a:defRPr sz="2400" b="0">
                <a:solidFill>
                  <a:schemeClr val="accent2"/>
                </a:solidFill>
                <a:latin typeface="+mj-lt"/>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Subtitle</a:t>
            </a:r>
          </a:p>
        </p:txBody>
      </p:sp>
      <p:sp>
        <p:nvSpPr>
          <p:cNvPr id="24" name="Text Placeholder 26">
            <a:extLst>
              <a:ext uri="{FF2B5EF4-FFF2-40B4-BE49-F238E27FC236}">
                <a16:creationId xmlns:a16="http://schemas.microsoft.com/office/drawing/2014/main" id="{BBAAD74D-04CD-4994-A888-7F21AB7B6754}"/>
              </a:ext>
            </a:extLst>
          </p:cNvPr>
          <p:cNvSpPr>
            <a:spLocks noGrp="1"/>
          </p:cNvSpPr>
          <p:nvPr>
            <p:ph type="body" sz="quarter" idx="14" hasCustomPrompt="1"/>
          </p:nvPr>
        </p:nvSpPr>
        <p:spPr>
          <a:xfrm>
            <a:off x="3548479" y="-1085145"/>
            <a:ext cx="1680000" cy="624000"/>
          </a:xfrm>
          <a:prstGeom prst="rect">
            <a:avLst/>
          </a:prstGeom>
          <a:solidFill>
            <a:srgbClr val="FFFFFF"/>
          </a:solidFill>
          <a:ln>
            <a:noFill/>
          </a:ln>
        </p:spPr>
        <p:txBody>
          <a:bodyPr anchor="ctr"/>
          <a:lstStyle>
            <a:lvl1pPr marL="0" indent="0" algn="ctr">
              <a:buNone/>
              <a:defRPr sz="1867" b="0">
                <a:solidFill>
                  <a:schemeClr val="accent2"/>
                </a:solidFill>
                <a:latin typeface="+mj-lt"/>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Lead</a:t>
            </a:r>
          </a:p>
        </p:txBody>
      </p:sp>
      <p:sp>
        <p:nvSpPr>
          <p:cNvPr id="25" name="Text Placeholder 26">
            <a:extLst>
              <a:ext uri="{FF2B5EF4-FFF2-40B4-BE49-F238E27FC236}">
                <a16:creationId xmlns:a16="http://schemas.microsoft.com/office/drawing/2014/main" id="{88FF7DE5-3A81-4B74-9D7A-B5026701880C}"/>
              </a:ext>
            </a:extLst>
          </p:cNvPr>
          <p:cNvSpPr>
            <a:spLocks noGrp="1"/>
          </p:cNvSpPr>
          <p:nvPr>
            <p:ph type="body" sz="quarter" idx="15" hasCustomPrompt="1"/>
          </p:nvPr>
        </p:nvSpPr>
        <p:spPr>
          <a:xfrm>
            <a:off x="5257101" y="-1085145"/>
            <a:ext cx="1680000" cy="624000"/>
          </a:xfrm>
          <a:prstGeom prst="rect">
            <a:avLst/>
          </a:prstGeom>
          <a:solidFill>
            <a:srgbClr val="FFFFFF"/>
          </a:solidFill>
          <a:ln>
            <a:noFill/>
          </a:ln>
        </p:spPr>
        <p:txBody>
          <a:bodyPr anchor="ctr"/>
          <a:lstStyle>
            <a:lvl1pPr marL="0" indent="0" algn="ctr">
              <a:buNone/>
              <a:defRPr sz="2133" b="1">
                <a:solidFill>
                  <a:schemeClr val="accent3"/>
                </a:solidFill>
                <a:latin typeface="+mj-lt"/>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Text title 1</a:t>
            </a:r>
          </a:p>
        </p:txBody>
      </p:sp>
      <p:sp>
        <p:nvSpPr>
          <p:cNvPr id="26" name="Text Placeholder 26">
            <a:extLst>
              <a:ext uri="{FF2B5EF4-FFF2-40B4-BE49-F238E27FC236}">
                <a16:creationId xmlns:a16="http://schemas.microsoft.com/office/drawing/2014/main" id="{572044C4-60C0-4065-B820-629DF03D3C38}"/>
              </a:ext>
            </a:extLst>
          </p:cNvPr>
          <p:cNvSpPr>
            <a:spLocks noGrp="1"/>
          </p:cNvSpPr>
          <p:nvPr>
            <p:ph type="body" sz="quarter" idx="16" hasCustomPrompt="1"/>
          </p:nvPr>
        </p:nvSpPr>
        <p:spPr>
          <a:xfrm>
            <a:off x="8674347" y="-1085145"/>
            <a:ext cx="1680000" cy="624000"/>
          </a:xfrm>
          <a:prstGeom prst="rect">
            <a:avLst/>
          </a:prstGeom>
          <a:solidFill>
            <a:srgbClr val="FFFFFF"/>
          </a:solidFill>
          <a:ln>
            <a:noFill/>
          </a:ln>
        </p:spPr>
        <p:txBody>
          <a:bodyPr anchor="ctr"/>
          <a:lstStyle>
            <a:lvl1pPr marL="0" indent="0" algn="ctr">
              <a:buNone/>
              <a:defRPr sz="1600" b="0">
                <a:solidFill>
                  <a:schemeClr val="accent3"/>
                </a:solidFill>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Text</a:t>
            </a:r>
          </a:p>
        </p:txBody>
      </p:sp>
      <p:sp>
        <p:nvSpPr>
          <p:cNvPr id="27" name="Text Placeholder 26">
            <a:extLst>
              <a:ext uri="{FF2B5EF4-FFF2-40B4-BE49-F238E27FC236}">
                <a16:creationId xmlns:a16="http://schemas.microsoft.com/office/drawing/2014/main" id="{8A480640-61AA-4735-9376-C4376E56066B}"/>
              </a:ext>
            </a:extLst>
          </p:cNvPr>
          <p:cNvSpPr>
            <a:spLocks noGrp="1"/>
          </p:cNvSpPr>
          <p:nvPr>
            <p:ph type="body" sz="quarter" idx="17" hasCustomPrompt="1"/>
          </p:nvPr>
        </p:nvSpPr>
        <p:spPr>
          <a:xfrm>
            <a:off x="10382973" y="-1085145"/>
            <a:ext cx="1680000" cy="624000"/>
          </a:xfrm>
          <a:prstGeom prst="rect">
            <a:avLst/>
          </a:prstGeom>
          <a:solidFill>
            <a:srgbClr val="FFFFFF"/>
          </a:solidFill>
          <a:ln>
            <a:noFill/>
          </a:ln>
        </p:spPr>
        <p:txBody>
          <a:bodyPr anchor="ctr"/>
          <a:lstStyle>
            <a:lvl1pPr marL="0" indent="0" algn="ctr">
              <a:buNone/>
              <a:defRPr sz="1067" b="0">
                <a:solidFill>
                  <a:schemeClr val="accent3"/>
                </a:solidFill>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Caption</a:t>
            </a:r>
          </a:p>
        </p:txBody>
      </p:sp>
      <p:sp>
        <p:nvSpPr>
          <p:cNvPr id="28" name="Text Placeholder 26">
            <a:extLst>
              <a:ext uri="{FF2B5EF4-FFF2-40B4-BE49-F238E27FC236}">
                <a16:creationId xmlns:a16="http://schemas.microsoft.com/office/drawing/2014/main" id="{102EAE49-7169-4C7F-B2E2-72D27A02B14B}"/>
              </a:ext>
            </a:extLst>
          </p:cNvPr>
          <p:cNvSpPr>
            <a:spLocks noGrp="1"/>
          </p:cNvSpPr>
          <p:nvPr>
            <p:ph type="body" sz="quarter" idx="18" hasCustomPrompt="1"/>
          </p:nvPr>
        </p:nvSpPr>
        <p:spPr>
          <a:xfrm>
            <a:off x="6965724" y="-1085145"/>
            <a:ext cx="1680000" cy="624000"/>
          </a:xfrm>
          <a:prstGeom prst="rect">
            <a:avLst/>
          </a:prstGeom>
          <a:solidFill>
            <a:srgbClr val="FFFFFF"/>
          </a:solidFill>
          <a:ln>
            <a:noFill/>
          </a:ln>
        </p:spPr>
        <p:txBody>
          <a:bodyPr anchor="ctr"/>
          <a:lstStyle>
            <a:lvl1pPr marL="0" indent="0" algn="ctr">
              <a:buNone/>
              <a:defRPr sz="1867" b="1">
                <a:solidFill>
                  <a:schemeClr val="accent3"/>
                </a:solidFill>
                <a:latin typeface="+mj-lt"/>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Text title 2</a:t>
            </a:r>
          </a:p>
        </p:txBody>
      </p:sp>
    </p:spTree>
    <p:extLst>
      <p:ext uri="{BB962C8B-B14F-4D97-AF65-F5344CB8AC3E}">
        <p14:creationId xmlns:p14="http://schemas.microsoft.com/office/powerpoint/2010/main" val="59509669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Speakers 3">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1AAF299A-6441-444E-A370-0FBC4ED068B2}"/>
              </a:ext>
            </a:extLst>
          </p:cNvPr>
          <p:cNvSpPr>
            <a:spLocks noGrp="1"/>
          </p:cNvSpPr>
          <p:nvPr>
            <p:ph type="title" hasCustomPrompt="1"/>
          </p:nvPr>
        </p:nvSpPr>
        <p:spPr>
          <a:xfrm>
            <a:off x="511476" y="316423"/>
            <a:ext cx="11153475" cy="951461"/>
          </a:xfrm>
          <a:prstGeom prst="rect">
            <a:avLst/>
          </a:prstGeom>
        </p:spPr>
        <p:txBody>
          <a:bodyPr vert="horz" wrap="none" lIns="0" tIns="0" rIns="0" bIns="0" rtlCol="0" anchor="t" anchorCtr="0">
            <a:noAutofit/>
          </a:bodyPr>
          <a:lstStyle>
            <a:lvl1pPr algn="ctr">
              <a:defRPr>
                <a:solidFill>
                  <a:schemeClr val="accent3"/>
                </a:solidFill>
                <a:latin typeface="+mj-lt"/>
              </a:defRPr>
            </a:lvl1pPr>
          </a:lstStyle>
          <a:p>
            <a:r>
              <a:rPr lang="en-US" dirty="0"/>
              <a:t>Click to add a title</a:t>
            </a:r>
          </a:p>
        </p:txBody>
      </p:sp>
      <p:sp>
        <p:nvSpPr>
          <p:cNvPr id="20" name="Picture Placeholder 8">
            <a:extLst>
              <a:ext uri="{FF2B5EF4-FFF2-40B4-BE49-F238E27FC236}">
                <a16:creationId xmlns:a16="http://schemas.microsoft.com/office/drawing/2014/main" id="{0CA2FFB2-E35D-CA49-96E8-DF36C70B79B4}"/>
              </a:ext>
            </a:extLst>
          </p:cNvPr>
          <p:cNvSpPr>
            <a:spLocks noGrp="1"/>
          </p:cNvSpPr>
          <p:nvPr>
            <p:ph type="pic" sz="quarter" idx="21" hasCustomPrompt="1"/>
          </p:nvPr>
        </p:nvSpPr>
        <p:spPr>
          <a:xfrm>
            <a:off x="1977955" y="1585011"/>
            <a:ext cx="1824000" cy="1824000"/>
          </a:xfrm>
          <a:prstGeom prst="ellipse">
            <a:avLst/>
          </a:prstGeom>
          <a:solidFill>
            <a:schemeClr val="tx1">
              <a:lumMod val="10000"/>
              <a:lumOff val="90000"/>
            </a:schemeClr>
          </a:solidFill>
        </p:spPr>
        <p:txBody>
          <a:bodyPr anchor="ctr"/>
          <a:lstStyle>
            <a:lvl1pPr marL="0" marR="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sz="1333">
                <a:solidFill>
                  <a:schemeClr val="accent3"/>
                </a:solidFill>
              </a:defRPr>
            </a:lvl1pPr>
          </a:lstStyle>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to add a picture</a:t>
            </a:r>
          </a:p>
        </p:txBody>
      </p:sp>
      <p:sp>
        <p:nvSpPr>
          <p:cNvPr id="23" name="Picture Placeholder 8">
            <a:extLst>
              <a:ext uri="{FF2B5EF4-FFF2-40B4-BE49-F238E27FC236}">
                <a16:creationId xmlns:a16="http://schemas.microsoft.com/office/drawing/2014/main" id="{1F7F23E0-AB2E-2F4D-A3D1-1740D5E17626}"/>
              </a:ext>
            </a:extLst>
          </p:cNvPr>
          <p:cNvSpPr>
            <a:spLocks noGrp="1"/>
          </p:cNvSpPr>
          <p:nvPr>
            <p:ph type="pic" sz="quarter" idx="25" hasCustomPrompt="1"/>
          </p:nvPr>
        </p:nvSpPr>
        <p:spPr>
          <a:xfrm>
            <a:off x="5179547" y="1585011"/>
            <a:ext cx="1824000" cy="1824000"/>
          </a:xfrm>
          <a:prstGeom prst="ellipse">
            <a:avLst/>
          </a:prstGeom>
          <a:solidFill>
            <a:schemeClr val="tx1">
              <a:lumMod val="10000"/>
              <a:lumOff val="90000"/>
            </a:schemeClr>
          </a:solidFill>
        </p:spPr>
        <p:txBody>
          <a:bodyPr anchor="ctr"/>
          <a:lstStyle>
            <a:lvl1pPr marL="0" marR="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sz="1333">
                <a:solidFill>
                  <a:schemeClr val="accent3"/>
                </a:solidFill>
              </a:defRPr>
            </a:lvl1pPr>
          </a:lstStyle>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to add a picture</a:t>
            </a:r>
          </a:p>
        </p:txBody>
      </p:sp>
      <p:sp>
        <p:nvSpPr>
          <p:cNvPr id="26" name="Picture Placeholder 8">
            <a:extLst>
              <a:ext uri="{FF2B5EF4-FFF2-40B4-BE49-F238E27FC236}">
                <a16:creationId xmlns:a16="http://schemas.microsoft.com/office/drawing/2014/main" id="{3F25650E-B30F-304A-A0DC-1ECF6C81D76D}"/>
              </a:ext>
            </a:extLst>
          </p:cNvPr>
          <p:cNvSpPr>
            <a:spLocks noGrp="1"/>
          </p:cNvSpPr>
          <p:nvPr>
            <p:ph type="pic" sz="quarter" idx="28" hasCustomPrompt="1"/>
          </p:nvPr>
        </p:nvSpPr>
        <p:spPr>
          <a:xfrm>
            <a:off x="8396048" y="1585011"/>
            <a:ext cx="1824000" cy="1824000"/>
          </a:xfrm>
          <a:prstGeom prst="ellipse">
            <a:avLst/>
          </a:prstGeom>
          <a:solidFill>
            <a:schemeClr val="tx1">
              <a:lumMod val="10000"/>
              <a:lumOff val="90000"/>
            </a:schemeClr>
          </a:solidFill>
        </p:spPr>
        <p:txBody>
          <a:bodyPr anchor="ctr"/>
          <a:lstStyle>
            <a:lvl1pPr marL="0" marR="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sz="1333">
                <a:solidFill>
                  <a:schemeClr val="accent3"/>
                </a:solidFill>
              </a:defRPr>
            </a:lvl1pPr>
          </a:lstStyle>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to add a picture</a:t>
            </a:r>
          </a:p>
        </p:txBody>
      </p:sp>
      <p:sp>
        <p:nvSpPr>
          <p:cNvPr id="32" name="Text Placeholder 10">
            <a:extLst>
              <a:ext uri="{FF2B5EF4-FFF2-40B4-BE49-F238E27FC236}">
                <a16:creationId xmlns:a16="http://schemas.microsoft.com/office/drawing/2014/main" id="{8D42F2BE-EF34-1248-A9BA-D5A6E4C567A8}"/>
              </a:ext>
            </a:extLst>
          </p:cNvPr>
          <p:cNvSpPr>
            <a:spLocks noGrp="1"/>
          </p:cNvSpPr>
          <p:nvPr>
            <p:ph type="body" sz="quarter" idx="23" hasCustomPrompt="1"/>
          </p:nvPr>
        </p:nvSpPr>
        <p:spPr>
          <a:xfrm>
            <a:off x="1631279" y="3765151"/>
            <a:ext cx="2538112" cy="686240"/>
          </a:xfrm>
          <a:prstGeom prst="rect">
            <a:avLst/>
          </a:prstGeom>
        </p:spPr>
        <p:txBody>
          <a:bodyPr lIns="0" tIns="0" rIns="0" bIns="0" anchor="t"/>
          <a:lstStyle>
            <a:lvl1pPr marL="0" indent="0" algn="ctr">
              <a:spcBef>
                <a:spcPts val="0"/>
              </a:spcBef>
              <a:buNone/>
              <a:defRPr sz="2400" b="1">
                <a:solidFill>
                  <a:schemeClr val="accent3"/>
                </a:solidFill>
              </a:defRPr>
            </a:lvl1pPr>
          </a:lstStyle>
          <a:p>
            <a:pPr lvl="0"/>
            <a:r>
              <a:rPr lang="en-GB" dirty="0"/>
              <a:t>Name </a:t>
            </a:r>
            <a:br>
              <a:rPr lang="en-GB" dirty="0"/>
            </a:br>
            <a:r>
              <a:rPr lang="en-GB" dirty="0"/>
              <a:t>Surname</a:t>
            </a:r>
            <a:endParaRPr lang="en-US" dirty="0"/>
          </a:p>
        </p:txBody>
      </p:sp>
      <p:sp>
        <p:nvSpPr>
          <p:cNvPr id="33" name="Text Placeholder 10">
            <a:extLst>
              <a:ext uri="{FF2B5EF4-FFF2-40B4-BE49-F238E27FC236}">
                <a16:creationId xmlns:a16="http://schemas.microsoft.com/office/drawing/2014/main" id="{D7915CE9-6DD3-7A4D-987A-FA7B2F3D6939}"/>
              </a:ext>
            </a:extLst>
          </p:cNvPr>
          <p:cNvSpPr>
            <a:spLocks noGrp="1"/>
          </p:cNvSpPr>
          <p:nvPr>
            <p:ph type="body" sz="quarter" idx="24" hasCustomPrompt="1"/>
          </p:nvPr>
        </p:nvSpPr>
        <p:spPr>
          <a:xfrm>
            <a:off x="1631279" y="4604819"/>
            <a:ext cx="2538112" cy="1090248"/>
          </a:xfrm>
          <a:prstGeom prst="rect">
            <a:avLst/>
          </a:prstGeom>
        </p:spPr>
        <p:txBody>
          <a:bodyPr lIns="0" tIns="0" rIns="0" bIns="0" anchor="t"/>
          <a:lstStyle>
            <a:lvl1pPr marL="0" indent="0" algn="ctr">
              <a:buNone/>
              <a:defRPr sz="1600" b="0">
                <a:solidFill>
                  <a:schemeClr val="accent3"/>
                </a:solidFill>
              </a:defRPr>
            </a:lvl1pPr>
          </a:lstStyle>
          <a:p>
            <a:pPr lvl="0"/>
            <a:r>
              <a:rPr lang="en-GB" dirty="0"/>
              <a:t>Title</a:t>
            </a:r>
            <a:endParaRPr lang="en-US" dirty="0"/>
          </a:p>
        </p:txBody>
      </p:sp>
      <p:sp>
        <p:nvSpPr>
          <p:cNvPr id="34" name="Text Placeholder 10">
            <a:extLst>
              <a:ext uri="{FF2B5EF4-FFF2-40B4-BE49-F238E27FC236}">
                <a16:creationId xmlns:a16="http://schemas.microsoft.com/office/drawing/2014/main" id="{BEB0EF2B-605A-F74D-91D6-A9307641CD59}"/>
              </a:ext>
            </a:extLst>
          </p:cNvPr>
          <p:cNvSpPr>
            <a:spLocks noGrp="1"/>
          </p:cNvSpPr>
          <p:nvPr>
            <p:ph type="body" sz="quarter" idx="26" hasCustomPrompt="1"/>
          </p:nvPr>
        </p:nvSpPr>
        <p:spPr>
          <a:xfrm>
            <a:off x="4826944" y="3765151"/>
            <a:ext cx="2538112" cy="686240"/>
          </a:xfrm>
          <a:prstGeom prst="rect">
            <a:avLst/>
          </a:prstGeom>
        </p:spPr>
        <p:txBody>
          <a:bodyPr lIns="0" tIns="0" rIns="0" bIns="0" anchor="t"/>
          <a:lstStyle>
            <a:lvl1pPr marL="0" indent="0" algn="ctr">
              <a:spcBef>
                <a:spcPts val="0"/>
              </a:spcBef>
              <a:buNone/>
              <a:defRPr sz="2400" b="1">
                <a:solidFill>
                  <a:schemeClr val="accent3"/>
                </a:solidFill>
              </a:defRPr>
            </a:lvl1pPr>
          </a:lstStyle>
          <a:p>
            <a:pPr lvl="0"/>
            <a:r>
              <a:rPr lang="en-GB" dirty="0"/>
              <a:t>Name </a:t>
            </a:r>
            <a:br>
              <a:rPr lang="en-GB" dirty="0"/>
            </a:br>
            <a:r>
              <a:rPr lang="en-GB" dirty="0"/>
              <a:t>Surname</a:t>
            </a:r>
            <a:endParaRPr lang="en-US" dirty="0"/>
          </a:p>
        </p:txBody>
      </p:sp>
      <p:sp>
        <p:nvSpPr>
          <p:cNvPr id="35" name="Text Placeholder 10">
            <a:extLst>
              <a:ext uri="{FF2B5EF4-FFF2-40B4-BE49-F238E27FC236}">
                <a16:creationId xmlns:a16="http://schemas.microsoft.com/office/drawing/2014/main" id="{A373A8DC-9E03-8C48-B0AF-010F5E3BC69E}"/>
              </a:ext>
            </a:extLst>
          </p:cNvPr>
          <p:cNvSpPr>
            <a:spLocks noGrp="1"/>
          </p:cNvSpPr>
          <p:nvPr>
            <p:ph type="body" sz="quarter" idx="27" hasCustomPrompt="1"/>
          </p:nvPr>
        </p:nvSpPr>
        <p:spPr>
          <a:xfrm>
            <a:off x="4826944" y="4604819"/>
            <a:ext cx="2538112" cy="1090248"/>
          </a:xfrm>
          <a:prstGeom prst="rect">
            <a:avLst/>
          </a:prstGeom>
        </p:spPr>
        <p:txBody>
          <a:bodyPr lIns="0" tIns="0" rIns="0" bIns="0" anchor="t"/>
          <a:lstStyle>
            <a:lvl1pPr marL="0" indent="0" algn="ctr">
              <a:buNone/>
              <a:defRPr sz="1600" b="0">
                <a:solidFill>
                  <a:schemeClr val="accent3"/>
                </a:solidFill>
              </a:defRPr>
            </a:lvl1pPr>
          </a:lstStyle>
          <a:p>
            <a:pPr lvl="0"/>
            <a:r>
              <a:rPr lang="en-GB" dirty="0"/>
              <a:t>Title</a:t>
            </a:r>
            <a:endParaRPr lang="en-US" dirty="0"/>
          </a:p>
        </p:txBody>
      </p:sp>
      <p:sp>
        <p:nvSpPr>
          <p:cNvPr id="36" name="Text Placeholder 10">
            <a:extLst>
              <a:ext uri="{FF2B5EF4-FFF2-40B4-BE49-F238E27FC236}">
                <a16:creationId xmlns:a16="http://schemas.microsoft.com/office/drawing/2014/main" id="{D2DE6EEF-0447-7740-98CA-B607F3396F80}"/>
              </a:ext>
            </a:extLst>
          </p:cNvPr>
          <p:cNvSpPr>
            <a:spLocks noGrp="1"/>
          </p:cNvSpPr>
          <p:nvPr>
            <p:ph type="body" sz="quarter" idx="29" hasCustomPrompt="1"/>
          </p:nvPr>
        </p:nvSpPr>
        <p:spPr>
          <a:xfrm>
            <a:off x="8042116" y="3765151"/>
            <a:ext cx="2538112" cy="686240"/>
          </a:xfrm>
          <a:prstGeom prst="rect">
            <a:avLst/>
          </a:prstGeom>
        </p:spPr>
        <p:txBody>
          <a:bodyPr lIns="0" tIns="0" rIns="0" bIns="0" anchor="t"/>
          <a:lstStyle>
            <a:lvl1pPr marL="0" indent="0" algn="ctr">
              <a:spcBef>
                <a:spcPts val="0"/>
              </a:spcBef>
              <a:buNone/>
              <a:defRPr sz="2400" b="1">
                <a:solidFill>
                  <a:schemeClr val="accent3"/>
                </a:solidFill>
              </a:defRPr>
            </a:lvl1pPr>
          </a:lstStyle>
          <a:p>
            <a:pPr lvl="0"/>
            <a:r>
              <a:rPr lang="en-GB" dirty="0"/>
              <a:t>Name </a:t>
            </a:r>
            <a:br>
              <a:rPr lang="en-GB" dirty="0"/>
            </a:br>
            <a:r>
              <a:rPr lang="en-GB" dirty="0"/>
              <a:t>Surname</a:t>
            </a:r>
            <a:endParaRPr lang="en-US" dirty="0"/>
          </a:p>
        </p:txBody>
      </p:sp>
      <p:sp>
        <p:nvSpPr>
          <p:cNvPr id="37" name="Text Placeholder 10">
            <a:extLst>
              <a:ext uri="{FF2B5EF4-FFF2-40B4-BE49-F238E27FC236}">
                <a16:creationId xmlns:a16="http://schemas.microsoft.com/office/drawing/2014/main" id="{0F156F80-B192-704E-9338-3ED2E8DBA7C0}"/>
              </a:ext>
            </a:extLst>
          </p:cNvPr>
          <p:cNvSpPr>
            <a:spLocks noGrp="1"/>
          </p:cNvSpPr>
          <p:nvPr>
            <p:ph type="body" sz="quarter" idx="30" hasCustomPrompt="1"/>
          </p:nvPr>
        </p:nvSpPr>
        <p:spPr>
          <a:xfrm>
            <a:off x="8042116" y="4604819"/>
            <a:ext cx="2538112" cy="1090248"/>
          </a:xfrm>
          <a:prstGeom prst="rect">
            <a:avLst/>
          </a:prstGeom>
        </p:spPr>
        <p:txBody>
          <a:bodyPr lIns="0" tIns="0" rIns="0" bIns="0" anchor="t"/>
          <a:lstStyle>
            <a:lvl1pPr marL="0" indent="0" algn="ctr">
              <a:buNone/>
              <a:defRPr sz="1600" b="0">
                <a:solidFill>
                  <a:schemeClr val="accent3"/>
                </a:solidFill>
              </a:defRPr>
            </a:lvl1pPr>
          </a:lstStyle>
          <a:p>
            <a:pPr lvl="0"/>
            <a:r>
              <a:rPr lang="en-GB" dirty="0"/>
              <a:t>Title</a:t>
            </a:r>
            <a:endParaRPr lang="en-US" dirty="0"/>
          </a:p>
        </p:txBody>
      </p:sp>
      <p:sp>
        <p:nvSpPr>
          <p:cNvPr id="29" name="Text Placeholder 23">
            <a:extLst>
              <a:ext uri="{FF2B5EF4-FFF2-40B4-BE49-F238E27FC236}">
                <a16:creationId xmlns:a16="http://schemas.microsoft.com/office/drawing/2014/main" id="{59CA4243-8F3E-48CE-A510-17A53CCB0C81}"/>
              </a:ext>
            </a:extLst>
          </p:cNvPr>
          <p:cNvSpPr>
            <a:spLocks noGrp="1"/>
          </p:cNvSpPr>
          <p:nvPr>
            <p:ph type="body" sz="quarter" idx="12" hasCustomPrompt="1"/>
          </p:nvPr>
        </p:nvSpPr>
        <p:spPr>
          <a:xfrm>
            <a:off x="131233" y="-1085145"/>
            <a:ext cx="1680000" cy="624000"/>
          </a:xfrm>
          <a:prstGeom prst="rect">
            <a:avLst/>
          </a:prstGeom>
          <a:solidFill>
            <a:srgbClr val="FFFFFF"/>
          </a:solidFill>
          <a:ln>
            <a:noFill/>
          </a:ln>
        </p:spPr>
        <p:txBody>
          <a:bodyPr anchor="ctr"/>
          <a:lstStyle>
            <a:lvl1pPr marL="0" indent="0" algn="ctr">
              <a:buNone/>
              <a:defRPr sz="3733" b="1">
                <a:solidFill>
                  <a:schemeClr val="accent3"/>
                </a:solidFill>
                <a:latin typeface="+mj-lt"/>
              </a:defRPr>
            </a:lvl1pPr>
            <a:lvl2pPr marL="457189" indent="0">
              <a:buNone/>
              <a:defRPr sz="3733" b="1">
                <a:solidFill>
                  <a:schemeClr val="bg2"/>
                </a:solidFill>
              </a:defRPr>
            </a:lvl2pPr>
            <a:lvl3pPr marL="914377" indent="0">
              <a:buNone/>
              <a:defRPr sz="3733" b="1">
                <a:solidFill>
                  <a:schemeClr val="bg2"/>
                </a:solidFill>
              </a:defRPr>
            </a:lvl3pPr>
            <a:lvl4pPr marL="1371566" indent="0">
              <a:buNone/>
              <a:defRPr sz="3733" b="1">
                <a:solidFill>
                  <a:schemeClr val="bg2"/>
                </a:solidFill>
              </a:defRPr>
            </a:lvl4pPr>
            <a:lvl5pPr marL="1828754" indent="0">
              <a:buNone/>
              <a:defRPr sz="3733" b="1">
                <a:solidFill>
                  <a:schemeClr val="bg2"/>
                </a:solidFill>
              </a:defRPr>
            </a:lvl5pPr>
          </a:lstStyle>
          <a:p>
            <a:pPr lvl="0"/>
            <a:r>
              <a:rPr lang="en-US" dirty="0"/>
              <a:t>Title</a:t>
            </a:r>
          </a:p>
        </p:txBody>
      </p:sp>
      <p:sp>
        <p:nvSpPr>
          <p:cNvPr id="43" name="Text Placeholder 26">
            <a:extLst>
              <a:ext uri="{FF2B5EF4-FFF2-40B4-BE49-F238E27FC236}">
                <a16:creationId xmlns:a16="http://schemas.microsoft.com/office/drawing/2014/main" id="{221721D4-C897-49AF-B572-9664AD45AC50}"/>
              </a:ext>
            </a:extLst>
          </p:cNvPr>
          <p:cNvSpPr>
            <a:spLocks noGrp="1"/>
          </p:cNvSpPr>
          <p:nvPr>
            <p:ph type="body" sz="quarter" idx="13" hasCustomPrompt="1"/>
          </p:nvPr>
        </p:nvSpPr>
        <p:spPr>
          <a:xfrm>
            <a:off x="1839856" y="-1085145"/>
            <a:ext cx="1680000" cy="624000"/>
          </a:xfrm>
          <a:prstGeom prst="rect">
            <a:avLst/>
          </a:prstGeom>
          <a:solidFill>
            <a:srgbClr val="FFFFFF"/>
          </a:solidFill>
          <a:ln>
            <a:noFill/>
          </a:ln>
        </p:spPr>
        <p:txBody>
          <a:bodyPr anchor="ctr"/>
          <a:lstStyle>
            <a:lvl1pPr marL="0" indent="0" algn="ctr">
              <a:buNone/>
              <a:defRPr sz="2400" b="0">
                <a:solidFill>
                  <a:schemeClr val="accent2"/>
                </a:solidFill>
                <a:latin typeface="+mj-lt"/>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Subtitle</a:t>
            </a:r>
          </a:p>
        </p:txBody>
      </p:sp>
      <p:sp>
        <p:nvSpPr>
          <p:cNvPr id="44" name="Text Placeholder 26">
            <a:extLst>
              <a:ext uri="{FF2B5EF4-FFF2-40B4-BE49-F238E27FC236}">
                <a16:creationId xmlns:a16="http://schemas.microsoft.com/office/drawing/2014/main" id="{CF3E05EE-95A6-40C7-BB40-577ABA4DB97A}"/>
              </a:ext>
            </a:extLst>
          </p:cNvPr>
          <p:cNvSpPr>
            <a:spLocks noGrp="1"/>
          </p:cNvSpPr>
          <p:nvPr>
            <p:ph type="body" sz="quarter" idx="14" hasCustomPrompt="1"/>
          </p:nvPr>
        </p:nvSpPr>
        <p:spPr>
          <a:xfrm>
            <a:off x="3548479" y="-1085145"/>
            <a:ext cx="1680000" cy="624000"/>
          </a:xfrm>
          <a:prstGeom prst="rect">
            <a:avLst/>
          </a:prstGeom>
          <a:solidFill>
            <a:srgbClr val="FFFFFF"/>
          </a:solidFill>
          <a:ln>
            <a:noFill/>
          </a:ln>
        </p:spPr>
        <p:txBody>
          <a:bodyPr anchor="ctr"/>
          <a:lstStyle>
            <a:lvl1pPr marL="0" indent="0" algn="ctr">
              <a:buNone/>
              <a:defRPr sz="1867" b="0">
                <a:solidFill>
                  <a:schemeClr val="accent2"/>
                </a:solidFill>
                <a:latin typeface="+mj-lt"/>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Lead</a:t>
            </a:r>
          </a:p>
        </p:txBody>
      </p:sp>
      <p:sp>
        <p:nvSpPr>
          <p:cNvPr id="45" name="Text Placeholder 26">
            <a:extLst>
              <a:ext uri="{FF2B5EF4-FFF2-40B4-BE49-F238E27FC236}">
                <a16:creationId xmlns:a16="http://schemas.microsoft.com/office/drawing/2014/main" id="{3FADCBB3-CCA6-438C-AE1E-3579ABA99EB3}"/>
              </a:ext>
            </a:extLst>
          </p:cNvPr>
          <p:cNvSpPr>
            <a:spLocks noGrp="1"/>
          </p:cNvSpPr>
          <p:nvPr>
            <p:ph type="body" sz="quarter" idx="15" hasCustomPrompt="1"/>
          </p:nvPr>
        </p:nvSpPr>
        <p:spPr>
          <a:xfrm>
            <a:off x="5257101" y="-1085145"/>
            <a:ext cx="1680000" cy="624000"/>
          </a:xfrm>
          <a:prstGeom prst="rect">
            <a:avLst/>
          </a:prstGeom>
          <a:solidFill>
            <a:srgbClr val="FFFFFF"/>
          </a:solidFill>
          <a:ln>
            <a:noFill/>
          </a:ln>
        </p:spPr>
        <p:txBody>
          <a:bodyPr anchor="ctr"/>
          <a:lstStyle>
            <a:lvl1pPr marL="0" indent="0" algn="ctr">
              <a:buNone/>
              <a:defRPr sz="2133" b="1">
                <a:solidFill>
                  <a:schemeClr val="accent3"/>
                </a:solidFill>
                <a:latin typeface="+mj-lt"/>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Text title 1</a:t>
            </a:r>
          </a:p>
        </p:txBody>
      </p:sp>
      <p:sp>
        <p:nvSpPr>
          <p:cNvPr id="46" name="Text Placeholder 26">
            <a:extLst>
              <a:ext uri="{FF2B5EF4-FFF2-40B4-BE49-F238E27FC236}">
                <a16:creationId xmlns:a16="http://schemas.microsoft.com/office/drawing/2014/main" id="{97EF1E32-3B29-47B0-BFC5-24285E6CC39D}"/>
              </a:ext>
            </a:extLst>
          </p:cNvPr>
          <p:cNvSpPr>
            <a:spLocks noGrp="1"/>
          </p:cNvSpPr>
          <p:nvPr>
            <p:ph type="body" sz="quarter" idx="16" hasCustomPrompt="1"/>
          </p:nvPr>
        </p:nvSpPr>
        <p:spPr>
          <a:xfrm>
            <a:off x="8674347" y="-1085145"/>
            <a:ext cx="1680000" cy="624000"/>
          </a:xfrm>
          <a:prstGeom prst="rect">
            <a:avLst/>
          </a:prstGeom>
          <a:solidFill>
            <a:srgbClr val="FFFFFF"/>
          </a:solidFill>
          <a:ln>
            <a:noFill/>
          </a:ln>
        </p:spPr>
        <p:txBody>
          <a:bodyPr anchor="ctr"/>
          <a:lstStyle>
            <a:lvl1pPr marL="0" indent="0" algn="ctr">
              <a:buNone/>
              <a:defRPr sz="1600" b="0">
                <a:solidFill>
                  <a:schemeClr val="accent3"/>
                </a:solidFill>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Text</a:t>
            </a:r>
          </a:p>
        </p:txBody>
      </p:sp>
      <p:sp>
        <p:nvSpPr>
          <p:cNvPr id="47" name="Text Placeholder 26">
            <a:extLst>
              <a:ext uri="{FF2B5EF4-FFF2-40B4-BE49-F238E27FC236}">
                <a16:creationId xmlns:a16="http://schemas.microsoft.com/office/drawing/2014/main" id="{4A0DA49D-8E0D-450A-8C2F-84DD597E7CE6}"/>
              </a:ext>
            </a:extLst>
          </p:cNvPr>
          <p:cNvSpPr>
            <a:spLocks noGrp="1"/>
          </p:cNvSpPr>
          <p:nvPr>
            <p:ph type="body" sz="quarter" idx="17" hasCustomPrompt="1"/>
          </p:nvPr>
        </p:nvSpPr>
        <p:spPr>
          <a:xfrm>
            <a:off x="10382973" y="-1085145"/>
            <a:ext cx="1680000" cy="624000"/>
          </a:xfrm>
          <a:prstGeom prst="rect">
            <a:avLst/>
          </a:prstGeom>
          <a:solidFill>
            <a:srgbClr val="FFFFFF"/>
          </a:solidFill>
          <a:ln>
            <a:noFill/>
          </a:ln>
        </p:spPr>
        <p:txBody>
          <a:bodyPr anchor="ctr"/>
          <a:lstStyle>
            <a:lvl1pPr marL="0" indent="0" algn="ctr">
              <a:buNone/>
              <a:defRPr sz="1067" b="0">
                <a:solidFill>
                  <a:schemeClr val="accent3"/>
                </a:solidFill>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Caption</a:t>
            </a:r>
          </a:p>
        </p:txBody>
      </p:sp>
      <p:sp>
        <p:nvSpPr>
          <p:cNvPr id="48" name="Text Placeholder 26">
            <a:extLst>
              <a:ext uri="{FF2B5EF4-FFF2-40B4-BE49-F238E27FC236}">
                <a16:creationId xmlns:a16="http://schemas.microsoft.com/office/drawing/2014/main" id="{875E26F9-095A-47D4-ADF5-9121486C75F4}"/>
              </a:ext>
            </a:extLst>
          </p:cNvPr>
          <p:cNvSpPr>
            <a:spLocks noGrp="1"/>
          </p:cNvSpPr>
          <p:nvPr>
            <p:ph type="body" sz="quarter" idx="18" hasCustomPrompt="1"/>
          </p:nvPr>
        </p:nvSpPr>
        <p:spPr>
          <a:xfrm>
            <a:off x="6965724" y="-1085145"/>
            <a:ext cx="1680000" cy="624000"/>
          </a:xfrm>
          <a:prstGeom prst="rect">
            <a:avLst/>
          </a:prstGeom>
          <a:solidFill>
            <a:srgbClr val="FFFFFF"/>
          </a:solidFill>
          <a:ln>
            <a:noFill/>
          </a:ln>
        </p:spPr>
        <p:txBody>
          <a:bodyPr anchor="ctr"/>
          <a:lstStyle>
            <a:lvl1pPr marL="0" indent="0" algn="ctr">
              <a:buNone/>
              <a:defRPr sz="1867" b="1">
                <a:solidFill>
                  <a:schemeClr val="accent3"/>
                </a:solidFill>
                <a:latin typeface="+mj-lt"/>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Text title 2</a:t>
            </a:r>
          </a:p>
        </p:txBody>
      </p:sp>
    </p:spTree>
    <p:extLst>
      <p:ext uri="{BB962C8B-B14F-4D97-AF65-F5344CB8AC3E}">
        <p14:creationId xmlns:p14="http://schemas.microsoft.com/office/powerpoint/2010/main" val="29931475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hiny Yellow">
    <p:bg>
      <p:bgPr>
        <a:solidFill>
          <a:schemeClr val="accent5"/>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555228-5DA6-404A-9B01-BD34EBA789F7}"/>
              </a:ext>
            </a:extLst>
          </p:cNvPr>
          <p:cNvSpPr>
            <a:spLocks noGrp="1"/>
          </p:cNvSpPr>
          <p:nvPr>
            <p:ph type="title"/>
          </p:nvPr>
        </p:nvSpPr>
        <p:spPr>
          <a:xfrm>
            <a:off x="7127999" y="1296000"/>
            <a:ext cx="4679999" cy="720000"/>
          </a:xfrm>
        </p:spPr>
        <p:txBody>
          <a:bodyPr anchor="t" anchorCtr="0">
            <a:spAutoFit/>
          </a:bodyPr>
          <a:lstStyle>
            <a:lvl1pPr>
              <a:defRPr>
                <a:solidFill>
                  <a:schemeClr val="tx1"/>
                </a:solidFill>
              </a:defRPr>
            </a:lvl1pPr>
          </a:lstStyle>
          <a:p>
            <a:r>
              <a:rPr lang="en-US" noProof="0" dirty="0" err="1"/>
              <a:t>Mastertitel</a:t>
            </a:r>
            <a:endParaRPr lang="en-US" noProof="0" dirty="0"/>
          </a:p>
        </p:txBody>
      </p:sp>
      <p:sp>
        <p:nvSpPr>
          <p:cNvPr id="3" name="Inhaltsplatzhalter 2">
            <a:extLst>
              <a:ext uri="{FF2B5EF4-FFF2-40B4-BE49-F238E27FC236}">
                <a16:creationId xmlns:a16="http://schemas.microsoft.com/office/drawing/2014/main" id="{B7970389-B25A-3248-8668-B316F64E854F}"/>
              </a:ext>
            </a:extLst>
          </p:cNvPr>
          <p:cNvSpPr>
            <a:spLocks noGrp="1"/>
          </p:cNvSpPr>
          <p:nvPr>
            <p:ph idx="1"/>
          </p:nvPr>
        </p:nvSpPr>
        <p:spPr>
          <a:xfrm>
            <a:off x="7127999" y="2016000"/>
            <a:ext cx="4680000" cy="1748833"/>
          </a:xfrm>
        </p:spPr>
        <p:txBody>
          <a:bodyPr tIns="90000" bIns="46800">
            <a:spAutoFit/>
          </a:bodyPr>
          <a:lstStyle>
            <a:lvl1pPr>
              <a:defRPr sz="2000">
                <a:solidFill>
                  <a:schemeClr val="tx1"/>
                </a:solidFill>
              </a:defRPr>
            </a:lvl1pPr>
            <a:lvl2pPr>
              <a:lnSpc>
                <a:spcPct val="100000"/>
              </a:lnSpc>
              <a:defRPr sz="1500">
                <a:solidFill>
                  <a:schemeClr val="tx1"/>
                </a:solidFill>
              </a:defRPr>
            </a:lvl2pPr>
            <a:lvl3pPr marL="0" indent="-228600">
              <a:lnSpc>
                <a:spcPct val="100000"/>
              </a:lnSpc>
              <a:buFontTx/>
              <a:buBlip>
                <a:blip r:embed="rId2"/>
              </a:buBlip>
              <a:defRPr sz="1500">
                <a:solidFill>
                  <a:schemeClr val="tx1"/>
                </a:solidFill>
              </a:defRPr>
            </a:lvl3pPr>
            <a:lvl4pPr>
              <a:lnSpc>
                <a:spcPct val="100000"/>
              </a:lnSpc>
              <a:defRPr sz="1500">
                <a:solidFill>
                  <a:schemeClr val="tx1"/>
                </a:solidFill>
              </a:defRPr>
            </a:lvl4pPr>
            <a:lvl5pPr>
              <a:lnSpc>
                <a:spcPct val="100000"/>
              </a:lnSpc>
              <a:defRPr sz="1500">
                <a:solidFill>
                  <a:schemeClr val="tx1"/>
                </a:solidFill>
              </a:defRPr>
            </a:lvl5pPr>
          </a:lstStyle>
          <a:p>
            <a:pPr lvl="0"/>
            <a:r>
              <a:rPr lang="en-US" noProof="0" dirty="0" err="1"/>
              <a:t>Mastertextformat</a:t>
            </a:r>
            <a:r>
              <a:rPr lang="en-US" noProof="0" dirty="0"/>
              <a:t> </a:t>
            </a:r>
            <a:r>
              <a:rPr lang="en-US" noProof="0" dirty="0" err="1"/>
              <a:t>bearbeiten</a:t>
            </a:r>
            <a:endParaRPr lang="en-US" noProof="0" dirty="0"/>
          </a:p>
          <a:p>
            <a:pPr lvl="1"/>
            <a:r>
              <a:rPr lang="en-US" noProof="0" dirty="0" err="1"/>
              <a:t>Zweite</a:t>
            </a:r>
            <a:r>
              <a:rPr lang="en-US" noProof="0" dirty="0"/>
              <a:t> </a:t>
            </a:r>
            <a:r>
              <a:rPr lang="en-US" noProof="0" dirty="0" err="1"/>
              <a:t>Ebene</a:t>
            </a:r>
            <a:endParaRPr lang="en-US" noProof="0" dirty="0"/>
          </a:p>
          <a:p>
            <a:pPr lvl="2"/>
            <a:r>
              <a:rPr lang="en-US" noProof="0" dirty="0" err="1"/>
              <a:t>Dritte</a:t>
            </a:r>
            <a:r>
              <a:rPr lang="en-US" noProof="0" dirty="0"/>
              <a:t> </a:t>
            </a:r>
            <a:r>
              <a:rPr lang="en-US" noProof="0" dirty="0" err="1"/>
              <a:t>Ebene</a:t>
            </a:r>
            <a:endParaRPr lang="en-US" noProof="0" dirty="0"/>
          </a:p>
          <a:p>
            <a:pPr lvl="3"/>
            <a:r>
              <a:rPr lang="en-US" noProof="0" dirty="0" err="1"/>
              <a:t>Vierte</a:t>
            </a:r>
            <a:r>
              <a:rPr lang="en-US" noProof="0" dirty="0"/>
              <a:t> </a:t>
            </a:r>
            <a:r>
              <a:rPr lang="en-US" noProof="0" dirty="0" err="1"/>
              <a:t>Ebene</a:t>
            </a:r>
            <a:endParaRPr lang="en-US" noProof="0" dirty="0"/>
          </a:p>
          <a:p>
            <a:pPr lvl="4"/>
            <a:r>
              <a:rPr lang="en-US" noProof="0" dirty="0" err="1"/>
              <a:t>Fünfte</a:t>
            </a:r>
            <a:r>
              <a:rPr lang="en-US" noProof="0" dirty="0"/>
              <a:t> </a:t>
            </a:r>
            <a:r>
              <a:rPr lang="en-US" noProof="0" dirty="0" err="1"/>
              <a:t>Ebene</a:t>
            </a:r>
            <a:endParaRPr lang="en-US" noProof="0" dirty="0"/>
          </a:p>
        </p:txBody>
      </p:sp>
      <p:sp>
        <p:nvSpPr>
          <p:cNvPr id="5" name="Fußzeilenplatzhalter 4">
            <a:extLst>
              <a:ext uri="{FF2B5EF4-FFF2-40B4-BE49-F238E27FC236}">
                <a16:creationId xmlns:a16="http://schemas.microsoft.com/office/drawing/2014/main" id="{0FD22F95-CAFD-694D-A017-A722CEF45F7E}"/>
              </a:ext>
            </a:extLst>
          </p:cNvPr>
          <p:cNvSpPr>
            <a:spLocks noGrp="1"/>
          </p:cNvSpPr>
          <p:nvPr>
            <p:ph type="ftr" sz="quarter" idx="11"/>
          </p:nvPr>
        </p:nvSpPr>
        <p:spPr>
          <a:xfrm>
            <a:off x="9838265" y="6231632"/>
            <a:ext cx="2243665" cy="295775"/>
          </a:xfrm>
        </p:spPr>
        <p:txBody>
          <a:bodyPr/>
          <a:lstStyle>
            <a:lvl1pPr marL="171450" indent="-171450" algn="l">
              <a:buFontTx/>
              <a:buBlip>
                <a:blip r:embed="rId3"/>
              </a:buBlip>
              <a:defRPr sz="1000" b="0" i="0">
                <a:solidFill>
                  <a:schemeClr val="tx1"/>
                </a:solidFill>
                <a:latin typeface="ALS Hauss Medium" pitchFamily="2" charset="0"/>
              </a:defRPr>
            </a:lvl1pPr>
          </a:lstStyle>
          <a:p>
            <a:r>
              <a:rPr lang="de-DE" dirty="0" err="1"/>
              <a:t>www.constructor.university</a:t>
            </a:r>
            <a:endParaRPr lang="de-DE" dirty="0"/>
          </a:p>
        </p:txBody>
      </p:sp>
      <p:sp>
        <p:nvSpPr>
          <p:cNvPr id="6" name="Foliennummernplatzhalter 5">
            <a:extLst>
              <a:ext uri="{FF2B5EF4-FFF2-40B4-BE49-F238E27FC236}">
                <a16:creationId xmlns:a16="http://schemas.microsoft.com/office/drawing/2014/main" id="{7C720D6E-BA84-A044-B5CE-14C3D8BA7C53}"/>
              </a:ext>
            </a:extLst>
          </p:cNvPr>
          <p:cNvSpPr>
            <a:spLocks noGrp="1"/>
          </p:cNvSpPr>
          <p:nvPr>
            <p:ph type="sldNum" sz="quarter" idx="12"/>
          </p:nvPr>
        </p:nvSpPr>
        <p:spPr>
          <a:xfrm>
            <a:off x="10890000" y="252000"/>
            <a:ext cx="945265" cy="365125"/>
          </a:xfrm>
        </p:spPr>
        <p:txBody>
          <a:bodyPr/>
          <a:lstStyle>
            <a:lvl1pPr>
              <a:defRPr sz="900" b="0" i="0">
                <a:solidFill>
                  <a:schemeClr val="tx1"/>
                </a:solidFill>
                <a:latin typeface="ALS Hauss Book" pitchFamily="2" charset="0"/>
              </a:defRPr>
            </a:lvl1pPr>
          </a:lstStyle>
          <a:p>
            <a:fld id="{00D43EF4-6218-3547-8660-65847C42B0C0}" type="slidenum">
              <a:rPr lang="de-DE" smtClean="0"/>
              <a:pPr/>
              <a:t>‹#›</a:t>
            </a:fld>
            <a:endParaRPr lang="de-DE" dirty="0"/>
          </a:p>
        </p:txBody>
      </p:sp>
      <p:pic>
        <p:nvPicPr>
          <p:cNvPr id="10" name="Grafik 9">
            <a:extLst>
              <a:ext uri="{FF2B5EF4-FFF2-40B4-BE49-F238E27FC236}">
                <a16:creationId xmlns:a16="http://schemas.microsoft.com/office/drawing/2014/main" id="{ADFD97B8-8AFB-7F45-8D0A-12C3C9BD32C0}"/>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7215716" y="335045"/>
            <a:ext cx="1843617" cy="502257"/>
          </a:xfrm>
          <a:prstGeom prst="rect">
            <a:avLst/>
          </a:prstGeom>
        </p:spPr>
      </p:pic>
      <p:sp>
        <p:nvSpPr>
          <p:cNvPr id="12" name="Bildplatzhalter 11">
            <a:extLst>
              <a:ext uri="{FF2B5EF4-FFF2-40B4-BE49-F238E27FC236}">
                <a16:creationId xmlns:a16="http://schemas.microsoft.com/office/drawing/2014/main" id="{03293C82-96E1-0340-96CE-368F55EE7023}"/>
              </a:ext>
            </a:extLst>
          </p:cNvPr>
          <p:cNvSpPr>
            <a:spLocks noGrp="1"/>
          </p:cNvSpPr>
          <p:nvPr>
            <p:ph type="pic" sz="quarter" idx="13"/>
          </p:nvPr>
        </p:nvSpPr>
        <p:spPr>
          <a:xfrm>
            <a:off x="-1" y="0"/>
            <a:ext cx="6858000" cy="6858000"/>
          </a:xfrm>
          <a:solidFill>
            <a:schemeClr val="bg2"/>
          </a:solidFill>
        </p:spPr>
        <p:txBody>
          <a:bodyPr/>
          <a:lstStyle/>
          <a:p>
            <a:endParaRPr lang="de-DE"/>
          </a:p>
        </p:txBody>
      </p:sp>
      <p:pic>
        <p:nvPicPr>
          <p:cNvPr id="8" name="Grafik 7">
            <a:extLst>
              <a:ext uri="{FF2B5EF4-FFF2-40B4-BE49-F238E27FC236}">
                <a16:creationId xmlns:a16="http://schemas.microsoft.com/office/drawing/2014/main" id="{1D8D5814-4C0C-6E40-BD2C-89E72FCFA4FE}"/>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7209366" y="6177003"/>
            <a:ext cx="557259" cy="280203"/>
          </a:xfrm>
          <a:prstGeom prst="rect">
            <a:avLst/>
          </a:prstGeom>
        </p:spPr>
      </p:pic>
    </p:spTree>
    <p:extLst>
      <p:ext uri="{BB962C8B-B14F-4D97-AF65-F5344CB8AC3E}">
        <p14:creationId xmlns:p14="http://schemas.microsoft.com/office/powerpoint/2010/main" val="3067593624"/>
      </p:ext>
    </p:extLst>
  </p:cSld>
  <p:clrMapOvr>
    <a:masterClrMapping/>
  </p:clrMapOvr>
  <p:transition>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Speakers 4">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1AAF299A-6441-444E-A370-0FBC4ED068B2}"/>
              </a:ext>
            </a:extLst>
          </p:cNvPr>
          <p:cNvSpPr>
            <a:spLocks noGrp="1"/>
          </p:cNvSpPr>
          <p:nvPr>
            <p:ph type="title" hasCustomPrompt="1"/>
          </p:nvPr>
        </p:nvSpPr>
        <p:spPr>
          <a:xfrm>
            <a:off x="511476" y="316423"/>
            <a:ext cx="11153475" cy="951461"/>
          </a:xfrm>
          <a:prstGeom prst="rect">
            <a:avLst/>
          </a:prstGeom>
        </p:spPr>
        <p:txBody>
          <a:bodyPr vert="horz" wrap="none" lIns="0" tIns="0" rIns="0" bIns="0" rtlCol="0" anchor="t" anchorCtr="0">
            <a:noAutofit/>
          </a:bodyPr>
          <a:lstStyle>
            <a:lvl1pPr algn="ctr">
              <a:defRPr>
                <a:solidFill>
                  <a:schemeClr val="accent3"/>
                </a:solidFill>
                <a:latin typeface="+mj-lt"/>
              </a:defRPr>
            </a:lvl1pPr>
          </a:lstStyle>
          <a:p>
            <a:r>
              <a:rPr lang="en-US" dirty="0"/>
              <a:t>Click to add a title</a:t>
            </a:r>
          </a:p>
        </p:txBody>
      </p:sp>
      <p:sp>
        <p:nvSpPr>
          <p:cNvPr id="20" name="Picture Placeholder 8">
            <a:extLst>
              <a:ext uri="{FF2B5EF4-FFF2-40B4-BE49-F238E27FC236}">
                <a16:creationId xmlns:a16="http://schemas.microsoft.com/office/drawing/2014/main" id="{0CA2FFB2-E35D-CA49-96E8-DF36C70B79B4}"/>
              </a:ext>
            </a:extLst>
          </p:cNvPr>
          <p:cNvSpPr>
            <a:spLocks noGrp="1"/>
          </p:cNvSpPr>
          <p:nvPr>
            <p:ph type="pic" sz="quarter" idx="21" hasCustomPrompt="1"/>
          </p:nvPr>
        </p:nvSpPr>
        <p:spPr>
          <a:xfrm>
            <a:off x="868533" y="1604517"/>
            <a:ext cx="1824000" cy="1824000"/>
          </a:xfrm>
          <a:prstGeom prst="ellipse">
            <a:avLst/>
          </a:prstGeom>
          <a:solidFill>
            <a:schemeClr val="tx1">
              <a:lumMod val="10000"/>
              <a:lumOff val="90000"/>
            </a:schemeClr>
          </a:solidFill>
        </p:spPr>
        <p:txBody>
          <a:bodyPr anchor="ctr"/>
          <a:lstStyle>
            <a:lvl1pPr marL="0" marR="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sz="1333">
                <a:solidFill>
                  <a:schemeClr val="accent3"/>
                </a:solidFill>
              </a:defRPr>
            </a:lvl1pPr>
          </a:lstStyle>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to add a picture</a:t>
            </a:r>
          </a:p>
        </p:txBody>
      </p:sp>
      <p:sp>
        <p:nvSpPr>
          <p:cNvPr id="21" name="Text Placeholder 10">
            <a:extLst>
              <a:ext uri="{FF2B5EF4-FFF2-40B4-BE49-F238E27FC236}">
                <a16:creationId xmlns:a16="http://schemas.microsoft.com/office/drawing/2014/main" id="{2C08343A-45E9-DB40-BB4A-EB64DEE39822}"/>
              </a:ext>
            </a:extLst>
          </p:cNvPr>
          <p:cNvSpPr>
            <a:spLocks noGrp="1"/>
          </p:cNvSpPr>
          <p:nvPr>
            <p:ph type="body" sz="quarter" idx="23" hasCustomPrompt="1"/>
          </p:nvPr>
        </p:nvSpPr>
        <p:spPr>
          <a:xfrm>
            <a:off x="511477" y="3765151"/>
            <a:ext cx="2538112" cy="686240"/>
          </a:xfrm>
          <a:prstGeom prst="rect">
            <a:avLst/>
          </a:prstGeom>
        </p:spPr>
        <p:txBody>
          <a:bodyPr lIns="0" tIns="0" rIns="0" bIns="0" anchor="t"/>
          <a:lstStyle>
            <a:lvl1pPr marL="0" indent="0" algn="ctr">
              <a:spcBef>
                <a:spcPts val="0"/>
              </a:spcBef>
              <a:buNone/>
              <a:defRPr sz="2400" b="1">
                <a:solidFill>
                  <a:schemeClr val="accent3"/>
                </a:solidFill>
              </a:defRPr>
            </a:lvl1pPr>
          </a:lstStyle>
          <a:p>
            <a:pPr lvl="0"/>
            <a:r>
              <a:rPr lang="en-GB" dirty="0"/>
              <a:t>Name </a:t>
            </a:r>
            <a:br>
              <a:rPr lang="en-GB" dirty="0"/>
            </a:br>
            <a:r>
              <a:rPr lang="en-GB" dirty="0"/>
              <a:t>Surname</a:t>
            </a:r>
            <a:endParaRPr lang="en-US" dirty="0"/>
          </a:p>
        </p:txBody>
      </p:sp>
      <p:sp>
        <p:nvSpPr>
          <p:cNvPr id="22" name="Text Placeholder 10">
            <a:extLst>
              <a:ext uri="{FF2B5EF4-FFF2-40B4-BE49-F238E27FC236}">
                <a16:creationId xmlns:a16="http://schemas.microsoft.com/office/drawing/2014/main" id="{11B7CBA4-2BF1-FD41-A92F-CD5D48A3BAF4}"/>
              </a:ext>
            </a:extLst>
          </p:cNvPr>
          <p:cNvSpPr>
            <a:spLocks noGrp="1"/>
          </p:cNvSpPr>
          <p:nvPr>
            <p:ph type="body" sz="quarter" idx="24" hasCustomPrompt="1"/>
          </p:nvPr>
        </p:nvSpPr>
        <p:spPr>
          <a:xfrm>
            <a:off x="511477" y="4604819"/>
            <a:ext cx="2538112" cy="1090248"/>
          </a:xfrm>
          <a:prstGeom prst="rect">
            <a:avLst/>
          </a:prstGeom>
        </p:spPr>
        <p:txBody>
          <a:bodyPr lIns="0" tIns="0" rIns="0" bIns="0" anchor="t"/>
          <a:lstStyle>
            <a:lvl1pPr marL="0" indent="0" algn="ctr">
              <a:buNone/>
              <a:defRPr sz="1600" b="0">
                <a:solidFill>
                  <a:schemeClr val="accent3"/>
                </a:solidFill>
              </a:defRPr>
            </a:lvl1pPr>
          </a:lstStyle>
          <a:p>
            <a:pPr lvl="0"/>
            <a:r>
              <a:rPr lang="en-GB" dirty="0"/>
              <a:t>Title</a:t>
            </a:r>
            <a:endParaRPr lang="en-US" dirty="0"/>
          </a:p>
        </p:txBody>
      </p:sp>
      <p:sp>
        <p:nvSpPr>
          <p:cNvPr id="23" name="Picture Placeholder 8">
            <a:extLst>
              <a:ext uri="{FF2B5EF4-FFF2-40B4-BE49-F238E27FC236}">
                <a16:creationId xmlns:a16="http://schemas.microsoft.com/office/drawing/2014/main" id="{1F7F23E0-AB2E-2F4D-A3D1-1740D5E17626}"/>
              </a:ext>
            </a:extLst>
          </p:cNvPr>
          <p:cNvSpPr>
            <a:spLocks noGrp="1"/>
          </p:cNvSpPr>
          <p:nvPr>
            <p:ph type="pic" sz="quarter" idx="25" hasCustomPrompt="1"/>
          </p:nvPr>
        </p:nvSpPr>
        <p:spPr>
          <a:xfrm>
            <a:off x="3736013" y="1604517"/>
            <a:ext cx="1824000" cy="1824000"/>
          </a:xfrm>
          <a:prstGeom prst="ellipse">
            <a:avLst/>
          </a:prstGeom>
          <a:solidFill>
            <a:schemeClr val="tx1">
              <a:lumMod val="10000"/>
              <a:lumOff val="90000"/>
            </a:schemeClr>
          </a:solidFill>
        </p:spPr>
        <p:txBody>
          <a:bodyPr anchor="ctr"/>
          <a:lstStyle>
            <a:lvl1pPr marL="0" marR="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sz="1333">
                <a:solidFill>
                  <a:schemeClr val="accent3"/>
                </a:solidFill>
              </a:defRPr>
            </a:lvl1pPr>
          </a:lstStyle>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to add a picture</a:t>
            </a:r>
          </a:p>
        </p:txBody>
      </p:sp>
      <p:sp>
        <p:nvSpPr>
          <p:cNvPr id="24" name="Text Placeholder 10">
            <a:extLst>
              <a:ext uri="{FF2B5EF4-FFF2-40B4-BE49-F238E27FC236}">
                <a16:creationId xmlns:a16="http://schemas.microsoft.com/office/drawing/2014/main" id="{C611B8AB-B3DD-9A40-8097-77B5CCE0965C}"/>
              </a:ext>
            </a:extLst>
          </p:cNvPr>
          <p:cNvSpPr>
            <a:spLocks noGrp="1"/>
          </p:cNvSpPr>
          <p:nvPr>
            <p:ph type="body" sz="quarter" idx="26" hasCustomPrompt="1"/>
          </p:nvPr>
        </p:nvSpPr>
        <p:spPr>
          <a:xfrm>
            <a:off x="3390429" y="3765151"/>
            <a:ext cx="2538112" cy="686240"/>
          </a:xfrm>
          <a:prstGeom prst="rect">
            <a:avLst/>
          </a:prstGeom>
        </p:spPr>
        <p:txBody>
          <a:bodyPr lIns="0" tIns="0" rIns="0" bIns="0" anchor="t"/>
          <a:lstStyle>
            <a:lvl1pPr marL="0" indent="0" algn="ctr">
              <a:spcBef>
                <a:spcPts val="0"/>
              </a:spcBef>
              <a:buNone/>
              <a:defRPr sz="2400" b="1">
                <a:solidFill>
                  <a:schemeClr val="accent3"/>
                </a:solidFill>
              </a:defRPr>
            </a:lvl1pPr>
          </a:lstStyle>
          <a:p>
            <a:pPr lvl="0"/>
            <a:r>
              <a:rPr lang="en-GB" dirty="0"/>
              <a:t>Name </a:t>
            </a:r>
            <a:br>
              <a:rPr lang="en-GB" dirty="0"/>
            </a:br>
            <a:r>
              <a:rPr lang="en-GB" dirty="0"/>
              <a:t>Surname</a:t>
            </a:r>
            <a:endParaRPr lang="en-US" dirty="0"/>
          </a:p>
        </p:txBody>
      </p:sp>
      <p:sp>
        <p:nvSpPr>
          <p:cNvPr id="25" name="Text Placeholder 10">
            <a:extLst>
              <a:ext uri="{FF2B5EF4-FFF2-40B4-BE49-F238E27FC236}">
                <a16:creationId xmlns:a16="http://schemas.microsoft.com/office/drawing/2014/main" id="{E8B6490B-0D2B-8B48-B85D-83948A4ED696}"/>
              </a:ext>
            </a:extLst>
          </p:cNvPr>
          <p:cNvSpPr>
            <a:spLocks noGrp="1"/>
          </p:cNvSpPr>
          <p:nvPr>
            <p:ph type="body" sz="quarter" idx="27" hasCustomPrompt="1"/>
          </p:nvPr>
        </p:nvSpPr>
        <p:spPr>
          <a:xfrm>
            <a:off x="3390429" y="4604819"/>
            <a:ext cx="2538112" cy="1090248"/>
          </a:xfrm>
          <a:prstGeom prst="rect">
            <a:avLst/>
          </a:prstGeom>
        </p:spPr>
        <p:txBody>
          <a:bodyPr lIns="0" tIns="0" rIns="0" bIns="0" anchor="t"/>
          <a:lstStyle>
            <a:lvl1pPr marL="0" indent="0" algn="ctr">
              <a:buNone/>
              <a:defRPr sz="1600" b="0">
                <a:solidFill>
                  <a:schemeClr val="accent3"/>
                </a:solidFill>
              </a:defRPr>
            </a:lvl1pPr>
          </a:lstStyle>
          <a:p>
            <a:pPr lvl="0"/>
            <a:r>
              <a:rPr lang="en-GB" dirty="0"/>
              <a:t>Title</a:t>
            </a:r>
            <a:endParaRPr lang="en-US" dirty="0"/>
          </a:p>
        </p:txBody>
      </p:sp>
      <p:sp>
        <p:nvSpPr>
          <p:cNvPr id="26" name="Picture Placeholder 8">
            <a:extLst>
              <a:ext uri="{FF2B5EF4-FFF2-40B4-BE49-F238E27FC236}">
                <a16:creationId xmlns:a16="http://schemas.microsoft.com/office/drawing/2014/main" id="{3F25650E-B30F-304A-A0DC-1ECF6C81D76D}"/>
              </a:ext>
            </a:extLst>
          </p:cNvPr>
          <p:cNvSpPr>
            <a:spLocks noGrp="1"/>
          </p:cNvSpPr>
          <p:nvPr>
            <p:ph type="pic" sz="quarter" idx="28" hasCustomPrompt="1"/>
          </p:nvPr>
        </p:nvSpPr>
        <p:spPr>
          <a:xfrm>
            <a:off x="6603493" y="1604517"/>
            <a:ext cx="1824000" cy="1824000"/>
          </a:xfrm>
          <a:prstGeom prst="ellipse">
            <a:avLst/>
          </a:prstGeom>
          <a:solidFill>
            <a:schemeClr val="tx1">
              <a:lumMod val="10000"/>
              <a:lumOff val="90000"/>
            </a:schemeClr>
          </a:solidFill>
        </p:spPr>
        <p:txBody>
          <a:bodyPr anchor="ctr"/>
          <a:lstStyle>
            <a:lvl1pPr marL="0" marR="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sz="1333">
                <a:solidFill>
                  <a:schemeClr val="accent3"/>
                </a:solidFill>
              </a:defRPr>
            </a:lvl1pPr>
          </a:lstStyle>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to add a picture</a:t>
            </a:r>
          </a:p>
        </p:txBody>
      </p:sp>
      <p:sp>
        <p:nvSpPr>
          <p:cNvPr id="27" name="Text Placeholder 10">
            <a:extLst>
              <a:ext uri="{FF2B5EF4-FFF2-40B4-BE49-F238E27FC236}">
                <a16:creationId xmlns:a16="http://schemas.microsoft.com/office/drawing/2014/main" id="{885270AE-682F-004C-A312-9416DD7738B5}"/>
              </a:ext>
            </a:extLst>
          </p:cNvPr>
          <p:cNvSpPr>
            <a:spLocks noGrp="1"/>
          </p:cNvSpPr>
          <p:nvPr>
            <p:ph type="body" sz="quarter" idx="29" hasCustomPrompt="1"/>
          </p:nvPr>
        </p:nvSpPr>
        <p:spPr>
          <a:xfrm>
            <a:off x="6254472" y="3765151"/>
            <a:ext cx="2538112" cy="686240"/>
          </a:xfrm>
          <a:prstGeom prst="rect">
            <a:avLst/>
          </a:prstGeom>
        </p:spPr>
        <p:txBody>
          <a:bodyPr lIns="0" tIns="0" rIns="0" bIns="0" anchor="t"/>
          <a:lstStyle>
            <a:lvl1pPr marL="0" indent="0" algn="ctr">
              <a:spcBef>
                <a:spcPts val="0"/>
              </a:spcBef>
              <a:buNone/>
              <a:defRPr sz="2400" b="1">
                <a:solidFill>
                  <a:schemeClr val="accent3"/>
                </a:solidFill>
              </a:defRPr>
            </a:lvl1pPr>
          </a:lstStyle>
          <a:p>
            <a:pPr lvl="0"/>
            <a:r>
              <a:rPr lang="en-GB" dirty="0"/>
              <a:t>Name </a:t>
            </a:r>
            <a:br>
              <a:rPr lang="en-GB" dirty="0"/>
            </a:br>
            <a:r>
              <a:rPr lang="en-GB" dirty="0"/>
              <a:t>Surname</a:t>
            </a:r>
            <a:endParaRPr lang="en-US" dirty="0"/>
          </a:p>
        </p:txBody>
      </p:sp>
      <p:sp>
        <p:nvSpPr>
          <p:cNvPr id="28" name="Text Placeholder 10">
            <a:extLst>
              <a:ext uri="{FF2B5EF4-FFF2-40B4-BE49-F238E27FC236}">
                <a16:creationId xmlns:a16="http://schemas.microsoft.com/office/drawing/2014/main" id="{6BBD2E3E-547B-C44D-93A4-B6D654FA409B}"/>
              </a:ext>
            </a:extLst>
          </p:cNvPr>
          <p:cNvSpPr>
            <a:spLocks noGrp="1"/>
          </p:cNvSpPr>
          <p:nvPr>
            <p:ph type="body" sz="quarter" idx="30" hasCustomPrompt="1"/>
          </p:nvPr>
        </p:nvSpPr>
        <p:spPr>
          <a:xfrm>
            <a:off x="6254472" y="4604819"/>
            <a:ext cx="2538112" cy="1090248"/>
          </a:xfrm>
          <a:prstGeom prst="rect">
            <a:avLst/>
          </a:prstGeom>
        </p:spPr>
        <p:txBody>
          <a:bodyPr lIns="0" tIns="0" rIns="0" bIns="0" anchor="t"/>
          <a:lstStyle>
            <a:lvl1pPr marL="0" indent="0" algn="ctr">
              <a:buNone/>
              <a:defRPr sz="1600" b="0">
                <a:solidFill>
                  <a:schemeClr val="accent3"/>
                </a:solidFill>
              </a:defRPr>
            </a:lvl1pPr>
          </a:lstStyle>
          <a:p>
            <a:pPr lvl="0"/>
            <a:r>
              <a:rPr lang="en-GB" dirty="0"/>
              <a:t>Title</a:t>
            </a:r>
            <a:endParaRPr lang="en-US" dirty="0"/>
          </a:p>
        </p:txBody>
      </p:sp>
      <p:sp>
        <p:nvSpPr>
          <p:cNvPr id="29" name="Picture Placeholder 8">
            <a:extLst>
              <a:ext uri="{FF2B5EF4-FFF2-40B4-BE49-F238E27FC236}">
                <a16:creationId xmlns:a16="http://schemas.microsoft.com/office/drawing/2014/main" id="{785B54FE-A286-C94D-8905-5E00B3769F0F}"/>
              </a:ext>
            </a:extLst>
          </p:cNvPr>
          <p:cNvSpPr>
            <a:spLocks noGrp="1"/>
          </p:cNvSpPr>
          <p:nvPr>
            <p:ph type="pic" sz="quarter" idx="31" hasCustomPrompt="1"/>
          </p:nvPr>
        </p:nvSpPr>
        <p:spPr>
          <a:xfrm>
            <a:off x="9470973" y="1604517"/>
            <a:ext cx="1824000" cy="1824000"/>
          </a:xfrm>
          <a:prstGeom prst="ellipse">
            <a:avLst/>
          </a:prstGeom>
          <a:solidFill>
            <a:schemeClr val="tx1">
              <a:lumMod val="10000"/>
              <a:lumOff val="90000"/>
            </a:schemeClr>
          </a:solidFill>
        </p:spPr>
        <p:txBody>
          <a:bodyPr anchor="ctr"/>
          <a:lstStyle>
            <a:lvl1pPr marL="0" marR="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sz="1333">
                <a:solidFill>
                  <a:schemeClr val="accent3"/>
                </a:solidFill>
              </a:defRPr>
            </a:lvl1pPr>
          </a:lstStyle>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to add a picture</a:t>
            </a:r>
          </a:p>
        </p:txBody>
      </p:sp>
      <p:sp>
        <p:nvSpPr>
          <p:cNvPr id="30" name="Text Placeholder 10">
            <a:extLst>
              <a:ext uri="{FF2B5EF4-FFF2-40B4-BE49-F238E27FC236}">
                <a16:creationId xmlns:a16="http://schemas.microsoft.com/office/drawing/2014/main" id="{80144B90-EB95-A944-9D50-17FCB203A8FC}"/>
              </a:ext>
            </a:extLst>
          </p:cNvPr>
          <p:cNvSpPr>
            <a:spLocks noGrp="1"/>
          </p:cNvSpPr>
          <p:nvPr>
            <p:ph type="body" sz="quarter" idx="32" hasCustomPrompt="1"/>
          </p:nvPr>
        </p:nvSpPr>
        <p:spPr>
          <a:xfrm>
            <a:off x="9113917" y="3765151"/>
            <a:ext cx="2538112" cy="686240"/>
          </a:xfrm>
          <a:prstGeom prst="rect">
            <a:avLst/>
          </a:prstGeom>
        </p:spPr>
        <p:txBody>
          <a:bodyPr lIns="0" tIns="0" rIns="0" bIns="0" anchor="t"/>
          <a:lstStyle>
            <a:lvl1pPr marL="0" indent="0" algn="ctr">
              <a:spcBef>
                <a:spcPts val="0"/>
              </a:spcBef>
              <a:buNone/>
              <a:defRPr sz="2400" b="1">
                <a:solidFill>
                  <a:schemeClr val="accent3"/>
                </a:solidFill>
              </a:defRPr>
            </a:lvl1pPr>
          </a:lstStyle>
          <a:p>
            <a:pPr lvl="0"/>
            <a:r>
              <a:rPr lang="en-GB" dirty="0"/>
              <a:t>Name </a:t>
            </a:r>
            <a:br>
              <a:rPr lang="en-GB" dirty="0"/>
            </a:br>
            <a:r>
              <a:rPr lang="en-GB" dirty="0"/>
              <a:t>Surname</a:t>
            </a:r>
            <a:endParaRPr lang="en-US" dirty="0"/>
          </a:p>
        </p:txBody>
      </p:sp>
      <p:sp>
        <p:nvSpPr>
          <p:cNvPr id="31" name="Text Placeholder 10">
            <a:extLst>
              <a:ext uri="{FF2B5EF4-FFF2-40B4-BE49-F238E27FC236}">
                <a16:creationId xmlns:a16="http://schemas.microsoft.com/office/drawing/2014/main" id="{1EA2A6EF-9A06-6A49-85B2-587EF5C2E440}"/>
              </a:ext>
            </a:extLst>
          </p:cNvPr>
          <p:cNvSpPr>
            <a:spLocks noGrp="1"/>
          </p:cNvSpPr>
          <p:nvPr>
            <p:ph type="body" sz="quarter" idx="33" hasCustomPrompt="1"/>
          </p:nvPr>
        </p:nvSpPr>
        <p:spPr>
          <a:xfrm>
            <a:off x="9113917" y="4604819"/>
            <a:ext cx="2538112" cy="1090248"/>
          </a:xfrm>
          <a:prstGeom prst="rect">
            <a:avLst/>
          </a:prstGeom>
        </p:spPr>
        <p:txBody>
          <a:bodyPr lIns="0" tIns="0" rIns="0" bIns="0" anchor="t"/>
          <a:lstStyle>
            <a:lvl1pPr marL="0" indent="0" algn="ctr">
              <a:buNone/>
              <a:defRPr sz="1600" b="0">
                <a:solidFill>
                  <a:schemeClr val="accent3"/>
                </a:solidFill>
              </a:defRPr>
            </a:lvl1pPr>
          </a:lstStyle>
          <a:p>
            <a:pPr lvl="0"/>
            <a:r>
              <a:rPr lang="en-GB" dirty="0"/>
              <a:t>Title</a:t>
            </a:r>
            <a:endParaRPr lang="en-US" dirty="0"/>
          </a:p>
        </p:txBody>
      </p:sp>
      <p:sp>
        <p:nvSpPr>
          <p:cNvPr id="32" name="Text Placeholder 23">
            <a:extLst>
              <a:ext uri="{FF2B5EF4-FFF2-40B4-BE49-F238E27FC236}">
                <a16:creationId xmlns:a16="http://schemas.microsoft.com/office/drawing/2014/main" id="{81BF9B3A-FEE7-45D8-9155-F07C691C8BFB}"/>
              </a:ext>
            </a:extLst>
          </p:cNvPr>
          <p:cNvSpPr>
            <a:spLocks noGrp="1"/>
          </p:cNvSpPr>
          <p:nvPr>
            <p:ph type="body" sz="quarter" idx="12" hasCustomPrompt="1"/>
          </p:nvPr>
        </p:nvSpPr>
        <p:spPr>
          <a:xfrm>
            <a:off x="131233" y="-1085145"/>
            <a:ext cx="1680000" cy="624000"/>
          </a:xfrm>
          <a:prstGeom prst="rect">
            <a:avLst/>
          </a:prstGeom>
          <a:solidFill>
            <a:srgbClr val="FFFFFF"/>
          </a:solidFill>
          <a:ln>
            <a:noFill/>
          </a:ln>
        </p:spPr>
        <p:txBody>
          <a:bodyPr anchor="ctr"/>
          <a:lstStyle>
            <a:lvl1pPr marL="0" indent="0" algn="ctr">
              <a:buNone/>
              <a:defRPr sz="3733" b="1">
                <a:solidFill>
                  <a:schemeClr val="accent3"/>
                </a:solidFill>
                <a:latin typeface="+mj-lt"/>
              </a:defRPr>
            </a:lvl1pPr>
            <a:lvl2pPr marL="457189" indent="0">
              <a:buNone/>
              <a:defRPr sz="3733" b="1">
                <a:solidFill>
                  <a:schemeClr val="bg2"/>
                </a:solidFill>
              </a:defRPr>
            </a:lvl2pPr>
            <a:lvl3pPr marL="914377" indent="0">
              <a:buNone/>
              <a:defRPr sz="3733" b="1">
                <a:solidFill>
                  <a:schemeClr val="bg2"/>
                </a:solidFill>
              </a:defRPr>
            </a:lvl3pPr>
            <a:lvl4pPr marL="1371566" indent="0">
              <a:buNone/>
              <a:defRPr sz="3733" b="1">
                <a:solidFill>
                  <a:schemeClr val="bg2"/>
                </a:solidFill>
              </a:defRPr>
            </a:lvl4pPr>
            <a:lvl5pPr marL="1828754" indent="0">
              <a:buNone/>
              <a:defRPr sz="3733" b="1">
                <a:solidFill>
                  <a:schemeClr val="bg2"/>
                </a:solidFill>
              </a:defRPr>
            </a:lvl5pPr>
          </a:lstStyle>
          <a:p>
            <a:pPr lvl="0"/>
            <a:r>
              <a:rPr lang="en-US" dirty="0"/>
              <a:t>Title</a:t>
            </a:r>
          </a:p>
        </p:txBody>
      </p:sp>
      <p:sp>
        <p:nvSpPr>
          <p:cNvPr id="33" name="Text Placeholder 26">
            <a:extLst>
              <a:ext uri="{FF2B5EF4-FFF2-40B4-BE49-F238E27FC236}">
                <a16:creationId xmlns:a16="http://schemas.microsoft.com/office/drawing/2014/main" id="{56681B72-3414-404C-A381-9C8172AD2C83}"/>
              </a:ext>
            </a:extLst>
          </p:cNvPr>
          <p:cNvSpPr>
            <a:spLocks noGrp="1"/>
          </p:cNvSpPr>
          <p:nvPr>
            <p:ph type="body" sz="quarter" idx="13" hasCustomPrompt="1"/>
          </p:nvPr>
        </p:nvSpPr>
        <p:spPr>
          <a:xfrm>
            <a:off x="1839856" y="-1085145"/>
            <a:ext cx="1680000" cy="624000"/>
          </a:xfrm>
          <a:prstGeom prst="rect">
            <a:avLst/>
          </a:prstGeom>
          <a:solidFill>
            <a:srgbClr val="FFFFFF"/>
          </a:solidFill>
          <a:ln>
            <a:noFill/>
          </a:ln>
        </p:spPr>
        <p:txBody>
          <a:bodyPr anchor="ctr"/>
          <a:lstStyle>
            <a:lvl1pPr marL="0" indent="0" algn="ctr">
              <a:buNone/>
              <a:defRPr sz="2400" b="0">
                <a:solidFill>
                  <a:schemeClr val="accent2"/>
                </a:solidFill>
                <a:latin typeface="+mj-lt"/>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Subtitle</a:t>
            </a:r>
          </a:p>
        </p:txBody>
      </p:sp>
      <p:sp>
        <p:nvSpPr>
          <p:cNvPr id="34" name="Text Placeholder 26">
            <a:extLst>
              <a:ext uri="{FF2B5EF4-FFF2-40B4-BE49-F238E27FC236}">
                <a16:creationId xmlns:a16="http://schemas.microsoft.com/office/drawing/2014/main" id="{F0E386D1-07D7-4973-85B7-E9AF90EE792F}"/>
              </a:ext>
            </a:extLst>
          </p:cNvPr>
          <p:cNvSpPr>
            <a:spLocks noGrp="1"/>
          </p:cNvSpPr>
          <p:nvPr>
            <p:ph type="body" sz="quarter" idx="14" hasCustomPrompt="1"/>
          </p:nvPr>
        </p:nvSpPr>
        <p:spPr>
          <a:xfrm>
            <a:off x="3548479" y="-1085145"/>
            <a:ext cx="1680000" cy="624000"/>
          </a:xfrm>
          <a:prstGeom prst="rect">
            <a:avLst/>
          </a:prstGeom>
          <a:solidFill>
            <a:srgbClr val="FFFFFF"/>
          </a:solidFill>
          <a:ln>
            <a:noFill/>
          </a:ln>
        </p:spPr>
        <p:txBody>
          <a:bodyPr anchor="ctr"/>
          <a:lstStyle>
            <a:lvl1pPr marL="0" indent="0" algn="ctr">
              <a:buNone/>
              <a:defRPr sz="1867" b="0">
                <a:solidFill>
                  <a:schemeClr val="accent2"/>
                </a:solidFill>
                <a:latin typeface="+mj-lt"/>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Lead</a:t>
            </a:r>
          </a:p>
        </p:txBody>
      </p:sp>
      <p:sp>
        <p:nvSpPr>
          <p:cNvPr id="35" name="Text Placeholder 26">
            <a:extLst>
              <a:ext uri="{FF2B5EF4-FFF2-40B4-BE49-F238E27FC236}">
                <a16:creationId xmlns:a16="http://schemas.microsoft.com/office/drawing/2014/main" id="{B0FA674F-2952-48CB-8619-CC1AA6D8C030}"/>
              </a:ext>
            </a:extLst>
          </p:cNvPr>
          <p:cNvSpPr>
            <a:spLocks noGrp="1"/>
          </p:cNvSpPr>
          <p:nvPr>
            <p:ph type="body" sz="quarter" idx="15" hasCustomPrompt="1"/>
          </p:nvPr>
        </p:nvSpPr>
        <p:spPr>
          <a:xfrm>
            <a:off x="5257101" y="-1085145"/>
            <a:ext cx="1680000" cy="624000"/>
          </a:xfrm>
          <a:prstGeom prst="rect">
            <a:avLst/>
          </a:prstGeom>
          <a:solidFill>
            <a:srgbClr val="FFFFFF"/>
          </a:solidFill>
          <a:ln>
            <a:noFill/>
          </a:ln>
        </p:spPr>
        <p:txBody>
          <a:bodyPr anchor="ctr"/>
          <a:lstStyle>
            <a:lvl1pPr marL="0" indent="0" algn="ctr">
              <a:buNone/>
              <a:defRPr sz="2133" b="1">
                <a:solidFill>
                  <a:schemeClr val="accent3"/>
                </a:solidFill>
                <a:latin typeface="+mj-lt"/>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Text title 1</a:t>
            </a:r>
          </a:p>
        </p:txBody>
      </p:sp>
      <p:sp>
        <p:nvSpPr>
          <p:cNvPr id="36" name="Text Placeholder 26">
            <a:extLst>
              <a:ext uri="{FF2B5EF4-FFF2-40B4-BE49-F238E27FC236}">
                <a16:creationId xmlns:a16="http://schemas.microsoft.com/office/drawing/2014/main" id="{2238E2BA-1BC6-4826-87F3-C0C3C83393BC}"/>
              </a:ext>
            </a:extLst>
          </p:cNvPr>
          <p:cNvSpPr>
            <a:spLocks noGrp="1"/>
          </p:cNvSpPr>
          <p:nvPr>
            <p:ph type="body" sz="quarter" idx="16" hasCustomPrompt="1"/>
          </p:nvPr>
        </p:nvSpPr>
        <p:spPr>
          <a:xfrm>
            <a:off x="8674347" y="-1085145"/>
            <a:ext cx="1680000" cy="624000"/>
          </a:xfrm>
          <a:prstGeom prst="rect">
            <a:avLst/>
          </a:prstGeom>
          <a:solidFill>
            <a:srgbClr val="FFFFFF"/>
          </a:solidFill>
          <a:ln>
            <a:noFill/>
          </a:ln>
        </p:spPr>
        <p:txBody>
          <a:bodyPr anchor="ctr"/>
          <a:lstStyle>
            <a:lvl1pPr marL="0" indent="0" algn="ctr">
              <a:buNone/>
              <a:defRPr sz="1600" b="0">
                <a:solidFill>
                  <a:schemeClr val="accent3"/>
                </a:solidFill>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Text</a:t>
            </a:r>
          </a:p>
        </p:txBody>
      </p:sp>
      <p:sp>
        <p:nvSpPr>
          <p:cNvPr id="37" name="Text Placeholder 26">
            <a:extLst>
              <a:ext uri="{FF2B5EF4-FFF2-40B4-BE49-F238E27FC236}">
                <a16:creationId xmlns:a16="http://schemas.microsoft.com/office/drawing/2014/main" id="{1A527630-5F6A-4097-927D-EE0C2BDFAEB4}"/>
              </a:ext>
            </a:extLst>
          </p:cNvPr>
          <p:cNvSpPr>
            <a:spLocks noGrp="1"/>
          </p:cNvSpPr>
          <p:nvPr>
            <p:ph type="body" sz="quarter" idx="17" hasCustomPrompt="1"/>
          </p:nvPr>
        </p:nvSpPr>
        <p:spPr>
          <a:xfrm>
            <a:off x="10382973" y="-1085145"/>
            <a:ext cx="1680000" cy="624000"/>
          </a:xfrm>
          <a:prstGeom prst="rect">
            <a:avLst/>
          </a:prstGeom>
          <a:solidFill>
            <a:srgbClr val="FFFFFF"/>
          </a:solidFill>
          <a:ln>
            <a:noFill/>
          </a:ln>
        </p:spPr>
        <p:txBody>
          <a:bodyPr anchor="ctr"/>
          <a:lstStyle>
            <a:lvl1pPr marL="0" indent="0" algn="ctr">
              <a:buNone/>
              <a:defRPr sz="1067" b="0">
                <a:solidFill>
                  <a:schemeClr val="accent3"/>
                </a:solidFill>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Caption</a:t>
            </a:r>
          </a:p>
        </p:txBody>
      </p:sp>
      <p:sp>
        <p:nvSpPr>
          <p:cNvPr id="38" name="Text Placeholder 26">
            <a:extLst>
              <a:ext uri="{FF2B5EF4-FFF2-40B4-BE49-F238E27FC236}">
                <a16:creationId xmlns:a16="http://schemas.microsoft.com/office/drawing/2014/main" id="{DBB1FC5B-4BDA-469A-86E6-03CD8163E4ED}"/>
              </a:ext>
            </a:extLst>
          </p:cNvPr>
          <p:cNvSpPr>
            <a:spLocks noGrp="1"/>
          </p:cNvSpPr>
          <p:nvPr>
            <p:ph type="body" sz="quarter" idx="18" hasCustomPrompt="1"/>
          </p:nvPr>
        </p:nvSpPr>
        <p:spPr>
          <a:xfrm>
            <a:off x="6965724" y="-1085145"/>
            <a:ext cx="1680000" cy="624000"/>
          </a:xfrm>
          <a:prstGeom prst="rect">
            <a:avLst/>
          </a:prstGeom>
          <a:solidFill>
            <a:srgbClr val="FFFFFF"/>
          </a:solidFill>
          <a:ln>
            <a:noFill/>
          </a:ln>
        </p:spPr>
        <p:txBody>
          <a:bodyPr anchor="ctr"/>
          <a:lstStyle>
            <a:lvl1pPr marL="0" indent="0" algn="ctr">
              <a:buNone/>
              <a:defRPr sz="1867" b="1">
                <a:solidFill>
                  <a:schemeClr val="accent3"/>
                </a:solidFill>
                <a:latin typeface="+mj-lt"/>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Text title 2</a:t>
            </a:r>
          </a:p>
        </p:txBody>
      </p:sp>
    </p:spTree>
    <p:extLst>
      <p:ext uri="{BB962C8B-B14F-4D97-AF65-F5344CB8AC3E}">
        <p14:creationId xmlns:p14="http://schemas.microsoft.com/office/powerpoint/2010/main" val="241197866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Speakers 5">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1AAF299A-6441-444E-A370-0FBC4ED068B2}"/>
              </a:ext>
            </a:extLst>
          </p:cNvPr>
          <p:cNvSpPr>
            <a:spLocks noGrp="1"/>
          </p:cNvSpPr>
          <p:nvPr>
            <p:ph type="title" hasCustomPrompt="1"/>
          </p:nvPr>
        </p:nvSpPr>
        <p:spPr>
          <a:xfrm>
            <a:off x="511476" y="316423"/>
            <a:ext cx="11153475" cy="951461"/>
          </a:xfrm>
          <a:prstGeom prst="rect">
            <a:avLst/>
          </a:prstGeom>
        </p:spPr>
        <p:txBody>
          <a:bodyPr vert="horz" wrap="none" lIns="0" tIns="0" rIns="0" bIns="0" rtlCol="0" anchor="t" anchorCtr="0">
            <a:noAutofit/>
          </a:bodyPr>
          <a:lstStyle>
            <a:lvl1pPr algn="ctr">
              <a:defRPr>
                <a:solidFill>
                  <a:schemeClr val="accent3"/>
                </a:solidFill>
                <a:latin typeface="+mj-lt"/>
              </a:defRPr>
            </a:lvl1pPr>
          </a:lstStyle>
          <a:p>
            <a:r>
              <a:rPr lang="en-US" dirty="0"/>
              <a:t>Click to add a title</a:t>
            </a:r>
          </a:p>
        </p:txBody>
      </p:sp>
      <p:sp>
        <p:nvSpPr>
          <p:cNvPr id="20" name="Picture Placeholder 8">
            <a:extLst>
              <a:ext uri="{FF2B5EF4-FFF2-40B4-BE49-F238E27FC236}">
                <a16:creationId xmlns:a16="http://schemas.microsoft.com/office/drawing/2014/main" id="{0CA2FFB2-E35D-CA49-96E8-DF36C70B79B4}"/>
              </a:ext>
            </a:extLst>
          </p:cNvPr>
          <p:cNvSpPr>
            <a:spLocks noGrp="1"/>
          </p:cNvSpPr>
          <p:nvPr>
            <p:ph type="pic" sz="quarter" idx="21" hasCustomPrompt="1"/>
          </p:nvPr>
        </p:nvSpPr>
        <p:spPr>
          <a:xfrm>
            <a:off x="607477" y="1714876"/>
            <a:ext cx="1824000" cy="1824000"/>
          </a:xfrm>
          <a:prstGeom prst="ellipse">
            <a:avLst/>
          </a:prstGeom>
          <a:solidFill>
            <a:schemeClr val="bg1">
              <a:lumMod val="95000"/>
            </a:schemeClr>
          </a:solidFill>
        </p:spPr>
        <p:txBody>
          <a:bodyPr lIns="0" tIns="0" rIns="0" bIns="0" anchor="ctr"/>
          <a:lstStyle>
            <a:lvl1pPr marL="0" marR="0" indent="0" algn="ctr" defTabSz="914377" rtl="0" eaLnBrk="1" fontAlgn="auto" latinLnBrk="0" hangingPunct="1">
              <a:lnSpc>
                <a:spcPct val="100000"/>
              </a:lnSpc>
              <a:spcBef>
                <a:spcPts val="0"/>
              </a:spcBef>
              <a:spcAft>
                <a:spcPts val="0"/>
              </a:spcAft>
              <a:buClrTx/>
              <a:buSzTx/>
              <a:buFont typeface="Arial" panose="020B0604020202020204" pitchFamily="34" charset="0"/>
              <a:buNone/>
              <a:tabLst/>
              <a:defRPr sz="1333">
                <a:solidFill>
                  <a:schemeClr val="accent3"/>
                </a:solidFill>
              </a:defRPr>
            </a:lvl1pPr>
          </a:lstStyle>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on the icon </a:t>
            </a:r>
            <a:br>
              <a:rPr lang="en-US" dirty="0"/>
            </a:br>
            <a:r>
              <a:rPr lang="en-US" dirty="0"/>
              <a:t>to add a picture</a:t>
            </a:r>
          </a:p>
        </p:txBody>
      </p:sp>
      <p:sp>
        <p:nvSpPr>
          <p:cNvPr id="21" name="Text Placeholder 10">
            <a:extLst>
              <a:ext uri="{FF2B5EF4-FFF2-40B4-BE49-F238E27FC236}">
                <a16:creationId xmlns:a16="http://schemas.microsoft.com/office/drawing/2014/main" id="{2C08343A-45E9-DB40-BB4A-EB64DEE39822}"/>
              </a:ext>
            </a:extLst>
          </p:cNvPr>
          <p:cNvSpPr>
            <a:spLocks noGrp="1"/>
          </p:cNvSpPr>
          <p:nvPr>
            <p:ph type="body" sz="quarter" idx="23" hasCustomPrompt="1"/>
          </p:nvPr>
        </p:nvSpPr>
        <p:spPr>
          <a:xfrm>
            <a:off x="511477" y="3896460"/>
            <a:ext cx="2016000" cy="686240"/>
          </a:xfrm>
          <a:prstGeom prst="rect">
            <a:avLst/>
          </a:prstGeom>
        </p:spPr>
        <p:txBody>
          <a:bodyPr lIns="0" tIns="0" rIns="0" bIns="0" anchor="t"/>
          <a:lstStyle>
            <a:lvl1pPr marL="0" indent="0" algn="ctr">
              <a:spcBef>
                <a:spcPts val="0"/>
              </a:spcBef>
              <a:buNone/>
              <a:defRPr sz="2133" b="1">
                <a:solidFill>
                  <a:schemeClr val="accent3"/>
                </a:solidFill>
              </a:defRPr>
            </a:lvl1pPr>
          </a:lstStyle>
          <a:p>
            <a:pPr lvl="0"/>
            <a:r>
              <a:rPr lang="en-GB" dirty="0"/>
              <a:t>Name </a:t>
            </a:r>
            <a:br>
              <a:rPr lang="en-GB" dirty="0"/>
            </a:br>
            <a:r>
              <a:rPr lang="en-GB" dirty="0"/>
              <a:t>Surname</a:t>
            </a:r>
            <a:endParaRPr lang="en-US" dirty="0"/>
          </a:p>
        </p:txBody>
      </p:sp>
      <p:sp>
        <p:nvSpPr>
          <p:cNvPr id="22" name="Text Placeholder 10">
            <a:extLst>
              <a:ext uri="{FF2B5EF4-FFF2-40B4-BE49-F238E27FC236}">
                <a16:creationId xmlns:a16="http://schemas.microsoft.com/office/drawing/2014/main" id="{11B7CBA4-2BF1-FD41-A92F-CD5D48A3BAF4}"/>
              </a:ext>
            </a:extLst>
          </p:cNvPr>
          <p:cNvSpPr>
            <a:spLocks noGrp="1"/>
          </p:cNvSpPr>
          <p:nvPr>
            <p:ph type="body" sz="quarter" idx="24" hasCustomPrompt="1"/>
          </p:nvPr>
        </p:nvSpPr>
        <p:spPr>
          <a:xfrm>
            <a:off x="511477" y="4736128"/>
            <a:ext cx="2016000" cy="831869"/>
          </a:xfrm>
          <a:prstGeom prst="rect">
            <a:avLst/>
          </a:prstGeom>
        </p:spPr>
        <p:txBody>
          <a:bodyPr lIns="0" tIns="0" rIns="0" bIns="0" anchor="t"/>
          <a:lstStyle>
            <a:lvl1pPr marL="0" indent="0" algn="ctr">
              <a:lnSpc>
                <a:spcPct val="100000"/>
              </a:lnSpc>
              <a:spcBef>
                <a:spcPts val="0"/>
              </a:spcBef>
              <a:buNone/>
              <a:defRPr sz="1467" b="0">
                <a:solidFill>
                  <a:schemeClr val="accent3"/>
                </a:solidFill>
              </a:defRPr>
            </a:lvl1pPr>
          </a:lstStyle>
          <a:p>
            <a:pPr lvl="0"/>
            <a:r>
              <a:rPr lang="en-GB" dirty="0"/>
              <a:t>Title</a:t>
            </a:r>
            <a:endParaRPr lang="en-US" dirty="0"/>
          </a:p>
        </p:txBody>
      </p:sp>
      <p:sp>
        <p:nvSpPr>
          <p:cNvPr id="23" name="Picture Placeholder 8">
            <a:extLst>
              <a:ext uri="{FF2B5EF4-FFF2-40B4-BE49-F238E27FC236}">
                <a16:creationId xmlns:a16="http://schemas.microsoft.com/office/drawing/2014/main" id="{1F7F23E0-AB2E-2F4D-A3D1-1740D5E17626}"/>
              </a:ext>
            </a:extLst>
          </p:cNvPr>
          <p:cNvSpPr>
            <a:spLocks noGrp="1"/>
          </p:cNvSpPr>
          <p:nvPr>
            <p:ph type="pic" sz="quarter" idx="25" hasCustomPrompt="1"/>
          </p:nvPr>
        </p:nvSpPr>
        <p:spPr>
          <a:xfrm>
            <a:off x="2895739" y="1714876"/>
            <a:ext cx="1824000" cy="1824000"/>
          </a:xfrm>
          <a:prstGeom prst="ellipse">
            <a:avLst/>
          </a:prstGeom>
          <a:solidFill>
            <a:schemeClr val="bg1">
              <a:lumMod val="95000"/>
            </a:schemeClr>
          </a:solidFill>
        </p:spPr>
        <p:txBody>
          <a:bodyPr lIns="0" tIns="0" rIns="0" bIns="0" anchor="ctr"/>
          <a:lstStyle>
            <a:lvl1pPr marL="0" marR="0" indent="0" algn="ctr" defTabSz="914377" rtl="0" eaLnBrk="1" fontAlgn="auto" latinLnBrk="0" hangingPunct="1">
              <a:lnSpc>
                <a:spcPct val="100000"/>
              </a:lnSpc>
              <a:spcBef>
                <a:spcPts val="0"/>
              </a:spcBef>
              <a:spcAft>
                <a:spcPts val="0"/>
              </a:spcAft>
              <a:buClrTx/>
              <a:buSzTx/>
              <a:buFont typeface="Arial" panose="020B0604020202020204" pitchFamily="34" charset="0"/>
              <a:buNone/>
              <a:tabLst/>
              <a:defRPr sz="1333">
                <a:solidFill>
                  <a:schemeClr val="accent3"/>
                </a:solidFill>
              </a:defRPr>
            </a:lvl1pPr>
          </a:lstStyle>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on the icon </a:t>
            </a:r>
            <a:br>
              <a:rPr lang="en-US" dirty="0"/>
            </a:br>
            <a:r>
              <a:rPr lang="en-US" dirty="0"/>
              <a:t>to add a picture</a:t>
            </a:r>
          </a:p>
        </p:txBody>
      </p:sp>
      <p:sp>
        <p:nvSpPr>
          <p:cNvPr id="24" name="Text Placeholder 10">
            <a:extLst>
              <a:ext uri="{FF2B5EF4-FFF2-40B4-BE49-F238E27FC236}">
                <a16:creationId xmlns:a16="http://schemas.microsoft.com/office/drawing/2014/main" id="{C611B8AB-B3DD-9A40-8097-77B5CCE0965C}"/>
              </a:ext>
            </a:extLst>
          </p:cNvPr>
          <p:cNvSpPr>
            <a:spLocks noGrp="1"/>
          </p:cNvSpPr>
          <p:nvPr>
            <p:ph type="body" sz="quarter" idx="26" hasCustomPrompt="1"/>
          </p:nvPr>
        </p:nvSpPr>
        <p:spPr>
          <a:xfrm>
            <a:off x="2795846" y="3896460"/>
            <a:ext cx="2015999" cy="686240"/>
          </a:xfrm>
          <a:prstGeom prst="rect">
            <a:avLst/>
          </a:prstGeom>
        </p:spPr>
        <p:txBody>
          <a:bodyPr lIns="0" tIns="0" rIns="0" bIns="0" anchor="t"/>
          <a:lstStyle>
            <a:lvl1pPr marL="0" indent="0" algn="ctr">
              <a:spcBef>
                <a:spcPts val="0"/>
              </a:spcBef>
              <a:buNone/>
              <a:defRPr sz="2133" b="1">
                <a:solidFill>
                  <a:schemeClr val="accent3"/>
                </a:solidFill>
              </a:defRPr>
            </a:lvl1pPr>
          </a:lstStyle>
          <a:p>
            <a:pPr lvl="0"/>
            <a:r>
              <a:rPr lang="en-GB" dirty="0"/>
              <a:t>Name </a:t>
            </a:r>
            <a:br>
              <a:rPr lang="en-GB" dirty="0"/>
            </a:br>
            <a:r>
              <a:rPr lang="en-GB" dirty="0"/>
              <a:t>Surname</a:t>
            </a:r>
            <a:endParaRPr lang="en-US" dirty="0"/>
          </a:p>
        </p:txBody>
      </p:sp>
      <p:sp>
        <p:nvSpPr>
          <p:cNvPr id="25" name="Text Placeholder 10">
            <a:extLst>
              <a:ext uri="{FF2B5EF4-FFF2-40B4-BE49-F238E27FC236}">
                <a16:creationId xmlns:a16="http://schemas.microsoft.com/office/drawing/2014/main" id="{E8B6490B-0D2B-8B48-B85D-83948A4ED696}"/>
              </a:ext>
            </a:extLst>
          </p:cNvPr>
          <p:cNvSpPr>
            <a:spLocks noGrp="1"/>
          </p:cNvSpPr>
          <p:nvPr>
            <p:ph type="body" sz="quarter" idx="27" hasCustomPrompt="1"/>
          </p:nvPr>
        </p:nvSpPr>
        <p:spPr>
          <a:xfrm>
            <a:off x="2795846" y="4736128"/>
            <a:ext cx="2015999" cy="831869"/>
          </a:xfrm>
          <a:prstGeom prst="rect">
            <a:avLst/>
          </a:prstGeom>
        </p:spPr>
        <p:txBody>
          <a:bodyPr lIns="0" tIns="0" rIns="0" bIns="0" anchor="t"/>
          <a:lstStyle>
            <a:lvl1pPr marL="0" indent="0" algn="ctr">
              <a:lnSpc>
                <a:spcPct val="100000"/>
              </a:lnSpc>
              <a:spcBef>
                <a:spcPts val="0"/>
              </a:spcBef>
              <a:buNone/>
              <a:defRPr sz="1467" b="0">
                <a:solidFill>
                  <a:schemeClr val="accent3"/>
                </a:solidFill>
              </a:defRPr>
            </a:lvl1pPr>
          </a:lstStyle>
          <a:p>
            <a:pPr lvl="0"/>
            <a:r>
              <a:rPr lang="en-GB" dirty="0"/>
              <a:t>Title</a:t>
            </a:r>
            <a:endParaRPr lang="en-US" dirty="0"/>
          </a:p>
        </p:txBody>
      </p:sp>
      <p:sp>
        <p:nvSpPr>
          <p:cNvPr id="26" name="Picture Placeholder 8">
            <a:extLst>
              <a:ext uri="{FF2B5EF4-FFF2-40B4-BE49-F238E27FC236}">
                <a16:creationId xmlns:a16="http://schemas.microsoft.com/office/drawing/2014/main" id="{3F25650E-B30F-304A-A0DC-1ECF6C81D76D}"/>
              </a:ext>
            </a:extLst>
          </p:cNvPr>
          <p:cNvSpPr>
            <a:spLocks noGrp="1"/>
          </p:cNvSpPr>
          <p:nvPr>
            <p:ph type="pic" sz="quarter" idx="28" hasCustomPrompt="1"/>
          </p:nvPr>
        </p:nvSpPr>
        <p:spPr>
          <a:xfrm>
            <a:off x="5184000" y="1714876"/>
            <a:ext cx="1824000" cy="1824000"/>
          </a:xfrm>
          <a:prstGeom prst="ellipse">
            <a:avLst/>
          </a:prstGeom>
          <a:solidFill>
            <a:schemeClr val="bg1">
              <a:lumMod val="95000"/>
            </a:schemeClr>
          </a:solidFill>
        </p:spPr>
        <p:txBody>
          <a:bodyPr lIns="0" tIns="0" rIns="0" bIns="0" anchor="ctr"/>
          <a:lstStyle>
            <a:lvl1pPr marL="0" marR="0" indent="0" algn="ctr" defTabSz="914377" rtl="0" eaLnBrk="1" fontAlgn="auto" latinLnBrk="0" hangingPunct="1">
              <a:lnSpc>
                <a:spcPct val="100000"/>
              </a:lnSpc>
              <a:spcBef>
                <a:spcPts val="0"/>
              </a:spcBef>
              <a:spcAft>
                <a:spcPts val="0"/>
              </a:spcAft>
              <a:buClrTx/>
              <a:buSzTx/>
              <a:buFont typeface="Arial" panose="020B0604020202020204" pitchFamily="34" charset="0"/>
              <a:buNone/>
              <a:tabLst/>
              <a:defRPr sz="1333">
                <a:solidFill>
                  <a:schemeClr val="accent3"/>
                </a:solidFill>
              </a:defRPr>
            </a:lvl1pPr>
          </a:lstStyle>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on the icon </a:t>
            </a:r>
            <a:br>
              <a:rPr lang="en-US" dirty="0"/>
            </a:br>
            <a:r>
              <a:rPr lang="en-US" dirty="0"/>
              <a:t>to add a picture</a:t>
            </a:r>
          </a:p>
        </p:txBody>
      </p:sp>
      <p:sp>
        <p:nvSpPr>
          <p:cNvPr id="27" name="Text Placeholder 10">
            <a:extLst>
              <a:ext uri="{FF2B5EF4-FFF2-40B4-BE49-F238E27FC236}">
                <a16:creationId xmlns:a16="http://schemas.microsoft.com/office/drawing/2014/main" id="{885270AE-682F-004C-A312-9416DD7738B5}"/>
              </a:ext>
            </a:extLst>
          </p:cNvPr>
          <p:cNvSpPr>
            <a:spLocks noGrp="1"/>
          </p:cNvSpPr>
          <p:nvPr>
            <p:ph type="body" sz="quarter" idx="29" hasCustomPrompt="1"/>
          </p:nvPr>
        </p:nvSpPr>
        <p:spPr>
          <a:xfrm>
            <a:off x="5093134" y="3896460"/>
            <a:ext cx="2015999" cy="686240"/>
          </a:xfrm>
          <a:prstGeom prst="rect">
            <a:avLst/>
          </a:prstGeom>
        </p:spPr>
        <p:txBody>
          <a:bodyPr lIns="0" tIns="0" rIns="0" bIns="0" anchor="t"/>
          <a:lstStyle>
            <a:lvl1pPr marL="0" indent="0" algn="ctr">
              <a:spcBef>
                <a:spcPts val="0"/>
              </a:spcBef>
              <a:buNone/>
              <a:defRPr sz="2133" b="1">
                <a:solidFill>
                  <a:schemeClr val="accent3"/>
                </a:solidFill>
              </a:defRPr>
            </a:lvl1pPr>
          </a:lstStyle>
          <a:p>
            <a:pPr lvl="0"/>
            <a:r>
              <a:rPr lang="en-GB" dirty="0"/>
              <a:t>Name </a:t>
            </a:r>
            <a:br>
              <a:rPr lang="en-GB" dirty="0"/>
            </a:br>
            <a:r>
              <a:rPr lang="en-GB" dirty="0"/>
              <a:t>Surname</a:t>
            </a:r>
            <a:endParaRPr lang="en-US" dirty="0"/>
          </a:p>
        </p:txBody>
      </p:sp>
      <p:sp>
        <p:nvSpPr>
          <p:cNvPr id="28" name="Text Placeholder 10">
            <a:extLst>
              <a:ext uri="{FF2B5EF4-FFF2-40B4-BE49-F238E27FC236}">
                <a16:creationId xmlns:a16="http://schemas.microsoft.com/office/drawing/2014/main" id="{6BBD2E3E-547B-C44D-93A4-B6D654FA409B}"/>
              </a:ext>
            </a:extLst>
          </p:cNvPr>
          <p:cNvSpPr>
            <a:spLocks noGrp="1"/>
          </p:cNvSpPr>
          <p:nvPr>
            <p:ph type="body" sz="quarter" idx="30" hasCustomPrompt="1"/>
          </p:nvPr>
        </p:nvSpPr>
        <p:spPr>
          <a:xfrm>
            <a:off x="5093134" y="4736128"/>
            <a:ext cx="2015999" cy="831869"/>
          </a:xfrm>
          <a:prstGeom prst="rect">
            <a:avLst/>
          </a:prstGeom>
        </p:spPr>
        <p:txBody>
          <a:bodyPr lIns="0" tIns="0" rIns="0" bIns="0" anchor="t"/>
          <a:lstStyle>
            <a:lvl1pPr marL="0" indent="0" algn="ctr">
              <a:lnSpc>
                <a:spcPct val="100000"/>
              </a:lnSpc>
              <a:spcBef>
                <a:spcPts val="0"/>
              </a:spcBef>
              <a:buNone/>
              <a:defRPr sz="1467" b="0">
                <a:solidFill>
                  <a:schemeClr val="accent3"/>
                </a:solidFill>
              </a:defRPr>
            </a:lvl1pPr>
          </a:lstStyle>
          <a:p>
            <a:pPr lvl="0"/>
            <a:r>
              <a:rPr lang="en-GB" dirty="0"/>
              <a:t>Title</a:t>
            </a:r>
            <a:endParaRPr lang="en-US" dirty="0"/>
          </a:p>
        </p:txBody>
      </p:sp>
      <p:sp>
        <p:nvSpPr>
          <p:cNvPr id="29" name="Picture Placeholder 8">
            <a:extLst>
              <a:ext uri="{FF2B5EF4-FFF2-40B4-BE49-F238E27FC236}">
                <a16:creationId xmlns:a16="http://schemas.microsoft.com/office/drawing/2014/main" id="{785B54FE-A286-C94D-8905-5E00B3769F0F}"/>
              </a:ext>
            </a:extLst>
          </p:cNvPr>
          <p:cNvSpPr>
            <a:spLocks noGrp="1"/>
          </p:cNvSpPr>
          <p:nvPr>
            <p:ph type="pic" sz="quarter" idx="31" hasCustomPrompt="1"/>
          </p:nvPr>
        </p:nvSpPr>
        <p:spPr>
          <a:xfrm>
            <a:off x="7472261" y="1714876"/>
            <a:ext cx="1824000" cy="1824000"/>
          </a:xfrm>
          <a:prstGeom prst="ellipse">
            <a:avLst/>
          </a:prstGeom>
          <a:solidFill>
            <a:schemeClr val="bg1">
              <a:lumMod val="95000"/>
            </a:schemeClr>
          </a:solidFill>
        </p:spPr>
        <p:txBody>
          <a:bodyPr lIns="0" tIns="0" rIns="0" bIns="0" anchor="ctr"/>
          <a:lstStyle>
            <a:lvl1pPr marL="0" marR="0" indent="0" algn="ctr" defTabSz="914377" rtl="0" eaLnBrk="1" fontAlgn="auto" latinLnBrk="0" hangingPunct="1">
              <a:lnSpc>
                <a:spcPct val="100000"/>
              </a:lnSpc>
              <a:spcBef>
                <a:spcPts val="0"/>
              </a:spcBef>
              <a:spcAft>
                <a:spcPts val="0"/>
              </a:spcAft>
              <a:buClrTx/>
              <a:buSzTx/>
              <a:buFont typeface="Arial" panose="020B0604020202020204" pitchFamily="34" charset="0"/>
              <a:buNone/>
              <a:tabLst/>
              <a:defRPr sz="1333">
                <a:solidFill>
                  <a:schemeClr val="accent3"/>
                </a:solidFill>
              </a:defRPr>
            </a:lvl1pPr>
          </a:lstStyle>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on the icon </a:t>
            </a:r>
            <a:br>
              <a:rPr lang="en-US" dirty="0"/>
            </a:br>
            <a:r>
              <a:rPr lang="en-US" dirty="0"/>
              <a:t>to add a picture</a:t>
            </a:r>
          </a:p>
        </p:txBody>
      </p:sp>
      <p:sp>
        <p:nvSpPr>
          <p:cNvPr id="30" name="Text Placeholder 10">
            <a:extLst>
              <a:ext uri="{FF2B5EF4-FFF2-40B4-BE49-F238E27FC236}">
                <a16:creationId xmlns:a16="http://schemas.microsoft.com/office/drawing/2014/main" id="{80144B90-EB95-A944-9D50-17FCB203A8FC}"/>
              </a:ext>
            </a:extLst>
          </p:cNvPr>
          <p:cNvSpPr>
            <a:spLocks noGrp="1"/>
          </p:cNvSpPr>
          <p:nvPr>
            <p:ph type="body" sz="quarter" idx="32" hasCustomPrompt="1"/>
          </p:nvPr>
        </p:nvSpPr>
        <p:spPr>
          <a:xfrm>
            <a:off x="7364582" y="3896460"/>
            <a:ext cx="2031573" cy="686240"/>
          </a:xfrm>
          <a:prstGeom prst="rect">
            <a:avLst/>
          </a:prstGeom>
        </p:spPr>
        <p:txBody>
          <a:bodyPr lIns="0" tIns="0" rIns="0" bIns="0" anchor="t"/>
          <a:lstStyle>
            <a:lvl1pPr marL="0" indent="0" algn="ctr">
              <a:spcBef>
                <a:spcPts val="0"/>
              </a:spcBef>
              <a:buNone/>
              <a:defRPr sz="2133" b="1">
                <a:solidFill>
                  <a:schemeClr val="accent3"/>
                </a:solidFill>
              </a:defRPr>
            </a:lvl1pPr>
          </a:lstStyle>
          <a:p>
            <a:pPr lvl="0"/>
            <a:r>
              <a:rPr lang="en-GB" dirty="0"/>
              <a:t>Name </a:t>
            </a:r>
            <a:br>
              <a:rPr lang="en-GB" dirty="0"/>
            </a:br>
            <a:r>
              <a:rPr lang="en-GB" dirty="0"/>
              <a:t>Surname</a:t>
            </a:r>
            <a:endParaRPr lang="en-US" dirty="0"/>
          </a:p>
        </p:txBody>
      </p:sp>
      <p:sp>
        <p:nvSpPr>
          <p:cNvPr id="31" name="Text Placeholder 10">
            <a:extLst>
              <a:ext uri="{FF2B5EF4-FFF2-40B4-BE49-F238E27FC236}">
                <a16:creationId xmlns:a16="http://schemas.microsoft.com/office/drawing/2014/main" id="{1EA2A6EF-9A06-6A49-85B2-587EF5C2E440}"/>
              </a:ext>
            </a:extLst>
          </p:cNvPr>
          <p:cNvSpPr>
            <a:spLocks noGrp="1"/>
          </p:cNvSpPr>
          <p:nvPr>
            <p:ph type="body" sz="quarter" idx="33" hasCustomPrompt="1"/>
          </p:nvPr>
        </p:nvSpPr>
        <p:spPr>
          <a:xfrm>
            <a:off x="7364582" y="4736128"/>
            <a:ext cx="2031573" cy="831869"/>
          </a:xfrm>
          <a:prstGeom prst="rect">
            <a:avLst/>
          </a:prstGeom>
        </p:spPr>
        <p:txBody>
          <a:bodyPr lIns="0" tIns="0" rIns="0" bIns="0" anchor="t"/>
          <a:lstStyle>
            <a:lvl1pPr marL="0" indent="0" algn="ctr">
              <a:lnSpc>
                <a:spcPct val="100000"/>
              </a:lnSpc>
              <a:spcBef>
                <a:spcPts val="0"/>
              </a:spcBef>
              <a:buNone/>
              <a:defRPr sz="1467" b="0">
                <a:solidFill>
                  <a:schemeClr val="accent3"/>
                </a:solidFill>
              </a:defRPr>
            </a:lvl1pPr>
          </a:lstStyle>
          <a:p>
            <a:pPr lvl="0"/>
            <a:r>
              <a:rPr lang="en-GB" dirty="0"/>
              <a:t>Title</a:t>
            </a:r>
            <a:endParaRPr lang="en-US" dirty="0"/>
          </a:p>
        </p:txBody>
      </p:sp>
      <p:sp>
        <p:nvSpPr>
          <p:cNvPr id="37" name="Text Placeholder 10">
            <a:extLst>
              <a:ext uri="{FF2B5EF4-FFF2-40B4-BE49-F238E27FC236}">
                <a16:creationId xmlns:a16="http://schemas.microsoft.com/office/drawing/2014/main" id="{66AC9E87-6079-45C1-9B4E-3126319AD883}"/>
              </a:ext>
            </a:extLst>
          </p:cNvPr>
          <p:cNvSpPr>
            <a:spLocks noGrp="1"/>
          </p:cNvSpPr>
          <p:nvPr>
            <p:ph type="body" sz="quarter" idx="46" hasCustomPrompt="1"/>
          </p:nvPr>
        </p:nvSpPr>
        <p:spPr>
          <a:xfrm>
            <a:off x="9648950" y="3896460"/>
            <a:ext cx="2031573" cy="686240"/>
          </a:xfrm>
          <a:prstGeom prst="rect">
            <a:avLst/>
          </a:prstGeom>
        </p:spPr>
        <p:txBody>
          <a:bodyPr lIns="0" tIns="0" rIns="0" bIns="0" anchor="t"/>
          <a:lstStyle>
            <a:lvl1pPr marL="0" indent="0" algn="ctr">
              <a:spcBef>
                <a:spcPts val="0"/>
              </a:spcBef>
              <a:buNone/>
              <a:defRPr sz="2133" b="1">
                <a:solidFill>
                  <a:schemeClr val="accent3"/>
                </a:solidFill>
              </a:defRPr>
            </a:lvl1pPr>
          </a:lstStyle>
          <a:p>
            <a:pPr lvl="0"/>
            <a:r>
              <a:rPr lang="en-GB" dirty="0"/>
              <a:t>Name </a:t>
            </a:r>
            <a:br>
              <a:rPr lang="en-GB" dirty="0"/>
            </a:br>
            <a:r>
              <a:rPr lang="en-GB" dirty="0"/>
              <a:t>Surname</a:t>
            </a:r>
            <a:endParaRPr lang="en-US" dirty="0"/>
          </a:p>
        </p:txBody>
      </p:sp>
      <p:sp>
        <p:nvSpPr>
          <p:cNvPr id="38" name="Text Placeholder 10">
            <a:extLst>
              <a:ext uri="{FF2B5EF4-FFF2-40B4-BE49-F238E27FC236}">
                <a16:creationId xmlns:a16="http://schemas.microsoft.com/office/drawing/2014/main" id="{356A8C0E-6A34-48AF-A52E-9A2D6F653DC4}"/>
              </a:ext>
            </a:extLst>
          </p:cNvPr>
          <p:cNvSpPr>
            <a:spLocks noGrp="1"/>
          </p:cNvSpPr>
          <p:nvPr>
            <p:ph type="body" sz="quarter" idx="47" hasCustomPrompt="1"/>
          </p:nvPr>
        </p:nvSpPr>
        <p:spPr>
          <a:xfrm>
            <a:off x="9648950" y="4736128"/>
            <a:ext cx="2031573" cy="831869"/>
          </a:xfrm>
          <a:prstGeom prst="rect">
            <a:avLst/>
          </a:prstGeom>
        </p:spPr>
        <p:txBody>
          <a:bodyPr lIns="0" tIns="0" rIns="0" bIns="0" anchor="t"/>
          <a:lstStyle>
            <a:lvl1pPr marL="0" indent="0" algn="ctr">
              <a:lnSpc>
                <a:spcPct val="100000"/>
              </a:lnSpc>
              <a:spcBef>
                <a:spcPts val="0"/>
              </a:spcBef>
              <a:buNone/>
              <a:defRPr sz="1467" b="0">
                <a:solidFill>
                  <a:schemeClr val="accent3"/>
                </a:solidFill>
              </a:defRPr>
            </a:lvl1pPr>
          </a:lstStyle>
          <a:p>
            <a:pPr lvl="0"/>
            <a:r>
              <a:rPr lang="en-GB" dirty="0"/>
              <a:t>Title</a:t>
            </a:r>
            <a:endParaRPr lang="en-US" dirty="0"/>
          </a:p>
        </p:txBody>
      </p:sp>
      <p:sp>
        <p:nvSpPr>
          <p:cNvPr id="39" name="Picture Placeholder 8">
            <a:extLst>
              <a:ext uri="{FF2B5EF4-FFF2-40B4-BE49-F238E27FC236}">
                <a16:creationId xmlns:a16="http://schemas.microsoft.com/office/drawing/2014/main" id="{7E47AB6C-33F1-40EF-B1C8-09DDE5773923}"/>
              </a:ext>
            </a:extLst>
          </p:cNvPr>
          <p:cNvSpPr>
            <a:spLocks noGrp="1"/>
          </p:cNvSpPr>
          <p:nvPr>
            <p:ph type="pic" sz="quarter" idx="48" hasCustomPrompt="1"/>
          </p:nvPr>
        </p:nvSpPr>
        <p:spPr>
          <a:xfrm>
            <a:off x="9760523" y="1714876"/>
            <a:ext cx="1824000" cy="1824000"/>
          </a:xfrm>
          <a:prstGeom prst="ellipse">
            <a:avLst/>
          </a:prstGeom>
          <a:solidFill>
            <a:schemeClr val="bg1">
              <a:lumMod val="95000"/>
            </a:schemeClr>
          </a:solidFill>
        </p:spPr>
        <p:txBody>
          <a:bodyPr lIns="0" tIns="0" rIns="0" bIns="0" anchor="ctr"/>
          <a:lstStyle>
            <a:lvl1pPr marL="0" marR="0" indent="0" algn="ctr" defTabSz="914377" rtl="0" eaLnBrk="1" fontAlgn="auto" latinLnBrk="0" hangingPunct="1">
              <a:lnSpc>
                <a:spcPct val="100000"/>
              </a:lnSpc>
              <a:spcBef>
                <a:spcPts val="0"/>
              </a:spcBef>
              <a:spcAft>
                <a:spcPts val="0"/>
              </a:spcAft>
              <a:buClrTx/>
              <a:buSzTx/>
              <a:buFont typeface="Arial" panose="020B0604020202020204" pitchFamily="34" charset="0"/>
              <a:buNone/>
              <a:tabLst/>
              <a:defRPr sz="1333">
                <a:solidFill>
                  <a:schemeClr val="accent3"/>
                </a:solidFill>
              </a:defRPr>
            </a:lvl1pPr>
          </a:lstStyle>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on the icon </a:t>
            </a:r>
            <a:br>
              <a:rPr lang="en-US" dirty="0"/>
            </a:br>
            <a:r>
              <a:rPr lang="en-US" dirty="0"/>
              <a:t>to add a picture</a:t>
            </a:r>
          </a:p>
        </p:txBody>
      </p:sp>
      <p:sp>
        <p:nvSpPr>
          <p:cNvPr id="32" name="Text Placeholder 23">
            <a:extLst>
              <a:ext uri="{FF2B5EF4-FFF2-40B4-BE49-F238E27FC236}">
                <a16:creationId xmlns:a16="http://schemas.microsoft.com/office/drawing/2014/main" id="{DB7E7B3B-1449-4BE8-838F-211810B42134}"/>
              </a:ext>
            </a:extLst>
          </p:cNvPr>
          <p:cNvSpPr>
            <a:spLocks noGrp="1"/>
          </p:cNvSpPr>
          <p:nvPr>
            <p:ph type="body" sz="quarter" idx="12" hasCustomPrompt="1"/>
          </p:nvPr>
        </p:nvSpPr>
        <p:spPr>
          <a:xfrm>
            <a:off x="131233" y="-1085145"/>
            <a:ext cx="1680000" cy="624000"/>
          </a:xfrm>
          <a:prstGeom prst="rect">
            <a:avLst/>
          </a:prstGeom>
          <a:solidFill>
            <a:srgbClr val="FFFFFF"/>
          </a:solidFill>
          <a:ln>
            <a:noFill/>
          </a:ln>
        </p:spPr>
        <p:txBody>
          <a:bodyPr anchor="ctr"/>
          <a:lstStyle>
            <a:lvl1pPr marL="0" indent="0" algn="ctr">
              <a:buNone/>
              <a:defRPr sz="3733" b="1">
                <a:solidFill>
                  <a:schemeClr val="accent3"/>
                </a:solidFill>
                <a:latin typeface="+mj-lt"/>
              </a:defRPr>
            </a:lvl1pPr>
            <a:lvl2pPr marL="457189" indent="0">
              <a:buNone/>
              <a:defRPr sz="3733" b="1">
                <a:solidFill>
                  <a:schemeClr val="bg2"/>
                </a:solidFill>
              </a:defRPr>
            </a:lvl2pPr>
            <a:lvl3pPr marL="914377" indent="0">
              <a:buNone/>
              <a:defRPr sz="3733" b="1">
                <a:solidFill>
                  <a:schemeClr val="bg2"/>
                </a:solidFill>
              </a:defRPr>
            </a:lvl3pPr>
            <a:lvl4pPr marL="1371566" indent="0">
              <a:buNone/>
              <a:defRPr sz="3733" b="1">
                <a:solidFill>
                  <a:schemeClr val="bg2"/>
                </a:solidFill>
              </a:defRPr>
            </a:lvl4pPr>
            <a:lvl5pPr marL="1828754" indent="0">
              <a:buNone/>
              <a:defRPr sz="3733" b="1">
                <a:solidFill>
                  <a:schemeClr val="bg2"/>
                </a:solidFill>
              </a:defRPr>
            </a:lvl5pPr>
          </a:lstStyle>
          <a:p>
            <a:pPr lvl="0"/>
            <a:r>
              <a:rPr lang="en-US" dirty="0"/>
              <a:t>Title</a:t>
            </a:r>
          </a:p>
        </p:txBody>
      </p:sp>
      <p:sp>
        <p:nvSpPr>
          <p:cNvPr id="33" name="Text Placeholder 26">
            <a:extLst>
              <a:ext uri="{FF2B5EF4-FFF2-40B4-BE49-F238E27FC236}">
                <a16:creationId xmlns:a16="http://schemas.microsoft.com/office/drawing/2014/main" id="{613F0889-6FD0-4AB2-B14F-15EFD5A7E37C}"/>
              </a:ext>
            </a:extLst>
          </p:cNvPr>
          <p:cNvSpPr>
            <a:spLocks noGrp="1"/>
          </p:cNvSpPr>
          <p:nvPr>
            <p:ph type="body" sz="quarter" idx="13" hasCustomPrompt="1"/>
          </p:nvPr>
        </p:nvSpPr>
        <p:spPr>
          <a:xfrm>
            <a:off x="1839856" y="-1085145"/>
            <a:ext cx="1680000" cy="624000"/>
          </a:xfrm>
          <a:prstGeom prst="rect">
            <a:avLst/>
          </a:prstGeom>
          <a:solidFill>
            <a:srgbClr val="FFFFFF"/>
          </a:solidFill>
          <a:ln>
            <a:noFill/>
          </a:ln>
        </p:spPr>
        <p:txBody>
          <a:bodyPr anchor="ctr"/>
          <a:lstStyle>
            <a:lvl1pPr marL="0" indent="0" algn="ctr">
              <a:buNone/>
              <a:defRPr sz="2400" b="0">
                <a:solidFill>
                  <a:schemeClr val="accent2"/>
                </a:solidFill>
                <a:latin typeface="+mj-lt"/>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Subtitle</a:t>
            </a:r>
          </a:p>
        </p:txBody>
      </p:sp>
      <p:sp>
        <p:nvSpPr>
          <p:cNvPr id="34" name="Text Placeholder 26">
            <a:extLst>
              <a:ext uri="{FF2B5EF4-FFF2-40B4-BE49-F238E27FC236}">
                <a16:creationId xmlns:a16="http://schemas.microsoft.com/office/drawing/2014/main" id="{D573156E-8CDC-4FB9-B4E3-E2FF6ABB39E5}"/>
              </a:ext>
            </a:extLst>
          </p:cNvPr>
          <p:cNvSpPr>
            <a:spLocks noGrp="1"/>
          </p:cNvSpPr>
          <p:nvPr>
            <p:ph type="body" sz="quarter" idx="14" hasCustomPrompt="1"/>
          </p:nvPr>
        </p:nvSpPr>
        <p:spPr>
          <a:xfrm>
            <a:off x="3548479" y="-1085145"/>
            <a:ext cx="1680000" cy="624000"/>
          </a:xfrm>
          <a:prstGeom prst="rect">
            <a:avLst/>
          </a:prstGeom>
          <a:solidFill>
            <a:srgbClr val="FFFFFF"/>
          </a:solidFill>
          <a:ln>
            <a:noFill/>
          </a:ln>
        </p:spPr>
        <p:txBody>
          <a:bodyPr anchor="ctr"/>
          <a:lstStyle>
            <a:lvl1pPr marL="0" indent="0" algn="ctr">
              <a:buNone/>
              <a:defRPr sz="1867" b="0">
                <a:solidFill>
                  <a:schemeClr val="accent2"/>
                </a:solidFill>
                <a:latin typeface="+mj-lt"/>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Lead</a:t>
            </a:r>
          </a:p>
        </p:txBody>
      </p:sp>
      <p:sp>
        <p:nvSpPr>
          <p:cNvPr id="35" name="Text Placeholder 26">
            <a:extLst>
              <a:ext uri="{FF2B5EF4-FFF2-40B4-BE49-F238E27FC236}">
                <a16:creationId xmlns:a16="http://schemas.microsoft.com/office/drawing/2014/main" id="{1FAB2C8A-6A3E-483F-B946-36A39649A527}"/>
              </a:ext>
            </a:extLst>
          </p:cNvPr>
          <p:cNvSpPr>
            <a:spLocks noGrp="1"/>
          </p:cNvSpPr>
          <p:nvPr>
            <p:ph type="body" sz="quarter" idx="15" hasCustomPrompt="1"/>
          </p:nvPr>
        </p:nvSpPr>
        <p:spPr>
          <a:xfrm>
            <a:off x="5257101" y="-1085145"/>
            <a:ext cx="1680000" cy="624000"/>
          </a:xfrm>
          <a:prstGeom prst="rect">
            <a:avLst/>
          </a:prstGeom>
          <a:solidFill>
            <a:srgbClr val="FFFFFF"/>
          </a:solidFill>
          <a:ln>
            <a:noFill/>
          </a:ln>
        </p:spPr>
        <p:txBody>
          <a:bodyPr anchor="ctr"/>
          <a:lstStyle>
            <a:lvl1pPr marL="0" indent="0" algn="ctr">
              <a:buNone/>
              <a:defRPr sz="2133" b="1">
                <a:solidFill>
                  <a:schemeClr val="accent3"/>
                </a:solidFill>
                <a:latin typeface="+mj-lt"/>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Text title 1</a:t>
            </a:r>
          </a:p>
        </p:txBody>
      </p:sp>
      <p:sp>
        <p:nvSpPr>
          <p:cNvPr id="36" name="Text Placeholder 26">
            <a:extLst>
              <a:ext uri="{FF2B5EF4-FFF2-40B4-BE49-F238E27FC236}">
                <a16:creationId xmlns:a16="http://schemas.microsoft.com/office/drawing/2014/main" id="{246EE70C-F0F0-41E7-B071-A4DA855E355D}"/>
              </a:ext>
            </a:extLst>
          </p:cNvPr>
          <p:cNvSpPr>
            <a:spLocks noGrp="1"/>
          </p:cNvSpPr>
          <p:nvPr>
            <p:ph type="body" sz="quarter" idx="16" hasCustomPrompt="1"/>
          </p:nvPr>
        </p:nvSpPr>
        <p:spPr>
          <a:xfrm>
            <a:off x="8674347" y="-1085145"/>
            <a:ext cx="1680000" cy="624000"/>
          </a:xfrm>
          <a:prstGeom prst="rect">
            <a:avLst/>
          </a:prstGeom>
          <a:solidFill>
            <a:srgbClr val="FFFFFF"/>
          </a:solidFill>
          <a:ln>
            <a:noFill/>
          </a:ln>
        </p:spPr>
        <p:txBody>
          <a:bodyPr anchor="ctr"/>
          <a:lstStyle>
            <a:lvl1pPr marL="0" indent="0" algn="ctr">
              <a:buNone/>
              <a:defRPr sz="1600" b="0">
                <a:solidFill>
                  <a:schemeClr val="accent3"/>
                </a:solidFill>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Text</a:t>
            </a:r>
          </a:p>
        </p:txBody>
      </p:sp>
      <p:sp>
        <p:nvSpPr>
          <p:cNvPr id="40" name="Text Placeholder 26">
            <a:extLst>
              <a:ext uri="{FF2B5EF4-FFF2-40B4-BE49-F238E27FC236}">
                <a16:creationId xmlns:a16="http://schemas.microsoft.com/office/drawing/2014/main" id="{78371E71-AA5A-4DF4-B69F-23D9A8E441A0}"/>
              </a:ext>
            </a:extLst>
          </p:cNvPr>
          <p:cNvSpPr>
            <a:spLocks noGrp="1"/>
          </p:cNvSpPr>
          <p:nvPr>
            <p:ph type="body" sz="quarter" idx="17" hasCustomPrompt="1"/>
          </p:nvPr>
        </p:nvSpPr>
        <p:spPr>
          <a:xfrm>
            <a:off x="10382973" y="-1085145"/>
            <a:ext cx="1680000" cy="624000"/>
          </a:xfrm>
          <a:prstGeom prst="rect">
            <a:avLst/>
          </a:prstGeom>
          <a:solidFill>
            <a:srgbClr val="FFFFFF"/>
          </a:solidFill>
          <a:ln>
            <a:noFill/>
          </a:ln>
        </p:spPr>
        <p:txBody>
          <a:bodyPr anchor="ctr"/>
          <a:lstStyle>
            <a:lvl1pPr marL="0" indent="0" algn="ctr">
              <a:buNone/>
              <a:defRPr sz="1067" b="0">
                <a:solidFill>
                  <a:schemeClr val="accent3"/>
                </a:solidFill>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Caption</a:t>
            </a:r>
          </a:p>
        </p:txBody>
      </p:sp>
      <p:sp>
        <p:nvSpPr>
          <p:cNvPr id="41" name="Text Placeholder 26">
            <a:extLst>
              <a:ext uri="{FF2B5EF4-FFF2-40B4-BE49-F238E27FC236}">
                <a16:creationId xmlns:a16="http://schemas.microsoft.com/office/drawing/2014/main" id="{FB0481A6-7069-4BAC-865D-1CA67DF620E7}"/>
              </a:ext>
            </a:extLst>
          </p:cNvPr>
          <p:cNvSpPr>
            <a:spLocks noGrp="1"/>
          </p:cNvSpPr>
          <p:nvPr>
            <p:ph type="body" sz="quarter" idx="18" hasCustomPrompt="1"/>
          </p:nvPr>
        </p:nvSpPr>
        <p:spPr>
          <a:xfrm>
            <a:off x="6965724" y="-1085145"/>
            <a:ext cx="1680000" cy="624000"/>
          </a:xfrm>
          <a:prstGeom prst="rect">
            <a:avLst/>
          </a:prstGeom>
          <a:solidFill>
            <a:srgbClr val="FFFFFF"/>
          </a:solidFill>
          <a:ln>
            <a:noFill/>
          </a:ln>
        </p:spPr>
        <p:txBody>
          <a:bodyPr anchor="ctr"/>
          <a:lstStyle>
            <a:lvl1pPr marL="0" indent="0" algn="ctr">
              <a:buNone/>
              <a:defRPr sz="1867" b="1">
                <a:solidFill>
                  <a:schemeClr val="accent3"/>
                </a:solidFill>
                <a:latin typeface="+mj-lt"/>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Text title 2</a:t>
            </a:r>
          </a:p>
        </p:txBody>
      </p:sp>
    </p:spTree>
    <p:extLst>
      <p:ext uri="{BB962C8B-B14F-4D97-AF65-F5344CB8AC3E}">
        <p14:creationId xmlns:p14="http://schemas.microsoft.com/office/powerpoint/2010/main" val="252500296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wo Content Blocks">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C495203F-FA6E-0C44-BB69-AF955CA6C5D3}"/>
              </a:ext>
            </a:extLst>
          </p:cNvPr>
          <p:cNvSpPr>
            <a:spLocks noGrp="1"/>
          </p:cNvSpPr>
          <p:nvPr>
            <p:ph type="title" hasCustomPrompt="1"/>
          </p:nvPr>
        </p:nvSpPr>
        <p:spPr>
          <a:xfrm>
            <a:off x="511476" y="316423"/>
            <a:ext cx="11153475" cy="471597"/>
          </a:xfrm>
          <a:prstGeom prst="rect">
            <a:avLst/>
          </a:prstGeom>
        </p:spPr>
        <p:txBody>
          <a:bodyPr vert="horz" wrap="none" lIns="0" tIns="0" rIns="0" bIns="0" rtlCol="0" anchor="t" anchorCtr="0">
            <a:noAutofit/>
          </a:bodyPr>
          <a:lstStyle>
            <a:lvl1pPr>
              <a:defRPr>
                <a:solidFill>
                  <a:schemeClr val="accent3"/>
                </a:solidFill>
                <a:latin typeface="+mj-lt"/>
              </a:defRPr>
            </a:lvl1pPr>
          </a:lstStyle>
          <a:p>
            <a:r>
              <a:rPr lang="en-US" dirty="0"/>
              <a:t>Click to add a title</a:t>
            </a:r>
          </a:p>
        </p:txBody>
      </p:sp>
      <p:sp>
        <p:nvSpPr>
          <p:cNvPr id="23" name="Content Placeholder 2">
            <a:extLst>
              <a:ext uri="{FF2B5EF4-FFF2-40B4-BE49-F238E27FC236}">
                <a16:creationId xmlns:a16="http://schemas.microsoft.com/office/drawing/2014/main" id="{1D312E8C-BE32-5F45-A5AB-57FDA3272178}"/>
              </a:ext>
            </a:extLst>
          </p:cNvPr>
          <p:cNvSpPr>
            <a:spLocks noGrp="1"/>
          </p:cNvSpPr>
          <p:nvPr>
            <p:ph sz="quarter" idx="10" hasCustomPrompt="1"/>
          </p:nvPr>
        </p:nvSpPr>
        <p:spPr>
          <a:xfrm>
            <a:off x="499534" y="2609359"/>
            <a:ext cx="5421103" cy="3459124"/>
          </a:xfrm>
          <a:prstGeom prst="rect">
            <a:avLst/>
          </a:prstGeom>
        </p:spPr>
        <p:txBody>
          <a:bodyPr lIns="0" tIns="0" rIns="0" bIns="0">
            <a:noAutofit/>
          </a:bodyPr>
          <a:lstStyle>
            <a:lvl1pPr marL="191995" indent="-191995">
              <a:lnSpc>
                <a:spcPct val="100000"/>
              </a:lnSpc>
              <a:spcBef>
                <a:spcPts val="800"/>
              </a:spcBef>
              <a:buFont typeface="Wingdings" panose="05000000000000000000" pitchFamily="2" charset="2"/>
              <a:buChar char="§"/>
              <a:defRPr sz="1600">
                <a:solidFill>
                  <a:schemeClr val="accent3"/>
                </a:solidFill>
                <a:latin typeface="+mn-lt"/>
              </a:defRPr>
            </a:lvl1pPr>
            <a:lvl2pPr marL="383990" indent="-191995">
              <a:lnSpc>
                <a:spcPct val="100000"/>
              </a:lnSpc>
              <a:spcBef>
                <a:spcPts val="800"/>
              </a:spcBef>
              <a:buSzPct val="100000"/>
              <a:buFont typeface="Arial" panose="020B0604020202020204" pitchFamily="34" charset="0"/>
              <a:buChar char="•"/>
              <a:defRPr sz="1467">
                <a:solidFill>
                  <a:schemeClr val="accent3"/>
                </a:solidFill>
                <a:latin typeface="+mn-lt"/>
              </a:defRPr>
            </a:lvl2pPr>
            <a:lvl3pPr marL="671983" indent="-287993">
              <a:lnSpc>
                <a:spcPct val="100000"/>
              </a:lnSpc>
              <a:spcBef>
                <a:spcPts val="800"/>
              </a:spcBef>
              <a:buFont typeface="+mj-lt"/>
              <a:buAutoNum type="alphaLcParenR"/>
              <a:defRPr sz="1333">
                <a:solidFill>
                  <a:schemeClr val="accent3"/>
                </a:solidFill>
                <a:latin typeface="+mn-lt"/>
              </a:defRPr>
            </a:lvl3pPr>
            <a:lvl4pPr marL="863978" indent="-191995">
              <a:lnSpc>
                <a:spcPct val="100000"/>
              </a:lnSpc>
              <a:spcBef>
                <a:spcPts val="800"/>
              </a:spcBef>
              <a:buSzPct val="90000"/>
              <a:buFont typeface="+mj-lt"/>
              <a:buAutoNum type="romanLcPeriod"/>
              <a:defRPr sz="1200">
                <a:solidFill>
                  <a:schemeClr val="accent3"/>
                </a:solidFill>
                <a:latin typeface="+mn-lt"/>
              </a:defRPr>
            </a:lvl4pPr>
            <a:lvl5pPr marL="1055974" indent="-191995">
              <a:lnSpc>
                <a:spcPct val="100000"/>
              </a:lnSpc>
              <a:spcBef>
                <a:spcPts val="800"/>
              </a:spcBef>
              <a:defRPr sz="1067">
                <a:solidFill>
                  <a:schemeClr val="accent3"/>
                </a:solidFill>
                <a:latin typeface="+mn-lt"/>
              </a:defRPr>
            </a:lvl5pPr>
            <a:lvl6pPr marL="2285943" indent="0">
              <a:buNone/>
              <a:defRPr sz="1600">
                <a:solidFill>
                  <a:schemeClr val="bg2"/>
                </a:solidFill>
              </a:defRPr>
            </a:lvl6pPr>
          </a:lstStyle>
          <a:p>
            <a:pPr lvl="0"/>
            <a:r>
              <a:rPr lang="en-GB" dirty="0"/>
              <a:t>Click to start texting</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3" name="Text Placeholder 2"/>
          <p:cNvSpPr>
            <a:spLocks noGrp="1"/>
          </p:cNvSpPr>
          <p:nvPr>
            <p:ph type="body" sz="quarter" idx="19" hasCustomPrompt="1"/>
          </p:nvPr>
        </p:nvSpPr>
        <p:spPr>
          <a:xfrm>
            <a:off x="512234" y="1555751"/>
            <a:ext cx="11152717" cy="765740"/>
          </a:xfrm>
          <a:prstGeom prst="rect">
            <a:avLst/>
          </a:prstGeom>
        </p:spPr>
        <p:txBody>
          <a:bodyPr lIns="0" tIns="0" rIns="0" bIns="0">
            <a:noAutofit/>
          </a:bodyPr>
          <a:lstStyle>
            <a:lvl1pPr marL="0" indent="0">
              <a:lnSpc>
                <a:spcPct val="100000"/>
              </a:lnSpc>
              <a:spcBef>
                <a:spcPts val="800"/>
              </a:spcBef>
              <a:buNone/>
              <a:defRPr lang="en-US" sz="1867" b="0" kern="1200" dirty="0">
                <a:solidFill>
                  <a:schemeClr val="accent2"/>
                </a:solidFill>
                <a:latin typeface="+mn-lt"/>
                <a:ea typeface="+mn-ea"/>
                <a:cs typeface="+mn-cs"/>
              </a:defRPr>
            </a:lvl1pPr>
            <a:lvl2pPr marL="457189" indent="0">
              <a:buNone/>
              <a:defRPr/>
            </a:lvl2pPr>
            <a:lvl3pPr marL="914377" indent="0">
              <a:buNone/>
              <a:defRPr/>
            </a:lvl3pPr>
            <a:lvl4pPr marL="1371566" indent="0">
              <a:buNone/>
              <a:defRPr/>
            </a:lvl4pPr>
            <a:lvl5pPr marL="1828754" indent="0">
              <a:buNone/>
              <a:defRPr/>
            </a:lvl5pPr>
          </a:lstStyle>
          <a:p>
            <a:r>
              <a:rPr lang="en-US" dirty="0"/>
              <a:t>Click to add a lead or delete this placeholder if not needed</a:t>
            </a:r>
          </a:p>
        </p:txBody>
      </p:sp>
      <p:sp>
        <p:nvSpPr>
          <p:cNvPr id="15" name="Text Placeholder 4"/>
          <p:cNvSpPr>
            <a:spLocks noGrp="1"/>
          </p:cNvSpPr>
          <p:nvPr>
            <p:ph type="body" sz="quarter" idx="18" hasCustomPrompt="1"/>
          </p:nvPr>
        </p:nvSpPr>
        <p:spPr>
          <a:xfrm>
            <a:off x="511476" y="980017"/>
            <a:ext cx="11153475" cy="287867"/>
          </a:xfrm>
          <a:prstGeom prst="rect">
            <a:avLst/>
          </a:prstGeom>
        </p:spPr>
        <p:txBody>
          <a:bodyPr lIns="0" tIns="0" rIns="0" bIns="0">
            <a:noAutofit/>
          </a:bodyPr>
          <a:lstStyle>
            <a:lvl1pPr marL="0" indent="0">
              <a:lnSpc>
                <a:spcPct val="100000"/>
              </a:lnSpc>
              <a:spcBef>
                <a:spcPts val="800"/>
              </a:spcBef>
              <a:buNone/>
              <a:defRPr lang="en-US" sz="2400" b="0" kern="1200" dirty="0">
                <a:solidFill>
                  <a:schemeClr val="accent2"/>
                </a:solidFill>
                <a:latin typeface="+mn-lt"/>
                <a:ea typeface="+mn-ea"/>
                <a:cs typeface="+mn-cs"/>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Click to add a subtitle or delete this placeholder if not needed</a:t>
            </a:r>
          </a:p>
        </p:txBody>
      </p:sp>
      <p:sp>
        <p:nvSpPr>
          <p:cNvPr id="14" name="Content Placeholder 2">
            <a:extLst>
              <a:ext uri="{FF2B5EF4-FFF2-40B4-BE49-F238E27FC236}">
                <a16:creationId xmlns:a16="http://schemas.microsoft.com/office/drawing/2014/main" id="{19291686-036F-4FB3-B439-4603EA5C366E}"/>
              </a:ext>
            </a:extLst>
          </p:cNvPr>
          <p:cNvSpPr>
            <a:spLocks noGrp="1"/>
          </p:cNvSpPr>
          <p:nvPr>
            <p:ph sz="quarter" idx="22" hasCustomPrompt="1"/>
          </p:nvPr>
        </p:nvSpPr>
        <p:spPr>
          <a:xfrm>
            <a:off x="6243849" y="2609359"/>
            <a:ext cx="5421103" cy="3459124"/>
          </a:xfrm>
          <a:prstGeom prst="rect">
            <a:avLst/>
          </a:prstGeom>
        </p:spPr>
        <p:txBody>
          <a:bodyPr lIns="0" tIns="0" rIns="0" bIns="0">
            <a:noAutofit/>
          </a:bodyPr>
          <a:lstStyle>
            <a:lvl1pPr marL="191995" indent="-191995">
              <a:lnSpc>
                <a:spcPct val="100000"/>
              </a:lnSpc>
              <a:spcBef>
                <a:spcPts val="800"/>
              </a:spcBef>
              <a:buFont typeface="Wingdings" panose="05000000000000000000" pitchFamily="2" charset="2"/>
              <a:buChar char="§"/>
              <a:defRPr sz="1600">
                <a:solidFill>
                  <a:schemeClr val="accent3"/>
                </a:solidFill>
                <a:latin typeface="+mn-lt"/>
              </a:defRPr>
            </a:lvl1pPr>
            <a:lvl2pPr marL="383990" indent="-191995">
              <a:lnSpc>
                <a:spcPct val="100000"/>
              </a:lnSpc>
              <a:spcBef>
                <a:spcPts val="800"/>
              </a:spcBef>
              <a:buSzPct val="100000"/>
              <a:buFont typeface="Arial" panose="020B0604020202020204" pitchFamily="34" charset="0"/>
              <a:buChar char="•"/>
              <a:defRPr sz="1467">
                <a:solidFill>
                  <a:schemeClr val="accent3"/>
                </a:solidFill>
                <a:latin typeface="+mn-lt"/>
              </a:defRPr>
            </a:lvl2pPr>
            <a:lvl3pPr marL="671983" indent="-287993">
              <a:lnSpc>
                <a:spcPct val="100000"/>
              </a:lnSpc>
              <a:spcBef>
                <a:spcPts val="800"/>
              </a:spcBef>
              <a:buFont typeface="+mj-lt"/>
              <a:buAutoNum type="alphaLcParenR"/>
              <a:defRPr sz="1333">
                <a:solidFill>
                  <a:schemeClr val="accent3"/>
                </a:solidFill>
                <a:latin typeface="+mn-lt"/>
              </a:defRPr>
            </a:lvl3pPr>
            <a:lvl4pPr marL="863978" indent="-191995">
              <a:lnSpc>
                <a:spcPct val="100000"/>
              </a:lnSpc>
              <a:spcBef>
                <a:spcPts val="800"/>
              </a:spcBef>
              <a:buSzPct val="90000"/>
              <a:buFont typeface="+mj-lt"/>
              <a:buAutoNum type="romanLcPeriod"/>
              <a:defRPr sz="1200">
                <a:solidFill>
                  <a:schemeClr val="accent3"/>
                </a:solidFill>
                <a:latin typeface="+mn-lt"/>
              </a:defRPr>
            </a:lvl4pPr>
            <a:lvl5pPr marL="1055974" indent="-191995">
              <a:lnSpc>
                <a:spcPct val="100000"/>
              </a:lnSpc>
              <a:spcBef>
                <a:spcPts val="800"/>
              </a:spcBef>
              <a:defRPr sz="1067">
                <a:solidFill>
                  <a:schemeClr val="accent3"/>
                </a:solidFill>
                <a:latin typeface="+mn-lt"/>
              </a:defRPr>
            </a:lvl5pPr>
            <a:lvl6pPr marL="2285943" indent="0">
              <a:buNone/>
              <a:defRPr sz="1600">
                <a:solidFill>
                  <a:schemeClr val="bg2"/>
                </a:solidFill>
              </a:defRPr>
            </a:lvl6pPr>
          </a:lstStyle>
          <a:p>
            <a:pPr lvl="0"/>
            <a:r>
              <a:rPr lang="en-GB" dirty="0"/>
              <a:t>Click to start texting</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6" name="Text Placeholder 23">
            <a:extLst>
              <a:ext uri="{FF2B5EF4-FFF2-40B4-BE49-F238E27FC236}">
                <a16:creationId xmlns:a16="http://schemas.microsoft.com/office/drawing/2014/main" id="{1A7106C6-E53F-411E-B63F-6D9493126464}"/>
              </a:ext>
            </a:extLst>
          </p:cNvPr>
          <p:cNvSpPr>
            <a:spLocks noGrp="1"/>
          </p:cNvSpPr>
          <p:nvPr>
            <p:ph type="body" sz="quarter" idx="12" hasCustomPrompt="1"/>
          </p:nvPr>
        </p:nvSpPr>
        <p:spPr>
          <a:xfrm>
            <a:off x="131233" y="-1085145"/>
            <a:ext cx="1680000" cy="624000"/>
          </a:xfrm>
          <a:prstGeom prst="rect">
            <a:avLst/>
          </a:prstGeom>
          <a:solidFill>
            <a:srgbClr val="FFFFFF"/>
          </a:solidFill>
          <a:ln>
            <a:noFill/>
          </a:ln>
        </p:spPr>
        <p:txBody>
          <a:bodyPr anchor="ctr"/>
          <a:lstStyle>
            <a:lvl1pPr marL="0" indent="0" algn="ctr">
              <a:buNone/>
              <a:defRPr sz="3733" b="1">
                <a:solidFill>
                  <a:schemeClr val="accent3"/>
                </a:solidFill>
                <a:latin typeface="+mj-lt"/>
              </a:defRPr>
            </a:lvl1pPr>
            <a:lvl2pPr marL="457189" indent="0">
              <a:buNone/>
              <a:defRPr sz="3733" b="1">
                <a:solidFill>
                  <a:schemeClr val="bg2"/>
                </a:solidFill>
              </a:defRPr>
            </a:lvl2pPr>
            <a:lvl3pPr marL="914377" indent="0">
              <a:buNone/>
              <a:defRPr sz="3733" b="1">
                <a:solidFill>
                  <a:schemeClr val="bg2"/>
                </a:solidFill>
              </a:defRPr>
            </a:lvl3pPr>
            <a:lvl4pPr marL="1371566" indent="0">
              <a:buNone/>
              <a:defRPr sz="3733" b="1">
                <a:solidFill>
                  <a:schemeClr val="bg2"/>
                </a:solidFill>
              </a:defRPr>
            </a:lvl4pPr>
            <a:lvl5pPr marL="1828754" indent="0">
              <a:buNone/>
              <a:defRPr sz="3733" b="1">
                <a:solidFill>
                  <a:schemeClr val="bg2"/>
                </a:solidFill>
              </a:defRPr>
            </a:lvl5pPr>
          </a:lstStyle>
          <a:p>
            <a:pPr lvl="0"/>
            <a:r>
              <a:rPr lang="en-US" dirty="0"/>
              <a:t>Title</a:t>
            </a:r>
          </a:p>
        </p:txBody>
      </p:sp>
      <p:sp>
        <p:nvSpPr>
          <p:cNvPr id="17" name="Text Placeholder 26">
            <a:extLst>
              <a:ext uri="{FF2B5EF4-FFF2-40B4-BE49-F238E27FC236}">
                <a16:creationId xmlns:a16="http://schemas.microsoft.com/office/drawing/2014/main" id="{7BA873B1-A8D3-426B-8745-7A50F9E8D43E}"/>
              </a:ext>
            </a:extLst>
          </p:cNvPr>
          <p:cNvSpPr>
            <a:spLocks noGrp="1"/>
          </p:cNvSpPr>
          <p:nvPr>
            <p:ph type="body" sz="quarter" idx="13" hasCustomPrompt="1"/>
          </p:nvPr>
        </p:nvSpPr>
        <p:spPr>
          <a:xfrm>
            <a:off x="1839856" y="-1085145"/>
            <a:ext cx="1680000" cy="624000"/>
          </a:xfrm>
          <a:prstGeom prst="rect">
            <a:avLst/>
          </a:prstGeom>
          <a:solidFill>
            <a:srgbClr val="FFFFFF"/>
          </a:solidFill>
          <a:ln>
            <a:noFill/>
          </a:ln>
        </p:spPr>
        <p:txBody>
          <a:bodyPr anchor="ctr"/>
          <a:lstStyle>
            <a:lvl1pPr marL="0" indent="0" algn="ctr">
              <a:buNone/>
              <a:defRPr sz="2400" b="0">
                <a:solidFill>
                  <a:schemeClr val="accent2"/>
                </a:solidFill>
                <a:latin typeface="+mj-lt"/>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Subtitle</a:t>
            </a:r>
          </a:p>
        </p:txBody>
      </p:sp>
      <p:sp>
        <p:nvSpPr>
          <p:cNvPr id="18" name="Text Placeholder 26">
            <a:extLst>
              <a:ext uri="{FF2B5EF4-FFF2-40B4-BE49-F238E27FC236}">
                <a16:creationId xmlns:a16="http://schemas.microsoft.com/office/drawing/2014/main" id="{3C45B818-4D92-4C58-8B2C-66E685D79721}"/>
              </a:ext>
            </a:extLst>
          </p:cNvPr>
          <p:cNvSpPr>
            <a:spLocks noGrp="1"/>
          </p:cNvSpPr>
          <p:nvPr>
            <p:ph type="body" sz="quarter" idx="14" hasCustomPrompt="1"/>
          </p:nvPr>
        </p:nvSpPr>
        <p:spPr>
          <a:xfrm>
            <a:off x="3548479" y="-1085145"/>
            <a:ext cx="1680000" cy="624000"/>
          </a:xfrm>
          <a:prstGeom prst="rect">
            <a:avLst/>
          </a:prstGeom>
          <a:solidFill>
            <a:srgbClr val="FFFFFF"/>
          </a:solidFill>
          <a:ln>
            <a:noFill/>
          </a:ln>
        </p:spPr>
        <p:txBody>
          <a:bodyPr anchor="ctr"/>
          <a:lstStyle>
            <a:lvl1pPr marL="0" indent="0" algn="ctr">
              <a:buNone/>
              <a:defRPr sz="1867" b="0">
                <a:solidFill>
                  <a:schemeClr val="accent2"/>
                </a:solidFill>
                <a:latin typeface="+mj-lt"/>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Lead</a:t>
            </a:r>
          </a:p>
        </p:txBody>
      </p:sp>
      <p:sp>
        <p:nvSpPr>
          <p:cNvPr id="19" name="Text Placeholder 26">
            <a:extLst>
              <a:ext uri="{FF2B5EF4-FFF2-40B4-BE49-F238E27FC236}">
                <a16:creationId xmlns:a16="http://schemas.microsoft.com/office/drawing/2014/main" id="{178AD1A1-F27A-49A9-A4FA-8CF6368F75EC}"/>
              </a:ext>
            </a:extLst>
          </p:cNvPr>
          <p:cNvSpPr>
            <a:spLocks noGrp="1"/>
          </p:cNvSpPr>
          <p:nvPr>
            <p:ph type="body" sz="quarter" idx="15" hasCustomPrompt="1"/>
          </p:nvPr>
        </p:nvSpPr>
        <p:spPr>
          <a:xfrm>
            <a:off x="5257101" y="-1085145"/>
            <a:ext cx="1680000" cy="624000"/>
          </a:xfrm>
          <a:prstGeom prst="rect">
            <a:avLst/>
          </a:prstGeom>
          <a:solidFill>
            <a:srgbClr val="FFFFFF"/>
          </a:solidFill>
          <a:ln>
            <a:noFill/>
          </a:ln>
        </p:spPr>
        <p:txBody>
          <a:bodyPr anchor="ctr"/>
          <a:lstStyle>
            <a:lvl1pPr marL="0" indent="0" algn="ctr">
              <a:buNone/>
              <a:defRPr sz="2133" b="1">
                <a:solidFill>
                  <a:schemeClr val="accent3"/>
                </a:solidFill>
                <a:latin typeface="+mj-lt"/>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Text title 1</a:t>
            </a:r>
          </a:p>
        </p:txBody>
      </p:sp>
      <p:sp>
        <p:nvSpPr>
          <p:cNvPr id="20" name="Text Placeholder 26">
            <a:extLst>
              <a:ext uri="{FF2B5EF4-FFF2-40B4-BE49-F238E27FC236}">
                <a16:creationId xmlns:a16="http://schemas.microsoft.com/office/drawing/2014/main" id="{8386BA66-BAFE-4164-847F-43630EBA8350}"/>
              </a:ext>
            </a:extLst>
          </p:cNvPr>
          <p:cNvSpPr>
            <a:spLocks noGrp="1"/>
          </p:cNvSpPr>
          <p:nvPr>
            <p:ph type="body" sz="quarter" idx="16" hasCustomPrompt="1"/>
          </p:nvPr>
        </p:nvSpPr>
        <p:spPr>
          <a:xfrm>
            <a:off x="8674347" y="-1085145"/>
            <a:ext cx="1680000" cy="624000"/>
          </a:xfrm>
          <a:prstGeom prst="rect">
            <a:avLst/>
          </a:prstGeom>
          <a:solidFill>
            <a:srgbClr val="FFFFFF"/>
          </a:solidFill>
          <a:ln>
            <a:noFill/>
          </a:ln>
        </p:spPr>
        <p:txBody>
          <a:bodyPr anchor="ctr"/>
          <a:lstStyle>
            <a:lvl1pPr marL="0" indent="0" algn="ctr">
              <a:buNone/>
              <a:defRPr sz="1600" b="0">
                <a:solidFill>
                  <a:schemeClr val="accent3"/>
                </a:solidFill>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Text</a:t>
            </a:r>
          </a:p>
        </p:txBody>
      </p:sp>
      <p:sp>
        <p:nvSpPr>
          <p:cNvPr id="21" name="Text Placeholder 26">
            <a:extLst>
              <a:ext uri="{FF2B5EF4-FFF2-40B4-BE49-F238E27FC236}">
                <a16:creationId xmlns:a16="http://schemas.microsoft.com/office/drawing/2014/main" id="{772AD4C9-67E7-47B8-8E69-94376BEC9F91}"/>
              </a:ext>
            </a:extLst>
          </p:cNvPr>
          <p:cNvSpPr>
            <a:spLocks noGrp="1"/>
          </p:cNvSpPr>
          <p:nvPr>
            <p:ph type="body" sz="quarter" idx="17" hasCustomPrompt="1"/>
          </p:nvPr>
        </p:nvSpPr>
        <p:spPr>
          <a:xfrm>
            <a:off x="10382973" y="-1085145"/>
            <a:ext cx="1680000" cy="624000"/>
          </a:xfrm>
          <a:prstGeom prst="rect">
            <a:avLst/>
          </a:prstGeom>
          <a:solidFill>
            <a:srgbClr val="FFFFFF"/>
          </a:solidFill>
          <a:ln>
            <a:noFill/>
          </a:ln>
        </p:spPr>
        <p:txBody>
          <a:bodyPr anchor="ctr"/>
          <a:lstStyle>
            <a:lvl1pPr marL="0" indent="0" algn="ctr">
              <a:buNone/>
              <a:defRPr sz="1067" b="0">
                <a:solidFill>
                  <a:schemeClr val="accent3"/>
                </a:solidFill>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Caption</a:t>
            </a:r>
          </a:p>
        </p:txBody>
      </p:sp>
      <p:sp>
        <p:nvSpPr>
          <p:cNvPr id="22" name="Text Placeholder 26">
            <a:extLst>
              <a:ext uri="{FF2B5EF4-FFF2-40B4-BE49-F238E27FC236}">
                <a16:creationId xmlns:a16="http://schemas.microsoft.com/office/drawing/2014/main" id="{8901C2D5-5B5D-493F-A198-E4853A4D8446}"/>
              </a:ext>
            </a:extLst>
          </p:cNvPr>
          <p:cNvSpPr>
            <a:spLocks noGrp="1"/>
          </p:cNvSpPr>
          <p:nvPr>
            <p:ph type="body" sz="quarter" idx="23" hasCustomPrompt="1"/>
          </p:nvPr>
        </p:nvSpPr>
        <p:spPr>
          <a:xfrm>
            <a:off x="6965724" y="-1085145"/>
            <a:ext cx="1680000" cy="624000"/>
          </a:xfrm>
          <a:prstGeom prst="rect">
            <a:avLst/>
          </a:prstGeom>
          <a:solidFill>
            <a:srgbClr val="FFFFFF"/>
          </a:solidFill>
          <a:ln>
            <a:noFill/>
          </a:ln>
        </p:spPr>
        <p:txBody>
          <a:bodyPr anchor="ctr"/>
          <a:lstStyle>
            <a:lvl1pPr marL="0" indent="0" algn="ctr">
              <a:buNone/>
              <a:defRPr sz="1867" b="1">
                <a:solidFill>
                  <a:schemeClr val="accent3"/>
                </a:solidFill>
                <a:latin typeface="+mj-lt"/>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Text title 2</a:t>
            </a:r>
          </a:p>
        </p:txBody>
      </p:sp>
    </p:spTree>
    <p:extLst>
      <p:ext uri="{BB962C8B-B14F-4D97-AF65-F5344CB8AC3E}">
        <p14:creationId xmlns:p14="http://schemas.microsoft.com/office/powerpoint/2010/main" val="417508440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3 colums wo pics">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C495203F-FA6E-0C44-BB69-AF955CA6C5D3}"/>
              </a:ext>
            </a:extLst>
          </p:cNvPr>
          <p:cNvSpPr>
            <a:spLocks noGrp="1"/>
          </p:cNvSpPr>
          <p:nvPr>
            <p:ph type="title" hasCustomPrompt="1"/>
          </p:nvPr>
        </p:nvSpPr>
        <p:spPr>
          <a:xfrm>
            <a:off x="511476" y="316422"/>
            <a:ext cx="11153475" cy="951463"/>
          </a:xfrm>
          <a:prstGeom prst="rect">
            <a:avLst/>
          </a:prstGeom>
        </p:spPr>
        <p:txBody>
          <a:bodyPr vert="horz" lIns="0" tIns="0" rIns="0" bIns="0" rtlCol="0" anchor="t" anchorCtr="0">
            <a:noAutofit/>
          </a:bodyPr>
          <a:lstStyle>
            <a:lvl1pPr algn="l">
              <a:defRPr>
                <a:latin typeface="+mj-lt"/>
              </a:defRPr>
            </a:lvl1pPr>
          </a:lstStyle>
          <a:p>
            <a:r>
              <a:rPr lang="en-US" dirty="0"/>
              <a:t>Click to add a title</a:t>
            </a:r>
          </a:p>
        </p:txBody>
      </p:sp>
      <p:sp>
        <p:nvSpPr>
          <p:cNvPr id="35" name="Text Placeholder 2"/>
          <p:cNvSpPr>
            <a:spLocks noGrp="1"/>
          </p:cNvSpPr>
          <p:nvPr>
            <p:ph type="body" sz="quarter" idx="28" hasCustomPrompt="1"/>
          </p:nvPr>
        </p:nvSpPr>
        <p:spPr>
          <a:xfrm>
            <a:off x="512234" y="1555752"/>
            <a:ext cx="11152717" cy="492201"/>
          </a:xfrm>
          <a:prstGeom prst="rect">
            <a:avLst/>
          </a:prstGeom>
        </p:spPr>
        <p:txBody>
          <a:bodyPr lIns="0" tIns="0" rIns="0" bIns="0">
            <a:noAutofit/>
          </a:bodyPr>
          <a:lstStyle>
            <a:lvl1pPr marL="0" indent="0" algn="l">
              <a:lnSpc>
                <a:spcPct val="100000"/>
              </a:lnSpc>
              <a:spcBef>
                <a:spcPts val="800"/>
              </a:spcBef>
              <a:buNone/>
              <a:defRPr lang="en-US" sz="1867" b="0" kern="1200" dirty="0">
                <a:solidFill>
                  <a:schemeClr val="accent2"/>
                </a:solidFill>
                <a:latin typeface="+mn-lt"/>
                <a:ea typeface="+mn-ea"/>
                <a:cs typeface="+mn-cs"/>
              </a:defRPr>
            </a:lvl1pPr>
            <a:lvl2pPr marL="457189" indent="0">
              <a:buNone/>
              <a:defRPr/>
            </a:lvl2pPr>
            <a:lvl3pPr marL="914377" indent="0">
              <a:buNone/>
              <a:defRPr/>
            </a:lvl3pPr>
            <a:lvl4pPr marL="1371566" indent="0">
              <a:buNone/>
              <a:defRPr/>
            </a:lvl4pPr>
            <a:lvl5pPr marL="1828754" indent="0">
              <a:buNone/>
              <a:defRPr/>
            </a:lvl5pPr>
          </a:lstStyle>
          <a:p>
            <a:r>
              <a:rPr lang="en-US" dirty="0"/>
              <a:t>Click to add a lead or delete this placeholder if not needed</a:t>
            </a:r>
          </a:p>
        </p:txBody>
      </p:sp>
      <p:sp>
        <p:nvSpPr>
          <p:cNvPr id="21" name="Content Placeholder 2">
            <a:extLst>
              <a:ext uri="{FF2B5EF4-FFF2-40B4-BE49-F238E27FC236}">
                <a16:creationId xmlns:a16="http://schemas.microsoft.com/office/drawing/2014/main" id="{1D312E8C-BE32-5F45-A5AB-57FDA3272178}"/>
              </a:ext>
            </a:extLst>
          </p:cNvPr>
          <p:cNvSpPr>
            <a:spLocks noGrp="1"/>
          </p:cNvSpPr>
          <p:nvPr>
            <p:ph sz="quarter" idx="10" hasCustomPrompt="1"/>
          </p:nvPr>
        </p:nvSpPr>
        <p:spPr>
          <a:xfrm>
            <a:off x="511476" y="3673362"/>
            <a:ext cx="3350211" cy="2395121"/>
          </a:xfrm>
          <a:prstGeom prst="rect">
            <a:avLst/>
          </a:prstGeom>
        </p:spPr>
        <p:txBody>
          <a:bodyPr lIns="0" tIns="0" rIns="0" bIns="0">
            <a:noAutofit/>
          </a:bodyPr>
          <a:lstStyle>
            <a:lvl1pPr marL="191995" indent="-191995">
              <a:lnSpc>
                <a:spcPct val="100000"/>
              </a:lnSpc>
              <a:spcBef>
                <a:spcPts val="800"/>
              </a:spcBef>
              <a:buFont typeface="Wingdings" panose="05000000000000000000" pitchFamily="2" charset="2"/>
              <a:buChar char="§"/>
              <a:defRPr sz="1600">
                <a:solidFill>
                  <a:schemeClr val="tx1"/>
                </a:solidFill>
                <a:latin typeface="+mn-lt"/>
              </a:defRPr>
            </a:lvl1pPr>
            <a:lvl2pPr marL="383990" indent="-191995">
              <a:lnSpc>
                <a:spcPct val="100000"/>
              </a:lnSpc>
              <a:spcBef>
                <a:spcPts val="800"/>
              </a:spcBef>
              <a:buSzPct val="100000"/>
              <a:buFont typeface="Arial" panose="020B0604020202020204" pitchFamily="34" charset="0"/>
              <a:buChar char="•"/>
              <a:defRPr sz="1600">
                <a:solidFill>
                  <a:schemeClr val="tx1"/>
                </a:solidFill>
                <a:latin typeface="+mn-lt"/>
              </a:defRPr>
            </a:lvl2pPr>
            <a:lvl3pPr marL="671983" indent="-287993">
              <a:lnSpc>
                <a:spcPct val="100000"/>
              </a:lnSpc>
              <a:spcBef>
                <a:spcPts val="800"/>
              </a:spcBef>
              <a:buFont typeface="+mj-lt"/>
              <a:buAutoNum type="alphaLcParenR"/>
              <a:defRPr sz="1600">
                <a:solidFill>
                  <a:schemeClr val="tx1"/>
                </a:solidFill>
                <a:latin typeface="+mn-lt"/>
              </a:defRPr>
            </a:lvl3pPr>
            <a:lvl4pPr marL="863978" indent="-191995">
              <a:lnSpc>
                <a:spcPct val="100000"/>
              </a:lnSpc>
              <a:spcBef>
                <a:spcPts val="800"/>
              </a:spcBef>
              <a:buSzPct val="90000"/>
              <a:buFont typeface="+mj-lt"/>
              <a:buAutoNum type="romanLcPeriod"/>
              <a:defRPr sz="1600">
                <a:solidFill>
                  <a:schemeClr val="tx1"/>
                </a:solidFill>
                <a:latin typeface="+mn-lt"/>
              </a:defRPr>
            </a:lvl4pPr>
            <a:lvl5pPr marL="1055974" indent="-191995">
              <a:lnSpc>
                <a:spcPct val="100000"/>
              </a:lnSpc>
              <a:spcBef>
                <a:spcPts val="800"/>
              </a:spcBef>
              <a:defRPr sz="1600">
                <a:solidFill>
                  <a:schemeClr val="tx1"/>
                </a:solidFill>
                <a:latin typeface="+mn-lt"/>
              </a:defRPr>
            </a:lvl5pPr>
            <a:lvl6pPr marL="2285943" indent="0">
              <a:buNone/>
              <a:defRPr sz="1600">
                <a:solidFill>
                  <a:schemeClr val="bg2"/>
                </a:solidFill>
              </a:defRPr>
            </a:lvl6pPr>
          </a:lstStyle>
          <a:p>
            <a:pPr lvl="0"/>
            <a:r>
              <a:rPr lang="en-GB" dirty="0"/>
              <a:t>Click to start texting</a:t>
            </a:r>
            <a:endParaRPr lang="en-US" dirty="0"/>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2" name="Text Placeholder 2"/>
          <p:cNvSpPr>
            <a:spLocks noGrp="1"/>
          </p:cNvSpPr>
          <p:nvPr>
            <p:ph type="body" sz="quarter" idx="22" hasCustomPrompt="1"/>
          </p:nvPr>
        </p:nvSpPr>
        <p:spPr>
          <a:xfrm>
            <a:off x="511476" y="2335820"/>
            <a:ext cx="3350211" cy="621337"/>
          </a:xfrm>
          <a:prstGeom prst="rect">
            <a:avLst/>
          </a:prstGeom>
        </p:spPr>
        <p:txBody>
          <a:bodyPr lIns="0" tIns="0" rIns="0" bIns="0">
            <a:noAutofit/>
          </a:bodyPr>
          <a:lstStyle>
            <a:lvl1pPr marL="0" indent="0" algn="l">
              <a:lnSpc>
                <a:spcPct val="100000"/>
              </a:lnSpc>
              <a:spcBef>
                <a:spcPts val="800"/>
              </a:spcBef>
              <a:buNone/>
              <a:defRPr lang="en-US" sz="2133" b="1" kern="1200" dirty="0">
                <a:solidFill>
                  <a:schemeClr val="tx1"/>
                </a:solidFill>
                <a:latin typeface="+mj-lt"/>
                <a:ea typeface="+mn-ea"/>
                <a:cs typeface="+mn-cs"/>
              </a:defRPr>
            </a:lvl1pPr>
            <a:lvl2pPr marL="457189" indent="0">
              <a:buNone/>
              <a:defRPr/>
            </a:lvl2pPr>
            <a:lvl3pPr marL="914377" indent="0">
              <a:buNone/>
              <a:defRPr/>
            </a:lvl3pPr>
            <a:lvl4pPr marL="1371566" indent="0">
              <a:buNone/>
              <a:defRPr/>
            </a:lvl4pPr>
            <a:lvl5pPr marL="1828754" indent="0">
              <a:buNone/>
              <a:defRPr/>
            </a:lvl5pPr>
          </a:lstStyle>
          <a:p>
            <a:r>
              <a:rPr lang="en-US" dirty="0"/>
              <a:t>Click to add a title</a:t>
            </a:r>
          </a:p>
        </p:txBody>
      </p:sp>
      <p:sp>
        <p:nvSpPr>
          <p:cNvPr id="31" name="Text Placeholder 2"/>
          <p:cNvSpPr>
            <a:spLocks noGrp="1"/>
          </p:cNvSpPr>
          <p:nvPr>
            <p:ph type="body" sz="quarter" idx="29" hasCustomPrompt="1"/>
          </p:nvPr>
        </p:nvSpPr>
        <p:spPr>
          <a:xfrm>
            <a:off x="511476" y="3026904"/>
            <a:ext cx="3350211" cy="479445"/>
          </a:xfrm>
          <a:prstGeom prst="rect">
            <a:avLst/>
          </a:prstGeom>
        </p:spPr>
        <p:txBody>
          <a:bodyPr lIns="0" tIns="0" rIns="0" bIns="0">
            <a:noAutofit/>
          </a:bodyPr>
          <a:lstStyle>
            <a:lvl1pPr marL="0" indent="0" algn="l">
              <a:lnSpc>
                <a:spcPct val="100000"/>
              </a:lnSpc>
              <a:spcBef>
                <a:spcPts val="800"/>
              </a:spcBef>
              <a:buNone/>
              <a:defRPr lang="en-US" sz="1600" b="0" kern="1200" dirty="0">
                <a:solidFill>
                  <a:schemeClr val="accent2"/>
                </a:solidFill>
                <a:latin typeface="+mn-lt"/>
                <a:ea typeface="+mn-ea"/>
                <a:cs typeface="+mn-cs"/>
              </a:defRPr>
            </a:lvl1pPr>
            <a:lvl2pPr marL="457189" indent="0">
              <a:buNone/>
              <a:defRPr/>
            </a:lvl2pPr>
            <a:lvl3pPr marL="914377" indent="0">
              <a:buNone/>
              <a:defRPr/>
            </a:lvl3pPr>
            <a:lvl4pPr marL="1371566" indent="0">
              <a:buNone/>
              <a:defRPr/>
            </a:lvl4pPr>
            <a:lvl5pPr marL="1828754" indent="0">
              <a:buNone/>
              <a:defRPr/>
            </a:lvl5pPr>
          </a:lstStyle>
          <a:p>
            <a:r>
              <a:rPr lang="en-US" dirty="0"/>
              <a:t>Click to add a subtitle</a:t>
            </a:r>
          </a:p>
        </p:txBody>
      </p:sp>
      <p:sp>
        <p:nvSpPr>
          <p:cNvPr id="71" name="Text Placeholder 2"/>
          <p:cNvSpPr>
            <a:spLocks noGrp="1"/>
          </p:cNvSpPr>
          <p:nvPr>
            <p:ph type="body" sz="quarter" idx="31" hasCustomPrompt="1"/>
          </p:nvPr>
        </p:nvSpPr>
        <p:spPr>
          <a:xfrm>
            <a:off x="4413108" y="2335820"/>
            <a:ext cx="3350211" cy="621337"/>
          </a:xfrm>
          <a:prstGeom prst="rect">
            <a:avLst/>
          </a:prstGeom>
        </p:spPr>
        <p:txBody>
          <a:bodyPr lIns="0" tIns="0" rIns="0" bIns="0">
            <a:noAutofit/>
          </a:bodyPr>
          <a:lstStyle>
            <a:lvl1pPr marL="0" indent="0" algn="l">
              <a:lnSpc>
                <a:spcPct val="100000"/>
              </a:lnSpc>
              <a:spcBef>
                <a:spcPts val="800"/>
              </a:spcBef>
              <a:buNone/>
              <a:defRPr lang="en-US" sz="2133" b="1" kern="1200" dirty="0">
                <a:solidFill>
                  <a:schemeClr val="tx1"/>
                </a:solidFill>
                <a:latin typeface="+mj-lt"/>
                <a:ea typeface="+mn-ea"/>
                <a:cs typeface="+mn-cs"/>
              </a:defRPr>
            </a:lvl1pPr>
            <a:lvl2pPr marL="457189" indent="0">
              <a:buNone/>
              <a:defRPr/>
            </a:lvl2pPr>
            <a:lvl3pPr marL="914377" indent="0">
              <a:buNone/>
              <a:defRPr/>
            </a:lvl3pPr>
            <a:lvl4pPr marL="1371566" indent="0">
              <a:buNone/>
              <a:defRPr/>
            </a:lvl4pPr>
            <a:lvl5pPr marL="1828754" indent="0">
              <a:buNone/>
              <a:defRPr/>
            </a:lvl5pPr>
          </a:lstStyle>
          <a:p>
            <a:r>
              <a:rPr lang="en-US" dirty="0"/>
              <a:t>Click to add a title</a:t>
            </a:r>
          </a:p>
        </p:txBody>
      </p:sp>
      <p:sp>
        <p:nvSpPr>
          <p:cNvPr id="72" name="Text Placeholder 2"/>
          <p:cNvSpPr>
            <a:spLocks noGrp="1"/>
          </p:cNvSpPr>
          <p:nvPr>
            <p:ph type="body" sz="quarter" idx="32" hasCustomPrompt="1"/>
          </p:nvPr>
        </p:nvSpPr>
        <p:spPr>
          <a:xfrm>
            <a:off x="4413108" y="3026904"/>
            <a:ext cx="3350211" cy="479445"/>
          </a:xfrm>
          <a:prstGeom prst="rect">
            <a:avLst/>
          </a:prstGeom>
        </p:spPr>
        <p:txBody>
          <a:bodyPr lIns="0" tIns="0" rIns="0" bIns="0">
            <a:noAutofit/>
          </a:bodyPr>
          <a:lstStyle>
            <a:lvl1pPr marL="0" indent="0" algn="l">
              <a:lnSpc>
                <a:spcPct val="100000"/>
              </a:lnSpc>
              <a:spcBef>
                <a:spcPts val="800"/>
              </a:spcBef>
              <a:buNone/>
              <a:defRPr lang="en-US" sz="1600" b="0" kern="1200" dirty="0">
                <a:solidFill>
                  <a:schemeClr val="accent2"/>
                </a:solidFill>
                <a:latin typeface="+mn-lt"/>
                <a:ea typeface="+mn-ea"/>
                <a:cs typeface="+mn-cs"/>
              </a:defRPr>
            </a:lvl1pPr>
            <a:lvl2pPr marL="457189" indent="0">
              <a:buNone/>
              <a:defRPr/>
            </a:lvl2pPr>
            <a:lvl3pPr marL="914377" indent="0">
              <a:buNone/>
              <a:defRPr/>
            </a:lvl3pPr>
            <a:lvl4pPr marL="1371566" indent="0">
              <a:buNone/>
              <a:defRPr/>
            </a:lvl4pPr>
            <a:lvl5pPr marL="1828754" indent="0">
              <a:buNone/>
              <a:defRPr/>
            </a:lvl5pPr>
          </a:lstStyle>
          <a:p>
            <a:r>
              <a:rPr lang="en-US" dirty="0"/>
              <a:t>Click to add a subtitle</a:t>
            </a:r>
          </a:p>
        </p:txBody>
      </p:sp>
      <p:sp>
        <p:nvSpPr>
          <p:cNvPr id="76" name="Text Placeholder 2"/>
          <p:cNvSpPr>
            <a:spLocks noGrp="1"/>
          </p:cNvSpPr>
          <p:nvPr>
            <p:ph type="body" sz="quarter" idx="34" hasCustomPrompt="1"/>
          </p:nvPr>
        </p:nvSpPr>
        <p:spPr>
          <a:xfrm>
            <a:off x="8314740" y="2335820"/>
            <a:ext cx="3350211" cy="621337"/>
          </a:xfrm>
          <a:prstGeom prst="rect">
            <a:avLst/>
          </a:prstGeom>
        </p:spPr>
        <p:txBody>
          <a:bodyPr lIns="0" tIns="0" rIns="0" bIns="0">
            <a:noAutofit/>
          </a:bodyPr>
          <a:lstStyle>
            <a:lvl1pPr marL="0" indent="0" algn="l">
              <a:lnSpc>
                <a:spcPct val="100000"/>
              </a:lnSpc>
              <a:spcBef>
                <a:spcPts val="800"/>
              </a:spcBef>
              <a:buNone/>
              <a:defRPr lang="en-US" sz="2133" b="1" kern="1200" dirty="0">
                <a:solidFill>
                  <a:schemeClr val="tx1"/>
                </a:solidFill>
                <a:latin typeface="+mj-lt"/>
                <a:ea typeface="+mn-ea"/>
                <a:cs typeface="+mn-cs"/>
              </a:defRPr>
            </a:lvl1pPr>
            <a:lvl2pPr marL="457189" indent="0">
              <a:buNone/>
              <a:defRPr/>
            </a:lvl2pPr>
            <a:lvl3pPr marL="914377" indent="0">
              <a:buNone/>
              <a:defRPr/>
            </a:lvl3pPr>
            <a:lvl4pPr marL="1371566" indent="0">
              <a:buNone/>
              <a:defRPr/>
            </a:lvl4pPr>
            <a:lvl5pPr marL="1828754" indent="0">
              <a:buNone/>
              <a:defRPr/>
            </a:lvl5pPr>
          </a:lstStyle>
          <a:p>
            <a:r>
              <a:rPr lang="en-US" dirty="0"/>
              <a:t>Click to add a title</a:t>
            </a:r>
          </a:p>
        </p:txBody>
      </p:sp>
      <p:sp>
        <p:nvSpPr>
          <p:cNvPr id="77" name="Text Placeholder 2"/>
          <p:cNvSpPr>
            <a:spLocks noGrp="1"/>
          </p:cNvSpPr>
          <p:nvPr>
            <p:ph type="body" sz="quarter" idx="35" hasCustomPrompt="1"/>
          </p:nvPr>
        </p:nvSpPr>
        <p:spPr>
          <a:xfrm>
            <a:off x="8314740" y="3026904"/>
            <a:ext cx="3350211" cy="479445"/>
          </a:xfrm>
          <a:prstGeom prst="rect">
            <a:avLst/>
          </a:prstGeom>
        </p:spPr>
        <p:txBody>
          <a:bodyPr lIns="0" tIns="0" rIns="0" bIns="0">
            <a:noAutofit/>
          </a:bodyPr>
          <a:lstStyle>
            <a:lvl1pPr marL="0" indent="0" algn="l">
              <a:lnSpc>
                <a:spcPct val="100000"/>
              </a:lnSpc>
              <a:spcBef>
                <a:spcPts val="800"/>
              </a:spcBef>
              <a:buNone/>
              <a:defRPr lang="en-US" sz="1600" b="0" kern="1200" dirty="0">
                <a:solidFill>
                  <a:schemeClr val="accent2"/>
                </a:solidFill>
                <a:latin typeface="+mn-lt"/>
                <a:ea typeface="+mn-ea"/>
                <a:cs typeface="+mn-cs"/>
              </a:defRPr>
            </a:lvl1pPr>
            <a:lvl2pPr marL="457189" indent="0">
              <a:buNone/>
              <a:defRPr/>
            </a:lvl2pPr>
            <a:lvl3pPr marL="914377" indent="0">
              <a:buNone/>
              <a:defRPr/>
            </a:lvl3pPr>
            <a:lvl4pPr marL="1371566" indent="0">
              <a:buNone/>
              <a:defRPr/>
            </a:lvl4pPr>
            <a:lvl5pPr marL="1828754" indent="0">
              <a:buNone/>
              <a:defRPr/>
            </a:lvl5pPr>
          </a:lstStyle>
          <a:p>
            <a:r>
              <a:rPr lang="en-US" dirty="0"/>
              <a:t>Click to add a subtitle</a:t>
            </a:r>
          </a:p>
        </p:txBody>
      </p:sp>
      <p:sp>
        <p:nvSpPr>
          <p:cNvPr id="34" name="Text Placeholder 4"/>
          <p:cNvSpPr>
            <a:spLocks noGrp="1"/>
          </p:cNvSpPr>
          <p:nvPr>
            <p:ph type="body" sz="quarter" idx="27" hasCustomPrompt="1"/>
          </p:nvPr>
        </p:nvSpPr>
        <p:spPr>
          <a:xfrm>
            <a:off x="511476" y="980017"/>
            <a:ext cx="11153475" cy="287867"/>
          </a:xfrm>
          <a:prstGeom prst="rect">
            <a:avLst/>
          </a:prstGeom>
        </p:spPr>
        <p:txBody>
          <a:bodyPr lIns="0" tIns="0" rIns="0" bIns="0">
            <a:noAutofit/>
          </a:bodyPr>
          <a:lstStyle>
            <a:lvl1pPr marL="0" indent="0" algn="l">
              <a:lnSpc>
                <a:spcPct val="100000"/>
              </a:lnSpc>
              <a:spcBef>
                <a:spcPts val="800"/>
              </a:spcBef>
              <a:buNone/>
              <a:defRPr lang="en-US" sz="2400" b="0" kern="1200" dirty="0">
                <a:solidFill>
                  <a:schemeClr val="accent2"/>
                </a:solidFill>
                <a:latin typeface="+mn-lt"/>
                <a:ea typeface="+mn-ea"/>
                <a:cs typeface="+mn-cs"/>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Click to add a subtitle or delete this placeholder if not needed</a:t>
            </a:r>
          </a:p>
        </p:txBody>
      </p:sp>
      <p:sp>
        <p:nvSpPr>
          <p:cNvPr id="27" name="Content Placeholder 2">
            <a:extLst>
              <a:ext uri="{FF2B5EF4-FFF2-40B4-BE49-F238E27FC236}">
                <a16:creationId xmlns:a16="http://schemas.microsoft.com/office/drawing/2014/main" id="{1D312E8C-BE32-5F45-A5AB-57FDA3272178}"/>
              </a:ext>
            </a:extLst>
          </p:cNvPr>
          <p:cNvSpPr>
            <a:spLocks noGrp="1"/>
          </p:cNvSpPr>
          <p:nvPr>
            <p:ph sz="quarter" idx="39" hasCustomPrompt="1"/>
          </p:nvPr>
        </p:nvSpPr>
        <p:spPr>
          <a:xfrm>
            <a:off x="4413108" y="3673361"/>
            <a:ext cx="3350211" cy="2395121"/>
          </a:xfrm>
          <a:prstGeom prst="rect">
            <a:avLst/>
          </a:prstGeom>
        </p:spPr>
        <p:txBody>
          <a:bodyPr lIns="0" tIns="0" rIns="0" bIns="0">
            <a:noAutofit/>
          </a:bodyPr>
          <a:lstStyle>
            <a:lvl1pPr marL="191995" marR="0" indent="-191995" algn="l" defTabSz="914377" rtl="0" eaLnBrk="1" fontAlgn="auto" latinLnBrk="0" hangingPunct="1">
              <a:lnSpc>
                <a:spcPct val="100000"/>
              </a:lnSpc>
              <a:spcBef>
                <a:spcPts val="800"/>
              </a:spcBef>
              <a:spcAft>
                <a:spcPts val="0"/>
              </a:spcAft>
              <a:buClrTx/>
              <a:buSzTx/>
              <a:buFont typeface="Wingdings" panose="05000000000000000000" pitchFamily="2" charset="2"/>
              <a:buChar char="§"/>
              <a:tabLst/>
              <a:defRPr sz="1600">
                <a:solidFill>
                  <a:schemeClr val="tx1"/>
                </a:solidFill>
                <a:latin typeface="+mn-lt"/>
              </a:defRPr>
            </a:lvl1pPr>
            <a:lvl2pPr marL="383990" indent="-191995">
              <a:lnSpc>
                <a:spcPct val="100000"/>
              </a:lnSpc>
              <a:spcBef>
                <a:spcPts val="800"/>
              </a:spcBef>
              <a:buSzPct val="100000"/>
              <a:buFont typeface="Arial" panose="020B0604020202020204" pitchFamily="34" charset="0"/>
              <a:buChar char="•"/>
              <a:defRPr sz="1600">
                <a:solidFill>
                  <a:schemeClr val="tx1"/>
                </a:solidFill>
                <a:latin typeface="+mn-lt"/>
              </a:defRPr>
            </a:lvl2pPr>
            <a:lvl3pPr marL="671983" indent="-287993">
              <a:lnSpc>
                <a:spcPct val="100000"/>
              </a:lnSpc>
              <a:spcBef>
                <a:spcPts val="800"/>
              </a:spcBef>
              <a:buFont typeface="+mj-lt"/>
              <a:buAutoNum type="alphaLcParenR"/>
              <a:defRPr sz="1600">
                <a:solidFill>
                  <a:schemeClr val="tx1"/>
                </a:solidFill>
                <a:latin typeface="+mn-lt"/>
              </a:defRPr>
            </a:lvl3pPr>
            <a:lvl4pPr marL="863978" indent="-191995">
              <a:lnSpc>
                <a:spcPct val="100000"/>
              </a:lnSpc>
              <a:spcBef>
                <a:spcPts val="800"/>
              </a:spcBef>
              <a:buSzPct val="90000"/>
              <a:buFont typeface="+mj-lt"/>
              <a:buAutoNum type="romanLcPeriod"/>
              <a:defRPr sz="1600">
                <a:solidFill>
                  <a:schemeClr val="tx1"/>
                </a:solidFill>
                <a:latin typeface="+mn-lt"/>
              </a:defRPr>
            </a:lvl4pPr>
            <a:lvl5pPr marL="1055974" indent="-191995">
              <a:lnSpc>
                <a:spcPct val="100000"/>
              </a:lnSpc>
              <a:spcBef>
                <a:spcPts val="800"/>
              </a:spcBef>
              <a:defRPr sz="1600">
                <a:solidFill>
                  <a:schemeClr val="tx1"/>
                </a:solidFill>
                <a:latin typeface="+mn-lt"/>
              </a:defRPr>
            </a:lvl5pPr>
            <a:lvl6pPr marL="2285943" indent="0">
              <a:buNone/>
              <a:defRPr sz="1600">
                <a:solidFill>
                  <a:schemeClr val="bg2"/>
                </a:solidFill>
              </a:defRPr>
            </a:lvl6pPr>
          </a:lstStyle>
          <a:p>
            <a:pPr lvl="0"/>
            <a:r>
              <a:rPr lang="en-GB" dirty="0"/>
              <a:t>Click to start texting</a:t>
            </a:r>
            <a:endParaRPr lang="en-US" dirty="0"/>
          </a:p>
          <a:p>
            <a:pPr lvl="0"/>
            <a:r>
              <a:rPr lang="en-GB" dirty="0"/>
              <a:t>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8" name="Content Placeholder 2">
            <a:extLst>
              <a:ext uri="{FF2B5EF4-FFF2-40B4-BE49-F238E27FC236}">
                <a16:creationId xmlns:a16="http://schemas.microsoft.com/office/drawing/2014/main" id="{1D312E8C-BE32-5F45-A5AB-57FDA3272178}"/>
              </a:ext>
            </a:extLst>
          </p:cNvPr>
          <p:cNvSpPr>
            <a:spLocks noGrp="1"/>
          </p:cNvSpPr>
          <p:nvPr>
            <p:ph sz="quarter" idx="40" hasCustomPrompt="1"/>
          </p:nvPr>
        </p:nvSpPr>
        <p:spPr>
          <a:xfrm>
            <a:off x="8314740" y="3673360"/>
            <a:ext cx="3350211" cy="2395121"/>
          </a:xfrm>
          <a:prstGeom prst="rect">
            <a:avLst/>
          </a:prstGeom>
        </p:spPr>
        <p:txBody>
          <a:bodyPr lIns="0" tIns="0" rIns="0" bIns="0">
            <a:noAutofit/>
          </a:bodyPr>
          <a:lstStyle>
            <a:lvl1pPr marL="191995" indent="-191995">
              <a:lnSpc>
                <a:spcPct val="100000"/>
              </a:lnSpc>
              <a:spcBef>
                <a:spcPts val="800"/>
              </a:spcBef>
              <a:buFont typeface="Wingdings" panose="05000000000000000000" pitchFamily="2" charset="2"/>
              <a:buChar char="§"/>
              <a:defRPr sz="1600">
                <a:solidFill>
                  <a:schemeClr val="tx1"/>
                </a:solidFill>
                <a:latin typeface="+mn-lt"/>
              </a:defRPr>
            </a:lvl1pPr>
            <a:lvl2pPr marL="383990" indent="-191995">
              <a:lnSpc>
                <a:spcPct val="100000"/>
              </a:lnSpc>
              <a:spcBef>
                <a:spcPts val="800"/>
              </a:spcBef>
              <a:buSzPct val="100000"/>
              <a:buFont typeface="Arial" panose="020B0604020202020204" pitchFamily="34" charset="0"/>
              <a:buChar char="•"/>
              <a:defRPr sz="1600">
                <a:solidFill>
                  <a:schemeClr val="tx1"/>
                </a:solidFill>
                <a:latin typeface="+mn-lt"/>
              </a:defRPr>
            </a:lvl2pPr>
            <a:lvl3pPr marL="671983" indent="-287993">
              <a:lnSpc>
                <a:spcPct val="100000"/>
              </a:lnSpc>
              <a:spcBef>
                <a:spcPts val="800"/>
              </a:spcBef>
              <a:buFont typeface="+mj-lt"/>
              <a:buAutoNum type="alphaLcParenR"/>
              <a:defRPr sz="1600">
                <a:solidFill>
                  <a:schemeClr val="tx1"/>
                </a:solidFill>
                <a:latin typeface="+mn-lt"/>
              </a:defRPr>
            </a:lvl3pPr>
            <a:lvl4pPr marL="863978" indent="-191995">
              <a:lnSpc>
                <a:spcPct val="100000"/>
              </a:lnSpc>
              <a:spcBef>
                <a:spcPts val="800"/>
              </a:spcBef>
              <a:buSzPct val="90000"/>
              <a:buFont typeface="+mj-lt"/>
              <a:buAutoNum type="romanLcPeriod"/>
              <a:defRPr sz="1600">
                <a:solidFill>
                  <a:schemeClr val="tx1"/>
                </a:solidFill>
                <a:latin typeface="+mn-lt"/>
              </a:defRPr>
            </a:lvl4pPr>
            <a:lvl5pPr marL="1055974" indent="-191995">
              <a:lnSpc>
                <a:spcPct val="100000"/>
              </a:lnSpc>
              <a:spcBef>
                <a:spcPts val="800"/>
              </a:spcBef>
              <a:defRPr sz="1600">
                <a:solidFill>
                  <a:schemeClr val="tx1"/>
                </a:solidFill>
                <a:latin typeface="+mn-lt"/>
              </a:defRPr>
            </a:lvl5pPr>
            <a:lvl6pPr marL="2285943" indent="0">
              <a:buNone/>
              <a:defRPr sz="1600">
                <a:solidFill>
                  <a:schemeClr val="bg2"/>
                </a:solidFill>
              </a:defRPr>
            </a:lvl6pPr>
          </a:lstStyle>
          <a:p>
            <a:pPr lvl="0"/>
            <a:r>
              <a:rPr lang="en-GB" dirty="0"/>
              <a:t>Click to start texting</a:t>
            </a:r>
            <a:endParaRPr lang="en-US" dirty="0"/>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3" name="Text Placeholder 23">
            <a:extLst>
              <a:ext uri="{FF2B5EF4-FFF2-40B4-BE49-F238E27FC236}">
                <a16:creationId xmlns:a16="http://schemas.microsoft.com/office/drawing/2014/main" id="{BD7A63EB-19F4-4F62-B7EF-3DFA90A1E44F}"/>
              </a:ext>
            </a:extLst>
          </p:cNvPr>
          <p:cNvSpPr>
            <a:spLocks noGrp="1"/>
          </p:cNvSpPr>
          <p:nvPr>
            <p:ph type="body" sz="quarter" idx="12" hasCustomPrompt="1"/>
          </p:nvPr>
        </p:nvSpPr>
        <p:spPr>
          <a:xfrm>
            <a:off x="131233" y="-1085145"/>
            <a:ext cx="1680000" cy="624000"/>
          </a:xfrm>
          <a:prstGeom prst="rect">
            <a:avLst/>
          </a:prstGeom>
          <a:solidFill>
            <a:srgbClr val="FFFFFF"/>
          </a:solidFill>
          <a:ln>
            <a:noFill/>
          </a:ln>
        </p:spPr>
        <p:txBody>
          <a:bodyPr anchor="ctr"/>
          <a:lstStyle>
            <a:lvl1pPr marL="0" indent="0" algn="ctr">
              <a:buNone/>
              <a:defRPr sz="3733" b="1">
                <a:solidFill>
                  <a:schemeClr val="accent3"/>
                </a:solidFill>
                <a:latin typeface="+mj-lt"/>
              </a:defRPr>
            </a:lvl1pPr>
            <a:lvl2pPr marL="457189" indent="0">
              <a:buNone/>
              <a:defRPr sz="3733" b="1">
                <a:solidFill>
                  <a:schemeClr val="bg2"/>
                </a:solidFill>
              </a:defRPr>
            </a:lvl2pPr>
            <a:lvl3pPr marL="914377" indent="0">
              <a:buNone/>
              <a:defRPr sz="3733" b="1">
                <a:solidFill>
                  <a:schemeClr val="bg2"/>
                </a:solidFill>
              </a:defRPr>
            </a:lvl3pPr>
            <a:lvl4pPr marL="1371566" indent="0">
              <a:buNone/>
              <a:defRPr sz="3733" b="1">
                <a:solidFill>
                  <a:schemeClr val="bg2"/>
                </a:solidFill>
              </a:defRPr>
            </a:lvl4pPr>
            <a:lvl5pPr marL="1828754" indent="0">
              <a:buNone/>
              <a:defRPr sz="3733" b="1">
                <a:solidFill>
                  <a:schemeClr val="bg2"/>
                </a:solidFill>
              </a:defRPr>
            </a:lvl5pPr>
          </a:lstStyle>
          <a:p>
            <a:pPr lvl="0"/>
            <a:r>
              <a:rPr lang="en-US" dirty="0"/>
              <a:t>Title</a:t>
            </a:r>
          </a:p>
        </p:txBody>
      </p:sp>
      <p:sp>
        <p:nvSpPr>
          <p:cNvPr id="24" name="Text Placeholder 26">
            <a:extLst>
              <a:ext uri="{FF2B5EF4-FFF2-40B4-BE49-F238E27FC236}">
                <a16:creationId xmlns:a16="http://schemas.microsoft.com/office/drawing/2014/main" id="{467B9F97-28C9-447C-A819-809A595227D3}"/>
              </a:ext>
            </a:extLst>
          </p:cNvPr>
          <p:cNvSpPr>
            <a:spLocks noGrp="1"/>
          </p:cNvSpPr>
          <p:nvPr>
            <p:ph type="body" sz="quarter" idx="13" hasCustomPrompt="1"/>
          </p:nvPr>
        </p:nvSpPr>
        <p:spPr>
          <a:xfrm>
            <a:off x="1839856" y="-1085145"/>
            <a:ext cx="1680000" cy="624000"/>
          </a:xfrm>
          <a:prstGeom prst="rect">
            <a:avLst/>
          </a:prstGeom>
          <a:solidFill>
            <a:srgbClr val="FFFFFF"/>
          </a:solidFill>
          <a:ln>
            <a:noFill/>
          </a:ln>
        </p:spPr>
        <p:txBody>
          <a:bodyPr anchor="ctr"/>
          <a:lstStyle>
            <a:lvl1pPr marL="0" indent="0" algn="ctr">
              <a:buNone/>
              <a:defRPr sz="2400" b="0">
                <a:solidFill>
                  <a:schemeClr val="accent2"/>
                </a:solidFill>
                <a:latin typeface="+mj-lt"/>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Subtitle</a:t>
            </a:r>
          </a:p>
        </p:txBody>
      </p:sp>
      <p:sp>
        <p:nvSpPr>
          <p:cNvPr id="25" name="Text Placeholder 26">
            <a:extLst>
              <a:ext uri="{FF2B5EF4-FFF2-40B4-BE49-F238E27FC236}">
                <a16:creationId xmlns:a16="http://schemas.microsoft.com/office/drawing/2014/main" id="{468D948D-7F4D-4C81-BEFF-263B77FA9C40}"/>
              </a:ext>
            </a:extLst>
          </p:cNvPr>
          <p:cNvSpPr>
            <a:spLocks noGrp="1"/>
          </p:cNvSpPr>
          <p:nvPr>
            <p:ph type="body" sz="quarter" idx="14" hasCustomPrompt="1"/>
          </p:nvPr>
        </p:nvSpPr>
        <p:spPr>
          <a:xfrm>
            <a:off x="3548479" y="-1085145"/>
            <a:ext cx="1680000" cy="624000"/>
          </a:xfrm>
          <a:prstGeom prst="rect">
            <a:avLst/>
          </a:prstGeom>
          <a:solidFill>
            <a:srgbClr val="FFFFFF"/>
          </a:solidFill>
          <a:ln>
            <a:noFill/>
          </a:ln>
        </p:spPr>
        <p:txBody>
          <a:bodyPr anchor="ctr"/>
          <a:lstStyle>
            <a:lvl1pPr marL="0" indent="0" algn="ctr">
              <a:buNone/>
              <a:defRPr sz="1867" b="0">
                <a:solidFill>
                  <a:schemeClr val="accent2"/>
                </a:solidFill>
                <a:latin typeface="+mj-lt"/>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Lead</a:t>
            </a:r>
          </a:p>
        </p:txBody>
      </p:sp>
      <p:sp>
        <p:nvSpPr>
          <p:cNvPr id="26" name="Text Placeholder 26">
            <a:extLst>
              <a:ext uri="{FF2B5EF4-FFF2-40B4-BE49-F238E27FC236}">
                <a16:creationId xmlns:a16="http://schemas.microsoft.com/office/drawing/2014/main" id="{CC92E27D-3DC6-4740-9045-5D5DF006D414}"/>
              </a:ext>
            </a:extLst>
          </p:cNvPr>
          <p:cNvSpPr>
            <a:spLocks noGrp="1"/>
          </p:cNvSpPr>
          <p:nvPr>
            <p:ph type="body" sz="quarter" idx="15" hasCustomPrompt="1"/>
          </p:nvPr>
        </p:nvSpPr>
        <p:spPr>
          <a:xfrm>
            <a:off x="5257101" y="-1085145"/>
            <a:ext cx="1680000" cy="624000"/>
          </a:xfrm>
          <a:prstGeom prst="rect">
            <a:avLst/>
          </a:prstGeom>
          <a:solidFill>
            <a:srgbClr val="FFFFFF"/>
          </a:solidFill>
          <a:ln>
            <a:noFill/>
          </a:ln>
        </p:spPr>
        <p:txBody>
          <a:bodyPr anchor="ctr"/>
          <a:lstStyle>
            <a:lvl1pPr marL="0" indent="0" algn="ctr">
              <a:buNone/>
              <a:defRPr sz="2133" b="1">
                <a:solidFill>
                  <a:schemeClr val="accent3"/>
                </a:solidFill>
                <a:latin typeface="+mj-lt"/>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Text title 1</a:t>
            </a:r>
          </a:p>
        </p:txBody>
      </p:sp>
      <p:sp>
        <p:nvSpPr>
          <p:cNvPr id="29" name="Text Placeholder 26">
            <a:extLst>
              <a:ext uri="{FF2B5EF4-FFF2-40B4-BE49-F238E27FC236}">
                <a16:creationId xmlns:a16="http://schemas.microsoft.com/office/drawing/2014/main" id="{F5C77348-E9A4-4DD1-BFEA-B7044FF7552B}"/>
              </a:ext>
            </a:extLst>
          </p:cNvPr>
          <p:cNvSpPr>
            <a:spLocks noGrp="1"/>
          </p:cNvSpPr>
          <p:nvPr>
            <p:ph type="body" sz="quarter" idx="16" hasCustomPrompt="1"/>
          </p:nvPr>
        </p:nvSpPr>
        <p:spPr>
          <a:xfrm>
            <a:off x="8674347" y="-1085145"/>
            <a:ext cx="1680000" cy="624000"/>
          </a:xfrm>
          <a:prstGeom prst="rect">
            <a:avLst/>
          </a:prstGeom>
          <a:solidFill>
            <a:srgbClr val="FFFFFF"/>
          </a:solidFill>
          <a:ln>
            <a:noFill/>
          </a:ln>
        </p:spPr>
        <p:txBody>
          <a:bodyPr anchor="ctr"/>
          <a:lstStyle>
            <a:lvl1pPr marL="0" indent="0" algn="ctr">
              <a:buNone/>
              <a:defRPr sz="1600" b="0">
                <a:solidFill>
                  <a:schemeClr val="accent3"/>
                </a:solidFill>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Text</a:t>
            </a:r>
          </a:p>
        </p:txBody>
      </p:sp>
      <p:sp>
        <p:nvSpPr>
          <p:cNvPr id="30" name="Text Placeholder 26">
            <a:extLst>
              <a:ext uri="{FF2B5EF4-FFF2-40B4-BE49-F238E27FC236}">
                <a16:creationId xmlns:a16="http://schemas.microsoft.com/office/drawing/2014/main" id="{F28FEE08-9C4F-45DF-9989-DA0B0374677D}"/>
              </a:ext>
            </a:extLst>
          </p:cNvPr>
          <p:cNvSpPr>
            <a:spLocks noGrp="1"/>
          </p:cNvSpPr>
          <p:nvPr>
            <p:ph type="body" sz="quarter" idx="17" hasCustomPrompt="1"/>
          </p:nvPr>
        </p:nvSpPr>
        <p:spPr>
          <a:xfrm>
            <a:off x="10382973" y="-1085145"/>
            <a:ext cx="1680000" cy="624000"/>
          </a:xfrm>
          <a:prstGeom prst="rect">
            <a:avLst/>
          </a:prstGeom>
          <a:solidFill>
            <a:srgbClr val="FFFFFF"/>
          </a:solidFill>
          <a:ln>
            <a:noFill/>
          </a:ln>
        </p:spPr>
        <p:txBody>
          <a:bodyPr anchor="ctr"/>
          <a:lstStyle>
            <a:lvl1pPr marL="0" indent="0" algn="ctr">
              <a:buNone/>
              <a:defRPr sz="1067" b="0">
                <a:solidFill>
                  <a:schemeClr val="accent3"/>
                </a:solidFill>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Caption</a:t>
            </a:r>
          </a:p>
        </p:txBody>
      </p:sp>
      <p:sp>
        <p:nvSpPr>
          <p:cNvPr id="32" name="Text Placeholder 26">
            <a:extLst>
              <a:ext uri="{FF2B5EF4-FFF2-40B4-BE49-F238E27FC236}">
                <a16:creationId xmlns:a16="http://schemas.microsoft.com/office/drawing/2014/main" id="{DA29F2FC-5D13-48EA-B884-A42D194EBE68}"/>
              </a:ext>
            </a:extLst>
          </p:cNvPr>
          <p:cNvSpPr>
            <a:spLocks noGrp="1"/>
          </p:cNvSpPr>
          <p:nvPr>
            <p:ph type="body" sz="quarter" idx="18" hasCustomPrompt="1"/>
          </p:nvPr>
        </p:nvSpPr>
        <p:spPr>
          <a:xfrm>
            <a:off x="6965724" y="-1085145"/>
            <a:ext cx="1680000" cy="624000"/>
          </a:xfrm>
          <a:prstGeom prst="rect">
            <a:avLst/>
          </a:prstGeom>
          <a:solidFill>
            <a:srgbClr val="FFFFFF"/>
          </a:solidFill>
          <a:ln>
            <a:noFill/>
          </a:ln>
        </p:spPr>
        <p:txBody>
          <a:bodyPr anchor="ctr"/>
          <a:lstStyle>
            <a:lvl1pPr marL="0" indent="0" algn="ctr">
              <a:buNone/>
              <a:defRPr sz="1867" b="1">
                <a:solidFill>
                  <a:schemeClr val="accent3"/>
                </a:solidFill>
                <a:latin typeface="+mj-lt"/>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Text title 2</a:t>
            </a:r>
          </a:p>
        </p:txBody>
      </p:sp>
    </p:spTree>
    <p:extLst>
      <p:ext uri="{BB962C8B-B14F-4D97-AF65-F5344CB8AC3E}">
        <p14:creationId xmlns:p14="http://schemas.microsoft.com/office/powerpoint/2010/main" val="62982211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3 colums w pics">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C495203F-FA6E-0C44-BB69-AF955CA6C5D3}"/>
              </a:ext>
            </a:extLst>
          </p:cNvPr>
          <p:cNvSpPr>
            <a:spLocks noGrp="1"/>
          </p:cNvSpPr>
          <p:nvPr>
            <p:ph type="title" hasCustomPrompt="1"/>
          </p:nvPr>
        </p:nvSpPr>
        <p:spPr>
          <a:xfrm>
            <a:off x="511476" y="316422"/>
            <a:ext cx="11153475" cy="951463"/>
          </a:xfrm>
          <a:prstGeom prst="rect">
            <a:avLst/>
          </a:prstGeom>
        </p:spPr>
        <p:txBody>
          <a:bodyPr vert="horz" lIns="0" tIns="0" rIns="0" bIns="0" rtlCol="0" anchor="t" anchorCtr="0">
            <a:noAutofit/>
          </a:bodyPr>
          <a:lstStyle>
            <a:lvl1pPr algn="l">
              <a:defRPr>
                <a:solidFill>
                  <a:schemeClr val="accent3"/>
                </a:solidFill>
                <a:latin typeface="+mj-lt"/>
              </a:defRPr>
            </a:lvl1pPr>
          </a:lstStyle>
          <a:p>
            <a:r>
              <a:rPr lang="en-US" dirty="0"/>
              <a:t>Click to add a title</a:t>
            </a:r>
          </a:p>
        </p:txBody>
      </p:sp>
      <p:sp>
        <p:nvSpPr>
          <p:cNvPr id="21" name="Content Placeholder 2">
            <a:extLst>
              <a:ext uri="{FF2B5EF4-FFF2-40B4-BE49-F238E27FC236}">
                <a16:creationId xmlns:a16="http://schemas.microsoft.com/office/drawing/2014/main" id="{1D312E8C-BE32-5F45-A5AB-57FDA3272178}"/>
              </a:ext>
            </a:extLst>
          </p:cNvPr>
          <p:cNvSpPr>
            <a:spLocks noGrp="1"/>
          </p:cNvSpPr>
          <p:nvPr>
            <p:ph sz="quarter" idx="10" hasCustomPrompt="1"/>
          </p:nvPr>
        </p:nvSpPr>
        <p:spPr>
          <a:xfrm>
            <a:off x="511476" y="3999216"/>
            <a:ext cx="3358737" cy="1985953"/>
          </a:xfrm>
          <a:prstGeom prst="rect">
            <a:avLst/>
          </a:prstGeom>
        </p:spPr>
        <p:txBody>
          <a:bodyPr lIns="0" tIns="0" rIns="0" bIns="0">
            <a:noAutofit/>
          </a:bodyPr>
          <a:lstStyle>
            <a:lvl1pPr marL="191995" indent="-191995">
              <a:lnSpc>
                <a:spcPct val="100000"/>
              </a:lnSpc>
              <a:spcBef>
                <a:spcPts val="800"/>
              </a:spcBef>
              <a:buFont typeface="Wingdings" panose="05000000000000000000" pitchFamily="2" charset="2"/>
              <a:buChar char="§"/>
              <a:defRPr sz="1600">
                <a:solidFill>
                  <a:schemeClr val="accent3"/>
                </a:solidFill>
                <a:latin typeface="+mn-lt"/>
              </a:defRPr>
            </a:lvl1pPr>
            <a:lvl2pPr marL="383990" indent="-191995">
              <a:lnSpc>
                <a:spcPct val="100000"/>
              </a:lnSpc>
              <a:spcBef>
                <a:spcPts val="800"/>
              </a:spcBef>
              <a:buSzPct val="100000"/>
              <a:buFont typeface="Arial" panose="020B0604020202020204" pitchFamily="34" charset="0"/>
              <a:buChar char="•"/>
              <a:defRPr sz="1600">
                <a:solidFill>
                  <a:schemeClr val="bg2"/>
                </a:solidFill>
                <a:latin typeface="+mn-lt"/>
              </a:defRPr>
            </a:lvl2pPr>
            <a:lvl3pPr marL="671983" indent="-287993">
              <a:lnSpc>
                <a:spcPct val="100000"/>
              </a:lnSpc>
              <a:spcBef>
                <a:spcPts val="800"/>
              </a:spcBef>
              <a:buFont typeface="+mj-lt"/>
              <a:buAutoNum type="alphaLcParenR"/>
              <a:defRPr sz="1600">
                <a:solidFill>
                  <a:schemeClr val="bg2"/>
                </a:solidFill>
                <a:latin typeface="+mn-lt"/>
              </a:defRPr>
            </a:lvl3pPr>
            <a:lvl4pPr marL="863978" indent="-191995">
              <a:lnSpc>
                <a:spcPct val="100000"/>
              </a:lnSpc>
              <a:spcBef>
                <a:spcPts val="800"/>
              </a:spcBef>
              <a:buSzPct val="90000"/>
              <a:buFont typeface="+mj-lt"/>
              <a:buAutoNum type="romanLcPeriod"/>
              <a:defRPr sz="1600">
                <a:solidFill>
                  <a:schemeClr val="bg2"/>
                </a:solidFill>
                <a:latin typeface="+mn-lt"/>
              </a:defRPr>
            </a:lvl4pPr>
            <a:lvl5pPr marL="1055974" indent="-191995">
              <a:lnSpc>
                <a:spcPct val="100000"/>
              </a:lnSpc>
              <a:spcBef>
                <a:spcPts val="800"/>
              </a:spcBef>
              <a:defRPr sz="1600">
                <a:solidFill>
                  <a:schemeClr val="bg2"/>
                </a:solidFill>
                <a:latin typeface="+mn-lt"/>
              </a:defRPr>
            </a:lvl5pPr>
            <a:lvl6pPr marL="2285943" indent="0">
              <a:buNone/>
              <a:defRPr sz="1600">
                <a:solidFill>
                  <a:schemeClr val="bg2"/>
                </a:solidFill>
              </a:defRPr>
            </a:lvl6pPr>
          </a:lstStyle>
          <a:p>
            <a:pPr lvl="0"/>
            <a:r>
              <a:rPr lang="en-GB" dirty="0"/>
              <a:t>Click to start texting</a:t>
            </a:r>
            <a:endParaRPr lang="en-US" dirty="0"/>
          </a:p>
        </p:txBody>
      </p:sp>
      <p:sp>
        <p:nvSpPr>
          <p:cNvPr id="22" name="Text Placeholder 2"/>
          <p:cNvSpPr>
            <a:spLocks noGrp="1"/>
          </p:cNvSpPr>
          <p:nvPr>
            <p:ph type="body" sz="quarter" idx="22" hasCustomPrompt="1"/>
          </p:nvPr>
        </p:nvSpPr>
        <p:spPr>
          <a:xfrm>
            <a:off x="511476" y="3529711"/>
            <a:ext cx="3358737" cy="384212"/>
          </a:xfrm>
          <a:prstGeom prst="rect">
            <a:avLst/>
          </a:prstGeom>
        </p:spPr>
        <p:txBody>
          <a:bodyPr lIns="0" tIns="0" rIns="0" bIns="0">
            <a:noAutofit/>
          </a:bodyPr>
          <a:lstStyle>
            <a:lvl1pPr marL="0" indent="0" algn="l">
              <a:lnSpc>
                <a:spcPct val="100000"/>
              </a:lnSpc>
              <a:spcBef>
                <a:spcPts val="800"/>
              </a:spcBef>
              <a:buNone/>
              <a:defRPr lang="en-US" sz="2133" b="1" kern="1200" dirty="0">
                <a:solidFill>
                  <a:schemeClr val="accent3"/>
                </a:solidFill>
                <a:latin typeface="+mj-lt"/>
                <a:ea typeface="+mn-ea"/>
                <a:cs typeface="+mn-cs"/>
              </a:defRPr>
            </a:lvl1pPr>
            <a:lvl2pPr marL="457189" indent="0">
              <a:buNone/>
              <a:defRPr/>
            </a:lvl2pPr>
            <a:lvl3pPr marL="914377" indent="0">
              <a:buNone/>
              <a:defRPr/>
            </a:lvl3pPr>
            <a:lvl4pPr marL="1371566" indent="0">
              <a:buNone/>
              <a:defRPr/>
            </a:lvl4pPr>
            <a:lvl5pPr marL="1828754" indent="0">
              <a:buNone/>
              <a:defRPr/>
            </a:lvl5pPr>
          </a:lstStyle>
          <a:p>
            <a:r>
              <a:rPr lang="en-US" dirty="0"/>
              <a:t>Click to add a title</a:t>
            </a:r>
          </a:p>
        </p:txBody>
      </p:sp>
      <p:sp>
        <p:nvSpPr>
          <p:cNvPr id="71" name="Text Placeholder 2"/>
          <p:cNvSpPr>
            <a:spLocks noGrp="1"/>
          </p:cNvSpPr>
          <p:nvPr>
            <p:ph type="body" sz="quarter" idx="31" hasCustomPrompt="1"/>
          </p:nvPr>
        </p:nvSpPr>
        <p:spPr>
          <a:xfrm>
            <a:off x="4408845" y="3529711"/>
            <a:ext cx="3358737" cy="384212"/>
          </a:xfrm>
          <a:prstGeom prst="rect">
            <a:avLst/>
          </a:prstGeom>
        </p:spPr>
        <p:txBody>
          <a:bodyPr lIns="0" tIns="0" rIns="0" bIns="0">
            <a:noAutofit/>
          </a:bodyPr>
          <a:lstStyle>
            <a:lvl1pPr marL="0" indent="0" algn="l">
              <a:lnSpc>
                <a:spcPct val="100000"/>
              </a:lnSpc>
              <a:spcBef>
                <a:spcPts val="800"/>
              </a:spcBef>
              <a:buNone/>
              <a:defRPr lang="en-US" sz="2133" b="1" kern="1200" dirty="0">
                <a:solidFill>
                  <a:schemeClr val="accent3"/>
                </a:solidFill>
                <a:latin typeface="+mj-lt"/>
                <a:ea typeface="+mn-ea"/>
                <a:cs typeface="+mn-cs"/>
              </a:defRPr>
            </a:lvl1pPr>
            <a:lvl2pPr marL="457189" indent="0">
              <a:buNone/>
              <a:defRPr/>
            </a:lvl2pPr>
            <a:lvl3pPr marL="914377" indent="0">
              <a:buNone/>
              <a:defRPr/>
            </a:lvl3pPr>
            <a:lvl4pPr marL="1371566" indent="0">
              <a:buNone/>
              <a:defRPr/>
            </a:lvl4pPr>
            <a:lvl5pPr marL="1828754" indent="0">
              <a:buNone/>
              <a:defRPr/>
            </a:lvl5pPr>
          </a:lstStyle>
          <a:p>
            <a:r>
              <a:rPr lang="en-US" dirty="0"/>
              <a:t>Click to add a title</a:t>
            </a:r>
          </a:p>
        </p:txBody>
      </p:sp>
      <p:sp>
        <p:nvSpPr>
          <p:cNvPr id="76" name="Text Placeholder 2"/>
          <p:cNvSpPr>
            <a:spLocks noGrp="1"/>
          </p:cNvSpPr>
          <p:nvPr>
            <p:ph type="body" sz="quarter" idx="34" hasCustomPrompt="1"/>
          </p:nvPr>
        </p:nvSpPr>
        <p:spPr>
          <a:xfrm>
            <a:off x="8306214" y="3529711"/>
            <a:ext cx="3358737" cy="384212"/>
          </a:xfrm>
          <a:prstGeom prst="rect">
            <a:avLst/>
          </a:prstGeom>
        </p:spPr>
        <p:txBody>
          <a:bodyPr lIns="0" tIns="0" rIns="0" bIns="0">
            <a:noAutofit/>
          </a:bodyPr>
          <a:lstStyle>
            <a:lvl1pPr marL="0" indent="0" algn="l">
              <a:lnSpc>
                <a:spcPct val="100000"/>
              </a:lnSpc>
              <a:spcBef>
                <a:spcPts val="800"/>
              </a:spcBef>
              <a:buNone/>
              <a:defRPr lang="en-US" sz="2133" b="1" kern="1200" dirty="0">
                <a:solidFill>
                  <a:schemeClr val="accent3"/>
                </a:solidFill>
                <a:latin typeface="+mj-lt"/>
                <a:ea typeface="+mn-ea"/>
                <a:cs typeface="+mn-cs"/>
              </a:defRPr>
            </a:lvl1pPr>
            <a:lvl2pPr marL="457189" indent="0">
              <a:buNone/>
              <a:defRPr/>
            </a:lvl2pPr>
            <a:lvl3pPr marL="914377" indent="0">
              <a:buNone/>
              <a:defRPr/>
            </a:lvl3pPr>
            <a:lvl4pPr marL="1371566" indent="0">
              <a:buNone/>
              <a:defRPr/>
            </a:lvl4pPr>
            <a:lvl5pPr marL="1828754" indent="0">
              <a:buNone/>
              <a:defRPr/>
            </a:lvl5pPr>
          </a:lstStyle>
          <a:p>
            <a:r>
              <a:rPr lang="en-US" dirty="0"/>
              <a:t>Click to add a title</a:t>
            </a:r>
          </a:p>
        </p:txBody>
      </p:sp>
      <p:sp>
        <p:nvSpPr>
          <p:cNvPr id="34" name="Text Placeholder 4"/>
          <p:cNvSpPr>
            <a:spLocks noGrp="1"/>
          </p:cNvSpPr>
          <p:nvPr>
            <p:ph type="body" sz="quarter" idx="27" hasCustomPrompt="1"/>
          </p:nvPr>
        </p:nvSpPr>
        <p:spPr>
          <a:xfrm>
            <a:off x="511476" y="980017"/>
            <a:ext cx="11153475" cy="287867"/>
          </a:xfrm>
          <a:prstGeom prst="rect">
            <a:avLst/>
          </a:prstGeom>
        </p:spPr>
        <p:txBody>
          <a:bodyPr lIns="0" tIns="0" rIns="0" bIns="0">
            <a:noAutofit/>
          </a:bodyPr>
          <a:lstStyle>
            <a:lvl1pPr marL="0" indent="0" algn="l">
              <a:lnSpc>
                <a:spcPct val="100000"/>
              </a:lnSpc>
              <a:spcBef>
                <a:spcPts val="800"/>
              </a:spcBef>
              <a:buNone/>
              <a:defRPr lang="en-US" sz="2400" b="0" kern="1200" dirty="0">
                <a:solidFill>
                  <a:schemeClr val="accent2"/>
                </a:solidFill>
                <a:latin typeface="+mn-lt"/>
                <a:ea typeface="+mn-ea"/>
                <a:cs typeface="+mn-cs"/>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Click to add a subtitle or delete this placeholder if not needed</a:t>
            </a:r>
          </a:p>
        </p:txBody>
      </p:sp>
      <p:sp>
        <p:nvSpPr>
          <p:cNvPr id="27" name="Content Placeholder 2">
            <a:extLst>
              <a:ext uri="{FF2B5EF4-FFF2-40B4-BE49-F238E27FC236}">
                <a16:creationId xmlns:a16="http://schemas.microsoft.com/office/drawing/2014/main" id="{1D312E8C-BE32-5F45-A5AB-57FDA3272178}"/>
              </a:ext>
            </a:extLst>
          </p:cNvPr>
          <p:cNvSpPr>
            <a:spLocks noGrp="1"/>
          </p:cNvSpPr>
          <p:nvPr>
            <p:ph sz="quarter" idx="39" hasCustomPrompt="1"/>
          </p:nvPr>
        </p:nvSpPr>
        <p:spPr>
          <a:xfrm>
            <a:off x="4408845" y="3999214"/>
            <a:ext cx="3358737" cy="1985953"/>
          </a:xfrm>
          <a:prstGeom prst="rect">
            <a:avLst/>
          </a:prstGeom>
        </p:spPr>
        <p:txBody>
          <a:bodyPr lIns="0" tIns="0" rIns="0" bIns="0">
            <a:noAutofit/>
          </a:bodyPr>
          <a:lstStyle>
            <a:lvl1pPr marL="191995" indent="-191995">
              <a:lnSpc>
                <a:spcPct val="100000"/>
              </a:lnSpc>
              <a:spcBef>
                <a:spcPts val="800"/>
              </a:spcBef>
              <a:buFont typeface="Wingdings" panose="05000000000000000000" pitchFamily="2" charset="2"/>
              <a:buChar char="§"/>
              <a:defRPr sz="1600">
                <a:solidFill>
                  <a:schemeClr val="accent3"/>
                </a:solidFill>
                <a:latin typeface="+mn-lt"/>
              </a:defRPr>
            </a:lvl1pPr>
            <a:lvl2pPr marL="383990" indent="-191995">
              <a:lnSpc>
                <a:spcPct val="100000"/>
              </a:lnSpc>
              <a:spcBef>
                <a:spcPts val="800"/>
              </a:spcBef>
              <a:buSzPct val="100000"/>
              <a:buFont typeface="Arial" panose="020B0604020202020204" pitchFamily="34" charset="0"/>
              <a:buChar char="•"/>
              <a:defRPr sz="1600">
                <a:solidFill>
                  <a:schemeClr val="bg2"/>
                </a:solidFill>
                <a:latin typeface="+mn-lt"/>
              </a:defRPr>
            </a:lvl2pPr>
            <a:lvl3pPr marL="671983" indent="-287993">
              <a:lnSpc>
                <a:spcPct val="100000"/>
              </a:lnSpc>
              <a:spcBef>
                <a:spcPts val="800"/>
              </a:spcBef>
              <a:buFont typeface="+mj-lt"/>
              <a:buAutoNum type="alphaLcParenR"/>
              <a:defRPr sz="1600">
                <a:solidFill>
                  <a:schemeClr val="bg2"/>
                </a:solidFill>
                <a:latin typeface="+mn-lt"/>
              </a:defRPr>
            </a:lvl3pPr>
            <a:lvl4pPr marL="863978" indent="-191995">
              <a:lnSpc>
                <a:spcPct val="100000"/>
              </a:lnSpc>
              <a:spcBef>
                <a:spcPts val="800"/>
              </a:spcBef>
              <a:buSzPct val="90000"/>
              <a:buFont typeface="+mj-lt"/>
              <a:buAutoNum type="romanLcPeriod"/>
              <a:defRPr sz="1600">
                <a:solidFill>
                  <a:schemeClr val="bg2"/>
                </a:solidFill>
                <a:latin typeface="+mn-lt"/>
              </a:defRPr>
            </a:lvl4pPr>
            <a:lvl5pPr marL="1055974" indent="-191995">
              <a:lnSpc>
                <a:spcPct val="100000"/>
              </a:lnSpc>
              <a:spcBef>
                <a:spcPts val="800"/>
              </a:spcBef>
              <a:defRPr sz="1600">
                <a:solidFill>
                  <a:schemeClr val="bg2"/>
                </a:solidFill>
                <a:latin typeface="+mn-lt"/>
              </a:defRPr>
            </a:lvl5pPr>
            <a:lvl6pPr marL="2285943" indent="0">
              <a:buNone/>
              <a:defRPr sz="1600">
                <a:solidFill>
                  <a:schemeClr val="bg2"/>
                </a:solidFill>
              </a:defRPr>
            </a:lvl6pPr>
          </a:lstStyle>
          <a:p>
            <a:pPr lvl="0"/>
            <a:r>
              <a:rPr lang="en-GB" dirty="0"/>
              <a:t>Click to start texting</a:t>
            </a:r>
            <a:endParaRPr lang="en-US" dirty="0"/>
          </a:p>
        </p:txBody>
      </p:sp>
      <p:sp>
        <p:nvSpPr>
          <p:cNvPr id="28" name="Content Placeholder 2">
            <a:extLst>
              <a:ext uri="{FF2B5EF4-FFF2-40B4-BE49-F238E27FC236}">
                <a16:creationId xmlns:a16="http://schemas.microsoft.com/office/drawing/2014/main" id="{1D312E8C-BE32-5F45-A5AB-57FDA3272178}"/>
              </a:ext>
            </a:extLst>
          </p:cNvPr>
          <p:cNvSpPr>
            <a:spLocks noGrp="1"/>
          </p:cNvSpPr>
          <p:nvPr>
            <p:ph sz="quarter" idx="40" hasCustomPrompt="1"/>
          </p:nvPr>
        </p:nvSpPr>
        <p:spPr>
          <a:xfrm>
            <a:off x="8306214" y="3999213"/>
            <a:ext cx="3358737" cy="1985953"/>
          </a:xfrm>
          <a:prstGeom prst="rect">
            <a:avLst/>
          </a:prstGeom>
        </p:spPr>
        <p:txBody>
          <a:bodyPr lIns="0" tIns="0" rIns="0" bIns="0">
            <a:noAutofit/>
          </a:bodyPr>
          <a:lstStyle>
            <a:lvl1pPr marL="191995" indent="-191995">
              <a:lnSpc>
                <a:spcPct val="100000"/>
              </a:lnSpc>
              <a:spcBef>
                <a:spcPts val="800"/>
              </a:spcBef>
              <a:buFont typeface="Wingdings" panose="05000000000000000000" pitchFamily="2" charset="2"/>
              <a:buChar char="§"/>
              <a:defRPr sz="1600">
                <a:solidFill>
                  <a:schemeClr val="accent3"/>
                </a:solidFill>
                <a:latin typeface="+mn-lt"/>
              </a:defRPr>
            </a:lvl1pPr>
            <a:lvl2pPr marL="383990" indent="-191995">
              <a:lnSpc>
                <a:spcPct val="100000"/>
              </a:lnSpc>
              <a:spcBef>
                <a:spcPts val="800"/>
              </a:spcBef>
              <a:buSzPct val="100000"/>
              <a:buFont typeface="Arial" panose="020B0604020202020204" pitchFamily="34" charset="0"/>
              <a:buChar char="•"/>
              <a:defRPr sz="1600">
                <a:solidFill>
                  <a:schemeClr val="bg2"/>
                </a:solidFill>
                <a:latin typeface="+mn-lt"/>
              </a:defRPr>
            </a:lvl2pPr>
            <a:lvl3pPr marL="671983" indent="-287993">
              <a:lnSpc>
                <a:spcPct val="100000"/>
              </a:lnSpc>
              <a:spcBef>
                <a:spcPts val="800"/>
              </a:spcBef>
              <a:buFont typeface="+mj-lt"/>
              <a:buAutoNum type="alphaLcParenR"/>
              <a:defRPr sz="1600">
                <a:solidFill>
                  <a:schemeClr val="bg2"/>
                </a:solidFill>
                <a:latin typeface="+mn-lt"/>
              </a:defRPr>
            </a:lvl3pPr>
            <a:lvl4pPr marL="863978" indent="-191995">
              <a:lnSpc>
                <a:spcPct val="100000"/>
              </a:lnSpc>
              <a:spcBef>
                <a:spcPts val="800"/>
              </a:spcBef>
              <a:buSzPct val="90000"/>
              <a:buFont typeface="+mj-lt"/>
              <a:buAutoNum type="romanLcPeriod"/>
              <a:defRPr sz="1600">
                <a:solidFill>
                  <a:schemeClr val="bg2"/>
                </a:solidFill>
                <a:latin typeface="+mn-lt"/>
              </a:defRPr>
            </a:lvl4pPr>
            <a:lvl5pPr marL="1055974" indent="-191995">
              <a:lnSpc>
                <a:spcPct val="100000"/>
              </a:lnSpc>
              <a:spcBef>
                <a:spcPts val="800"/>
              </a:spcBef>
              <a:defRPr sz="1600">
                <a:solidFill>
                  <a:schemeClr val="bg2"/>
                </a:solidFill>
                <a:latin typeface="+mn-lt"/>
              </a:defRPr>
            </a:lvl5pPr>
            <a:lvl6pPr marL="2285943" indent="0">
              <a:buNone/>
              <a:defRPr sz="1600">
                <a:solidFill>
                  <a:schemeClr val="bg2"/>
                </a:solidFill>
              </a:defRPr>
            </a:lvl6pPr>
          </a:lstStyle>
          <a:p>
            <a:pPr lvl="0"/>
            <a:r>
              <a:rPr lang="en-GB" dirty="0"/>
              <a:t>Click to start texting</a:t>
            </a:r>
            <a:endParaRPr lang="en-US" dirty="0"/>
          </a:p>
        </p:txBody>
      </p:sp>
      <p:sp>
        <p:nvSpPr>
          <p:cNvPr id="24" name="Picture Placeholder 6">
            <a:extLst>
              <a:ext uri="{FF2B5EF4-FFF2-40B4-BE49-F238E27FC236}">
                <a16:creationId xmlns:a16="http://schemas.microsoft.com/office/drawing/2014/main" id="{67F31111-9B73-994F-BE8C-C55388657C7A}"/>
              </a:ext>
            </a:extLst>
          </p:cNvPr>
          <p:cNvSpPr>
            <a:spLocks noGrp="1"/>
          </p:cNvSpPr>
          <p:nvPr>
            <p:ph type="pic" sz="quarter" idx="21" hasCustomPrompt="1"/>
          </p:nvPr>
        </p:nvSpPr>
        <p:spPr>
          <a:xfrm>
            <a:off x="511476" y="1670800"/>
            <a:ext cx="3358737" cy="1569032"/>
          </a:xfrm>
          <a:prstGeom prst="rect">
            <a:avLst/>
          </a:prstGeom>
          <a:solidFill>
            <a:schemeClr val="tx1">
              <a:lumMod val="10000"/>
              <a:lumOff val="90000"/>
            </a:schemeClr>
          </a:solidFill>
        </p:spPr>
        <p:txBody>
          <a:bodyPr lIns="0" tIns="0" rIns="0" bIns="0" anchor="ctr">
            <a:noAutofit/>
          </a:bodyPr>
          <a:lstStyle>
            <a:lvl1pPr marL="0" indent="0" algn="ctr">
              <a:buNone/>
              <a:defRPr sz="1333">
                <a:solidFill>
                  <a:schemeClr val="tx1"/>
                </a:solidFill>
                <a:latin typeface="+mn-lt"/>
              </a:defRPr>
            </a:lvl1pPr>
          </a:lstStyle>
          <a:p>
            <a:r>
              <a:rPr lang="en-US" dirty="0"/>
              <a:t>Click to add a picture</a:t>
            </a:r>
          </a:p>
        </p:txBody>
      </p:sp>
      <p:sp>
        <p:nvSpPr>
          <p:cNvPr id="25" name="Picture Placeholder 6">
            <a:extLst>
              <a:ext uri="{FF2B5EF4-FFF2-40B4-BE49-F238E27FC236}">
                <a16:creationId xmlns:a16="http://schemas.microsoft.com/office/drawing/2014/main" id="{25E0286D-50C3-EE4F-A08D-A45D27C90585}"/>
              </a:ext>
            </a:extLst>
          </p:cNvPr>
          <p:cNvSpPr>
            <a:spLocks noGrp="1"/>
          </p:cNvSpPr>
          <p:nvPr>
            <p:ph type="pic" sz="quarter" idx="42" hasCustomPrompt="1"/>
          </p:nvPr>
        </p:nvSpPr>
        <p:spPr>
          <a:xfrm>
            <a:off x="4408845" y="1671823"/>
            <a:ext cx="3358737" cy="1569032"/>
          </a:xfrm>
          <a:prstGeom prst="rect">
            <a:avLst/>
          </a:prstGeom>
          <a:solidFill>
            <a:schemeClr val="tx1">
              <a:lumMod val="10000"/>
              <a:lumOff val="90000"/>
            </a:schemeClr>
          </a:solidFill>
        </p:spPr>
        <p:txBody>
          <a:bodyPr lIns="0" tIns="0" rIns="0" bIns="0" anchor="ctr">
            <a:noAutofit/>
          </a:bodyPr>
          <a:lstStyle>
            <a:lvl1pPr marL="0" indent="0" algn="ctr">
              <a:buNone/>
              <a:defRPr sz="1333">
                <a:solidFill>
                  <a:schemeClr val="tx1"/>
                </a:solidFill>
                <a:latin typeface="+mn-lt"/>
              </a:defRPr>
            </a:lvl1pPr>
          </a:lstStyle>
          <a:p>
            <a:r>
              <a:rPr lang="en-US" dirty="0"/>
              <a:t>Click to add a picture</a:t>
            </a:r>
          </a:p>
        </p:txBody>
      </p:sp>
      <p:sp>
        <p:nvSpPr>
          <p:cNvPr id="26" name="Picture Placeholder 6">
            <a:extLst>
              <a:ext uri="{FF2B5EF4-FFF2-40B4-BE49-F238E27FC236}">
                <a16:creationId xmlns:a16="http://schemas.microsoft.com/office/drawing/2014/main" id="{13E1438A-7205-A64F-9BA2-15966D25191B}"/>
              </a:ext>
            </a:extLst>
          </p:cNvPr>
          <p:cNvSpPr>
            <a:spLocks noGrp="1"/>
          </p:cNvSpPr>
          <p:nvPr>
            <p:ph type="pic" sz="quarter" idx="43" hasCustomPrompt="1"/>
          </p:nvPr>
        </p:nvSpPr>
        <p:spPr>
          <a:xfrm>
            <a:off x="8306214" y="1672845"/>
            <a:ext cx="3358737" cy="1569032"/>
          </a:xfrm>
          <a:prstGeom prst="rect">
            <a:avLst/>
          </a:prstGeom>
          <a:solidFill>
            <a:schemeClr val="tx1">
              <a:lumMod val="10000"/>
              <a:lumOff val="90000"/>
            </a:schemeClr>
          </a:solidFill>
        </p:spPr>
        <p:txBody>
          <a:bodyPr lIns="0" tIns="0" rIns="0" bIns="0" anchor="ctr">
            <a:noAutofit/>
          </a:bodyPr>
          <a:lstStyle>
            <a:lvl1pPr marL="0" indent="0" algn="ctr">
              <a:buNone/>
              <a:defRPr sz="1333">
                <a:solidFill>
                  <a:schemeClr val="tx1"/>
                </a:solidFill>
                <a:latin typeface="+mn-lt"/>
              </a:defRPr>
            </a:lvl1pPr>
          </a:lstStyle>
          <a:p>
            <a:r>
              <a:rPr lang="en-US" dirty="0"/>
              <a:t>Click to add a picture</a:t>
            </a:r>
          </a:p>
        </p:txBody>
      </p:sp>
      <p:sp>
        <p:nvSpPr>
          <p:cNvPr id="20" name="Text Placeholder 23">
            <a:extLst>
              <a:ext uri="{FF2B5EF4-FFF2-40B4-BE49-F238E27FC236}">
                <a16:creationId xmlns:a16="http://schemas.microsoft.com/office/drawing/2014/main" id="{C6FBA7C9-70BA-44B5-93AB-DC3DE1297D90}"/>
              </a:ext>
            </a:extLst>
          </p:cNvPr>
          <p:cNvSpPr>
            <a:spLocks noGrp="1"/>
          </p:cNvSpPr>
          <p:nvPr>
            <p:ph type="body" sz="quarter" idx="12" hasCustomPrompt="1"/>
          </p:nvPr>
        </p:nvSpPr>
        <p:spPr>
          <a:xfrm>
            <a:off x="131233" y="-1085145"/>
            <a:ext cx="1680000" cy="624000"/>
          </a:xfrm>
          <a:prstGeom prst="rect">
            <a:avLst/>
          </a:prstGeom>
          <a:solidFill>
            <a:srgbClr val="FFFFFF"/>
          </a:solidFill>
          <a:ln>
            <a:noFill/>
          </a:ln>
        </p:spPr>
        <p:txBody>
          <a:bodyPr anchor="ctr"/>
          <a:lstStyle>
            <a:lvl1pPr marL="0" indent="0" algn="ctr">
              <a:buNone/>
              <a:defRPr sz="3733" b="1">
                <a:solidFill>
                  <a:schemeClr val="accent3"/>
                </a:solidFill>
                <a:latin typeface="+mj-lt"/>
              </a:defRPr>
            </a:lvl1pPr>
            <a:lvl2pPr marL="457189" indent="0">
              <a:buNone/>
              <a:defRPr sz="3733" b="1">
                <a:solidFill>
                  <a:schemeClr val="bg2"/>
                </a:solidFill>
              </a:defRPr>
            </a:lvl2pPr>
            <a:lvl3pPr marL="914377" indent="0">
              <a:buNone/>
              <a:defRPr sz="3733" b="1">
                <a:solidFill>
                  <a:schemeClr val="bg2"/>
                </a:solidFill>
              </a:defRPr>
            </a:lvl3pPr>
            <a:lvl4pPr marL="1371566" indent="0">
              <a:buNone/>
              <a:defRPr sz="3733" b="1">
                <a:solidFill>
                  <a:schemeClr val="bg2"/>
                </a:solidFill>
              </a:defRPr>
            </a:lvl4pPr>
            <a:lvl5pPr marL="1828754" indent="0">
              <a:buNone/>
              <a:defRPr sz="3733" b="1">
                <a:solidFill>
                  <a:schemeClr val="bg2"/>
                </a:solidFill>
              </a:defRPr>
            </a:lvl5pPr>
          </a:lstStyle>
          <a:p>
            <a:pPr lvl="0"/>
            <a:r>
              <a:rPr lang="en-US" dirty="0"/>
              <a:t>Title</a:t>
            </a:r>
          </a:p>
        </p:txBody>
      </p:sp>
      <p:sp>
        <p:nvSpPr>
          <p:cNvPr id="23" name="Text Placeholder 26">
            <a:extLst>
              <a:ext uri="{FF2B5EF4-FFF2-40B4-BE49-F238E27FC236}">
                <a16:creationId xmlns:a16="http://schemas.microsoft.com/office/drawing/2014/main" id="{C823DC3B-CE24-480B-8E27-6D11C0BA9A2D}"/>
              </a:ext>
            </a:extLst>
          </p:cNvPr>
          <p:cNvSpPr>
            <a:spLocks noGrp="1"/>
          </p:cNvSpPr>
          <p:nvPr>
            <p:ph type="body" sz="quarter" idx="13" hasCustomPrompt="1"/>
          </p:nvPr>
        </p:nvSpPr>
        <p:spPr>
          <a:xfrm>
            <a:off x="1839856" y="-1085145"/>
            <a:ext cx="1680000" cy="624000"/>
          </a:xfrm>
          <a:prstGeom prst="rect">
            <a:avLst/>
          </a:prstGeom>
          <a:solidFill>
            <a:srgbClr val="FFFFFF"/>
          </a:solidFill>
          <a:ln>
            <a:noFill/>
          </a:ln>
        </p:spPr>
        <p:txBody>
          <a:bodyPr anchor="ctr"/>
          <a:lstStyle>
            <a:lvl1pPr marL="0" indent="0" algn="ctr">
              <a:buNone/>
              <a:defRPr sz="2400" b="0">
                <a:solidFill>
                  <a:schemeClr val="accent2"/>
                </a:solidFill>
                <a:latin typeface="+mj-lt"/>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Subtitle</a:t>
            </a:r>
          </a:p>
        </p:txBody>
      </p:sp>
      <p:sp>
        <p:nvSpPr>
          <p:cNvPr id="29" name="Text Placeholder 26">
            <a:extLst>
              <a:ext uri="{FF2B5EF4-FFF2-40B4-BE49-F238E27FC236}">
                <a16:creationId xmlns:a16="http://schemas.microsoft.com/office/drawing/2014/main" id="{AD75DBBB-6B84-4EFD-80F6-9E1F3761D2C4}"/>
              </a:ext>
            </a:extLst>
          </p:cNvPr>
          <p:cNvSpPr>
            <a:spLocks noGrp="1"/>
          </p:cNvSpPr>
          <p:nvPr>
            <p:ph type="body" sz="quarter" idx="14" hasCustomPrompt="1"/>
          </p:nvPr>
        </p:nvSpPr>
        <p:spPr>
          <a:xfrm>
            <a:off x="3548479" y="-1085145"/>
            <a:ext cx="1680000" cy="624000"/>
          </a:xfrm>
          <a:prstGeom prst="rect">
            <a:avLst/>
          </a:prstGeom>
          <a:solidFill>
            <a:srgbClr val="FFFFFF"/>
          </a:solidFill>
          <a:ln>
            <a:noFill/>
          </a:ln>
        </p:spPr>
        <p:txBody>
          <a:bodyPr anchor="ctr"/>
          <a:lstStyle>
            <a:lvl1pPr marL="0" indent="0" algn="ctr">
              <a:buNone/>
              <a:defRPr sz="1867" b="0">
                <a:solidFill>
                  <a:schemeClr val="accent2"/>
                </a:solidFill>
                <a:latin typeface="+mj-lt"/>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Lead</a:t>
            </a:r>
          </a:p>
        </p:txBody>
      </p:sp>
      <p:sp>
        <p:nvSpPr>
          <p:cNvPr id="30" name="Text Placeholder 26">
            <a:extLst>
              <a:ext uri="{FF2B5EF4-FFF2-40B4-BE49-F238E27FC236}">
                <a16:creationId xmlns:a16="http://schemas.microsoft.com/office/drawing/2014/main" id="{1FDDC109-66BA-445E-B564-DF4443B50C69}"/>
              </a:ext>
            </a:extLst>
          </p:cNvPr>
          <p:cNvSpPr>
            <a:spLocks noGrp="1"/>
          </p:cNvSpPr>
          <p:nvPr>
            <p:ph type="body" sz="quarter" idx="15" hasCustomPrompt="1"/>
          </p:nvPr>
        </p:nvSpPr>
        <p:spPr>
          <a:xfrm>
            <a:off x="5257101" y="-1085145"/>
            <a:ext cx="1680000" cy="624000"/>
          </a:xfrm>
          <a:prstGeom prst="rect">
            <a:avLst/>
          </a:prstGeom>
          <a:solidFill>
            <a:srgbClr val="FFFFFF"/>
          </a:solidFill>
          <a:ln>
            <a:noFill/>
          </a:ln>
        </p:spPr>
        <p:txBody>
          <a:bodyPr anchor="ctr"/>
          <a:lstStyle>
            <a:lvl1pPr marL="0" indent="0" algn="ctr">
              <a:buNone/>
              <a:defRPr sz="2133" b="1">
                <a:solidFill>
                  <a:schemeClr val="accent3"/>
                </a:solidFill>
                <a:latin typeface="+mj-lt"/>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Text title 1</a:t>
            </a:r>
          </a:p>
        </p:txBody>
      </p:sp>
      <p:sp>
        <p:nvSpPr>
          <p:cNvPr id="31" name="Text Placeholder 26">
            <a:extLst>
              <a:ext uri="{FF2B5EF4-FFF2-40B4-BE49-F238E27FC236}">
                <a16:creationId xmlns:a16="http://schemas.microsoft.com/office/drawing/2014/main" id="{54051FE5-E4A8-45CF-846E-37248B548BDE}"/>
              </a:ext>
            </a:extLst>
          </p:cNvPr>
          <p:cNvSpPr>
            <a:spLocks noGrp="1"/>
          </p:cNvSpPr>
          <p:nvPr>
            <p:ph type="body" sz="quarter" idx="16" hasCustomPrompt="1"/>
          </p:nvPr>
        </p:nvSpPr>
        <p:spPr>
          <a:xfrm>
            <a:off x="8674347" y="-1085145"/>
            <a:ext cx="1680000" cy="624000"/>
          </a:xfrm>
          <a:prstGeom prst="rect">
            <a:avLst/>
          </a:prstGeom>
          <a:solidFill>
            <a:srgbClr val="FFFFFF"/>
          </a:solidFill>
          <a:ln>
            <a:noFill/>
          </a:ln>
        </p:spPr>
        <p:txBody>
          <a:bodyPr anchor="ctr"/>
          <a:lstStyle>
            <a:lvl1pPr marL="0" indent="0" algn="ctr">
              <a:buNone/>
              <a:defRPr sz="1600" b="0">
                <a:solidFill>
                  <a:schemeClr val="accent3"/>
                </a:solidFill>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Text</a:t>
            </a:r>
          </a:p>
        </p:txBody>
      </p:sp>
      <p:sp>
        <p:nvSpPr>
          <p:cNvPr id="32" name="Text Placeholder 26">
            <a:extLst>
              <a:ext uri="{FF2B5EF4-FFF2-40B4-BE49-F238E27FC236}">
                <a16:creationId xmlns:a16="http://schemas.microsoft.com/office/drawing/2014/main" id="{BFA13F1E-0B87-487E-A661-6674C1C031EA}"/>
              </a:ext>
            </a:extLst>
          </p:cNvPr>
          <p:cNvSpPr>
            <a:spLocks noGrp="1"/>
          </p:cNvSpPr>
          <p:nvPr>
            <p:ph type="body" sz="quarter" idx="17" hasCustomPrompt="1"/>
          </p:nvPr>
        </p:nvSpPr>
        <p:spPr>
          <a:xfrm>
            <a:off x="10382973" y="-1085145"/>
            <a:ext cx="1680000" cy="624000"/>
          </a:xfrm>
          <a:prstGeom prst="rect">
            <a:avLst/>
          </a:prstGeom>
          <a:solidFill>
            <a:srgbClr val="FFFFFF"/>
          </a:solidFill>
          <a:ln>
            <a:noFill/>
          </a:ln>
        </p:spPr>
        <p:txBody>
          <a:bodyPr anchor="ctr"/>
          <a:lstStyle>
            <a:lvl1pPr marL="0" indent="0" algn="ctr">
              <a:buNone/>
              <a:defRPr sz="1067" b="0">
                <a:solidFill>
                  <a:schemeClr val="accent3"/>
                </a:solidFill>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Caption</a:t>
            </a:r>
          </a:p>
        </p:txBody>
      </p:sp>
      <p:sp>
        <p:nvSpPr>
          <p:cNvPr id="33" name="Text Placeholder 26">
            <a:extLst>
              <a:ext uri="{FF2B5EF4-FFF2-40B4-BE49-F238E27FC236}">
                <a16:creationId xmlns:a16="http://schemas.microsoft.com/office/drawing/2014/main" id="{36D94C2E-09D7-497A-BECE-4F557FA376B5}"/>
              </a:ext>
            </a:extLst>
          </p:cNvPr>
          <p:cNvSpPr>
            <a:spLocks noGrp="1"/>
          </p:cNvSpPr>
          <p:nvPr>
            <p:ph type="body" sz="quarter" idx="18" hasCustomPrompt="1"/>
          </p:nvPr>
        </p:nvSpPr>
        <p:spPr>
          <a:xfrm>
            <a:off x="6965724" y="-1085145"/>
            <a:ext cx="1680000" cy="624000"/>
          </a:xfrm>
          <a:prstGeom prst="rect">
            <a:avLst/>
          </a:prstGeom>
          <a:solidFill>
            <a:srgbClr val="FFFFFF"/>
          </a:solidFill>
          <a:ln>
            <a:noFill/>
          </a:ln>
        </p:spPr>
        <p:txBody>
          <a:bodyPr anchor="ctr"/>
          <a:lstStyle>
            <a:lvl1pPr marL="0" indent="0" algn="ctr">
              <a:buNone/>
              <a:defRPr sz="1867" b="1">
                <a:solidFill>
                  <a:schemeClr val="accent3"/>
                </a:solidFill>
                <a:latin typeface="+mj-lt"/>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Text title 2</a:t>
            </a:r>
          </a:p>
        </p:txBody>
      </p:sp>
    </p:spTree>
    <p:extLst>
      <p:ext uri="{BB962C8B-B14F-4D97-AF65-F5344CB8AC3E}">
        <p14:creationId xmlns:p14="http://schemas.microsoft.com/office/powerpoint/2010/main" val="353354938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4 colums wo pics">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C495203F-FA6E-0C44-BB69-AF955CA6C5D3}"/>
              </a:ext>
            </a:extLst>
          </p:cNvPr>
          <p:cNvSpPr>
            <a:spLocks noGrp="1"/>
          </p:cNvSpPr>
          <p:nvPr>
            <p:ph type="title" hasCustomPrompt="1"/>
          </p:nvPr>
        </p:nvSpPr>
        <p:spPr>
          <a:xfrm>
            <a:off x="511476" y="316422"/>
            <a:ext cx="11153475" cy="951463"/>
          </a:xfrm>
          <a:prstGeom prst="rect">
            <a:avLst/>
          </a:prstGeom>
        </p:spPr>
        <p:txBody>
          <a:bodyPr vert="horz" lIns="0" tIns="0" rIns="0" bIns="0" rtlCol="0" anchor="t" anchorCtr="0">
            <a:noAutofit/>
          </a:bodyPr>
          <a:lstStyle>
            <a:lvl1pPr algn="l">
              <a:defRPr>
                <a:latin typeface="+mj-lt"/>
              </a:defRPr>
            </a:lvl1pPr>
          </a:lstStyle>
          <a:p>
            <a:r>
              <a:rPr lang="en-US" dirty="0"/>
              <a:t>Click to add a title</a:t>
            </a:r>
          </a:p>
        </p:txBody>
      </p:sp>
      <p:sp>
        <p:nvSpPr>
          <p:cNvPr id="35" name="Text Placeholder 2"/>
          <p:cNvSpPr>
            <a:spLocks noGrp="1"/>
          </p:cNvSpPr>
          <p:nvPr>
            <p:ph type="body" sz="quarter" idx="28" hasCustomPrompt="1"/>
          </p:nvPr>
        </p:nvSpPr>
        <p:spPr>
          <a:xfrm>
            <a:off x="512234" y="1555752"/>
            <a:ext cx="11152717" cy="492201"/>
          </a:xfrm>
          <a:prstGeom prst="rect">
            <a:avLst/>
          </a:prstGeom>
        </p:spPr>
        <p:txBody>
          <a:bodyPr lIns="0" tIns="0" rIns="0" bIns="0">
            <a:noAutofit/>
          </a:bodyPr>
          <a:lstStyle>
            <a:lvl1pPr marL="0" indent="0" algn="l">
              <a:lnSpc>
                <a:spcPct val="100000"/>
              </a:lnSpc>
              <a:spcBef>
                <a:spcPts val="800"/>
              </a:spcBef>
              <a:buNone/>
              <a:defRPr lang="en-US" sz="1867" b="0" kern="1200" dirty="0">
                <a:solidFill>
                  <a:schemeClr val="accent2"/>
                </a:solidFill>
                <a:latin typeface="+mn-lt"/>
                <a:ea typeface="+mn-ea"/>
                <a:cs typeface="+mn-cs"/>
              </a:defRPr>
            </a:lvl1pPr>
            <a:lvl2pPr marL="457189" indent="0">
              <a:buNone/>
              <a:defRPr/>
            </a:lvl2pPr>
            <a:lvl3pPr marL="914377" indent="0">
              <a:buNone/>
              <a:defRPr/>
            </a:lvl3pPr>
            <a:lvl4pPr marL="1371566" indent="0">
              <a:buNone/>
              <a:defRPr/>
            </a:lvl4pPr>
            <a:lvl5pPr marL="1828754" indent="0">
              <a:buNone/>
              <a:defRPr/>
            </a:lvl5pPr>
          </a:lstStyle>
          <a:p>
            <a:r>
              <a:rPr lang="en-US" dirty="0"/>
              <a:t>Click to add a lead or delete this placeholder if not needed</a:t>
            </a:r>
          </a:p>
        </p:txBody>
      </p:sp>
      <p:sp>
        <p:nvSpPr>
          <p:cNvPr id="21" name="Content Placeholder 2">
            <a:extLst>
              <a:ext uri="{FF2B5EF4-FFF2-40B4-BE49-F238E27FC236}">
                <a16:creationId xmlns:a16="http://schemas.microsoft.com/office/drawing/2014/main" id="{1D312E8C-BE32-5F45-A5AB-57FDA3272178}"/>
              </a:ext>
            </a:extLst>
          </p:cNvPr>
          <p:cNvSpPr>
            <a:spLocks noGrp="1"/>
          </p:cNvSpPr>
          <p:nvPr>
            <p:ph sz="quarter" idx="10" hasCustomPrompt="1"/>
          </p:nvPr>
        </p:nvSpPr>
        <p:spPr>
          <a:xfrm>
            <a:off x="511476" y="3673362"/>
            <a:ext cx="2533013" cy="2395121"/>
          </a:xfrm>
          <a:prstGeom prst="rect">
            <a:avLst/>
          </a:prstGeom>
        </p:spPr>
        <p:txBody>
          <a:bodyPr lIns="0" tIns="0" rIns="0" bIns="0">
            <a:noAutofit/>
          </a:bodyPr>
          <a:lstStyle>
            <a:lvl1pPr marL="191995" indent="-191995">
              <a:lnSpc>
                <a:spcPct val="100000"/>
              </a:lnSpc>
              <a:spcBef>
                <a:spcPts val="800"/>
              </a:spcBef>
              <a:buFont typeface="Wingdings" panose="05000000000000000000" pitchFamily="2" charset="2"/>
              <a:buChar char="§"/>
              <a:defRPr sz="1600">
                <a:solidFill>
                  <a:schemeClr val="accent3"/>
                </a:solidFill>
                <a:latin typeface="+mj-lt"/>
              </a:defRPr>
            </a:lvl1pPr>
            <a:lvl2pPr marL="383990" indent="-191995">
              <a:lnSpc>
                <a:spcPct val="100000"/>
              </a:lnSpc>
              <a:spcBef>
                <a:spcPts val="800"/>
              </a:spcBef>
              <a:buSzPct val="100000"/>
              <a:buFont typeface="Arial" panose="020B0604020202020204" pitchFamily="34" charset="0"/>
              <a:buChar char="•"/>
              <a:defRPr sz="1600">
                <a:solidFill>
                  <a:schemeClr val="accent3"/>
                </a:solidFill>
                <a:latin typeface="+mj-lt"/>
              </a:defRPr>
            </a:lvl2pPr>
            <a:lvl3pPr marL="671983" indent="-287993">
              <a:lnSpc>
                <a:spcPct val="100000"/>
              </a:lnSpc>
              <a:spcBef>
                <a:spcPts val="800"/>
              </a:spcBef>
              <a:buFont typeface="+mj-lt"/>
              <a:buAutoNum type="alphaLcParenR"/>
              <a:defRPr sz="1600">
                <a:solidFill>
                  <a:schemeClr val="accent3"/>
                </a:solidFill>
                <a:latin typeface="+mj-lt"/>
              </a:defRPr>
            </a:lvl3pPr>
            <a:lvl4pPr marL="863978" indent="-191995">
              <a:lnSpc>
                <a:spcPct val="100000"/>
              </a:lnSpc>
              <a:spcBef>
                <a:spcPts val="800"/>
              </a:spcBef>
              <a:buSzPct val="90000"/>
              <a:buFont typeface="+mj-lt"/>
              <a:buAutoNum type="romanLcPeriod"/>
              <a:defRPr sz="1600">
                <a:solidFill>
                  <a:schemeClr val="accent3"/>
                </a:solidFill>
                <a:latin typeface="+mj-lt"/>
              </a:defRPr>
            </a:lvl4pPr>
            <a:lvl5pPr marL="1055974" indent="-191995">
              <a:lnSpc>
                <a:spcPct val="100000"/>
              </a:lnSpc>
              <a:spcBef>
                <a:spcPts val="800"/>
              </a:spcBef>
              <a:defRPr sz="1600">
                <a:solidFill>
                  <a:schemeClr val="accent3"/>
                </a:solidFill>
                <a:latin typeface="+mj-lt"/>
              </a:defRPr>
            </a:lvl5pPr>
            <a:lvl6pPr marL="2285943" indent="0">
              <a:buNone/>
              <a:defRPr sz="1600">
                <a:solidFill>
                  <a:schemeClr val="bg2"/>
                </a:solidFill>
              </a:defRPr>
            </a:lvl6pPr>
          </a:lstStyle>
          <a:p>
            <a:pPr lvl="0"/>
            <a:r>
              <a:rPr lang="en-GB" dirty="0"/>
              <a:t>Click to start texting</a:t>
            </a:r>
            <a:endParaRPr lang="en-US" dirty="0"/>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2" name="Text Placeholder 2"/>
          <p:cNvSpPr>
            <a:spLocks noGrp="1"/>
          </p:cNvSpPr>
          <p:nvPr>
            <p:ph type="body" sz="quarter" idx="22" hasCustomPrompt="1"/>
          </p:nvPr>
        </p:nvSpPr>
        <p:spPr>
          <a:xfrm>
            <a:off x="511476" y="2335820"/>
            <a:ext cx="2533013" cy="621337"/>
          </a:xfrm>
          <a:prstGeom prst="rect">
            <a:avLst/>
          </a:prstGeom>
        </p:spPr>
        <p:txBody>
          <a:bodyPr lIns="0" tIns="0" rIns="0" bIns="0">
            <a:noAutofit/>
          </a:bodyPr>
          <a:lstStyle>
            <a:lvl1pPr marL="0" indent="0" algn="l">
              <a:lnSpc>
                <a:spcPct val="100000"/>
              </a:lnSpc>
              <a:spcBef>
                <a:spcPts val="800"/>
              </a:spcBef>
              <a:buNone/>
              <a:defRPr lang="en-US" sz="2133" b="1" kern="1200" dirty="0">
                <a:solidFill>
                  <a:schemeClr val="accent3"/>
                </a:solidFill>
                <a:latin typeface="+mj-lt"/>
                <a:ea typeface="+mn-ea"/>
                <a:cs typeface="+mn-cs"/>
              </a:defRPr>
            </a:lvl1pPr>
            <a:lvl2pPr marL="457189" indent="0">
              <a:buNone/>
              <a:defRPr/>
            </a:lvl2pPr>
            <a:lvl3pPr marL="914377" indent="0">
              <a:buNone/>
              <a:defRPr/>
            </a:lvl3pPr>
            <a:lvl4pPr marL="1371566" indent="0">
              <a:buNone/>
              <a:defRPr/>
            </a:lvl4pPr>
            <a:lvl5pPr marL="1828754" indent="0">
              <a:buNone/>
              <a:defRPr/>
            </a:lvl5pPr>
          </a:lstStyle>
          <a:p>
            <a:r>
              <a:rPr lang="en-US" dirty="0"/>
              <a:t>Click to add a title</a:t>
            </a:r>
          </a:p>
        </p:txBody>
      </p:sp>
      <p:sp>
        <p:nvSpPr>
          <p:cNvPr id="31" name="Text Placeholder 2"/>
          <p:cNvSpPr>
            <a:spLocks noGrp="1"/>
          </p:cNvSpPr>
          <p:nvPr>
            <p:ph type="body" sz="quarter" idx="29" hasCustomPrompt="1"/>
          </p:nvPr>
        </p:nvSpPr>
        <p:spPr>
          <a:xfrm>
            <a:off x="511476" y="3026904"/>
            <a:ext cx="2533013" cy="479445"/>
          </a:xfrm>
          <a:prstGeom prst="rect">
            <a:avLst/>
          </a:prstGeom>
        </p:spPr>
        <p:txBody>
          <a:bodyPr lIns="0" tIns="0" rIns="0" bIns="0">
            <a:noAutofit/>
          </a:bodyPr>
          <a:lstStyle>
            <a:lvl1pPr marL="0" indent="0" algn="l">
              <a:lnSpc>
                <a:spcPct val="100000"/>
              </a:lnSpc>
              <a:spcBef>
                <a:spcPts val="800"/>
              </a:spcBef>
              <a:buNone/>
              <a:defRPr lang="en-US" sz="1600" b="0" kern="1200" dirty="0">
                <a:solidFill>
                  <a:schemeClr val="accent2"/>
                </a:solidFill>
                <a:latin typeface="+mn-lt"/>
                <a:ea typeface="+mn-ea"/>
                <a:cs typeface="+mn-cs"/>
              </a:defRPr>
            </a:lvl1pPr>
            <a:lvl2pPr marL="457189" indent="0">
              <a:buNone/>
              <a:defRPr/>
            </a:lvl2pPr>
            <a:lvl3pPr marL="914377" indent="0">
              <a:buNone/>
              <a:defRPr/>
            </a:lvl3pPr>
            <a:lvl4pPr marL="1371566" indent="0">
              <a:buNone/>
              <a:defRPr/>
            </a:lvl4pPr>
            <a:lvl5pPr marL="1828754" indent="0">
              <a:buNone/>
              <a:defRPr/>
            </a:lvl5pPr>
          </a:lstStyle>
          <a:p>
            <a:r>
              <a:rPr lang="en-US" dirty="0"/>
              <a:t>Click to add a subtitle</a:t>
            </a:r>
          </a:p>
        </p:txBody>
      </p:sp>
      <p:sp>
        <p:nvSpPr>
          <p:cNvPr id="71" name="Text Placeholder 2"/>
          <p:cNvSpPr>
            <a:spLocks noGrp="1"/>
          </p:cNvSpPr>
          <p:nvPr>
            <p:ph type="body" sz="quarter" idx="31" hasCustomPrompt="1"/>
          </p:nvPr>
        </p:nvSpPr>
        <p:spPr>
          <a:xfrm>
            <a:off x="3384963" y="2335820"/>
            <a:ext cx="2533013" cy="621337"/>
          </a:xfrm>
          <a:prstGeom prst="rect">
            <a:avLst/>
          </a:prstGeom>
        </p:spPr>
        <p:txBody>
          <a:bodyPr lIns="0" tIns="0" rIns="0" bIns="0">
            <a:noAutofit/>
          </a:bodyPr>
          <a:lstStyle>
            <a:lvl1pPr marL="0" indent="0" algn="l">
              <a:lnSpc>
                <a:spcPct val="100000"/>
              </a:lnSpc>
              <a:spcBef>
                <a:spcPts val="800"/>
              </a:spcBef>
              <a:buNone/>
              <a:defRPr lang="en-US" sz="2133" b="1" kern="1200" dirty="0">
                <a:solidFill>
                  <a:schemeClr val="accent3"/>
                </a:solidFill>
                <a:latin typeface="+mj-lt"/>
                <a:ea typeface="+mn-ea"/>
                <a:cs typeface="+mn-cs"/>
              </a:defRPr>
            </a:lvl1pPr>
            <a:lvl2pPr marL="457189" indent="0">
              <a:buNone/>
              <a:defRPr/>
            </a:lvl2pPr>
            <a:lvl3pPr marL="914377" indent="0">
              <a:buNone/>
              <a:defRPr/>
            </a:lvl3pPr>
            <a:lvl4pPr marL="1371566" indent="0">
              <a:buNone/>
              <a:defRPr/>
            </a:lvl4pPr>
            <a:lvl5pPr marL="1828754" indent="0">
              <a:buNone/>
              <a:defRPr/>
            </a:lvl5pPr>
          </a:lstStyle>
          <a:p>
            <a:r>
              <a:rPr lang="en-US" dirty="0"/>
              <a:t>Click to add a title</a:t>
            </a:r>
          </a:p>
        </p:txBody>
      </p:sp>
      <p:sp>
        <p:nvSpPr>
          <p:cNvPr id="72" name="Text Placeholder 2"/>
          <p:cNvSpPr>
            <a:spLocks noGrp="1"/>
          </p:cNvSpPr>
          <p:nvPr>
            <p:ph type="body" sz="quarter" idx="32" hasCustomPrompt="1"/>
          </p:nvPr>
        </p:nvSpPr>
        <p:spPr>
          <a:xfrm>
            <a:off x="3384963" y="3026904"/>
            <a:ext cx="2533013" cy="479445"/>
          </a:xfrm>
          <a:prstGeom prst="rect">
            <a:avLst/>
          </a:prstGeom>
        </p:spPr>
        <p:txBody>
          <a:bodyPr lIns="0" tIns="0" rIns="0" bIns="0">
            <a:noAutofit/>
          </a:bodyPr>
          <a:lstStyle>
            <a:lvl1pPr marL="0" indent="0" algn="l">
              <a:lnSpc>
                <a:spcPct val="100000"/>
              </a:lnSpc>
              <a:spcBef>
                <a:spcPts val="800"/>
              </a:spcBef>
              <a:buNone/>
              <a:defRPr lang="en-US" sz="1600" b="0" kern="1200" dirty="0">
                <a:solidFill>
                  <a:schemeClr val="accent2"/>
                </a:solidFill>
                <a:latin typeface="+mn-lt"/>
                <a:ea typeface="+mn-ea"/>
                <a:cs typeface="+mn-cs"/>
              </a:defRPr>
            </a:lvl1pPr>
            <a:lvl2pPr marL="457189" indent="0">
              <a:buNone/>
              <a:defRPr/>
            </a:lvl2pPr>
            <a:lvl3pPr marL="914377" indent="0">
              <a:buNone/>
              <a:defRPr/>
            </a:lvl3pPr>
            <a:lvl4pPr marL="1371566" indent="0">
              <a:buNone/>
              <a:defRPr/>
            </a:lvl4pPr>
            <a:lvl5pPr marL="1828754" indent="0">
              <a:buNone/>
              <a:defRPr/>
            </a:lvl5pPr>
          </a:lstStyle>
          <a:p>
            <a:r>
              <a:rPr lang="en-US" dirty="0"/>
              <a:t>Click to add a subtitle</a:t>
            </a:r>
          </a:p>
        </p:txBody>
      </p:sp>
      <p:sp>
        <p:nvSpPr>
          <p:cNvPr id="76" name="Text Placeholder 2"/>
          <p:cNvSpPr>
            <a:spLocks noGrp="1"/>
          </p:cNvSpPr>
          <p:nvPr>
            <p:ph type="body" sz="quarter" idx="34" hasCustomPrompt="1"/>
          </p:nvPr>
        </p:nvSpPr>
        <p:spPr>
          <a:xfrm>
            <a:off x="6258450" y="2335820"/>
            <a:ext cx="2533013" cy="621337"/>
          </a:xfrm>
          <a:prstGeom prst="rect">
            <a:avLst/>
          </a:prstGeom>
        </p:spPr>
        <p:txBody>
          <a:bodyPr lIns="0" tIns="0" rIns="0" bIns="0">
            <a:noAutofit/>
          </a:bodyPr>
          <a:lstStyle>
            <a:lvl1pPr marL="0" indent="0" algn="l">
              <a:lnSpc>
                <a:spcPct val="100000"/>
              </a:lnSpc>
              <a:spcBef>
                <a:spcPts val="800"/>
              </a:spcBef>
              <a:buNone/>
              <a:defRPr lang="en-US" sz="2133" b="1" kern="1200" dirty="0">
                <a:solidFill>
                  <a:schemeClr val="accent3"/>
                </a:solidFill>
                <a:latin typeface="+mj-lt"/>
                <a:ea typeface="+mn-ea"/>
                <a:cs typeface="+mn-cs"/>
              </a:defRPr>
            </a:lvl1pPr>
            <a:lvl2pPr marL="457189" indent="0">
              <a:buNone/>
              <a:defRPr/>
            </a:lvl2pPr>
            <a:lvl3pPr marL="914377" indent="0">
              <a:buNone/>
              <a:defRPr/>
            </a:lvl3pPr>
            <a:lvl4pPr marL="1371566" indent="0">
              <a:buNone/>
              <a:defRPr/>
            </a:lvl4pPr>
            <a:lvl5pPr marL="1828754" indent="0">
              <a:buNone/>
              <a:defRPr/>
            </a:lvl5pPr>
          </a:lstStyle>
          <a:p>
            <a:r>
              <a:rPr lang="en-US" dirty="0"/>
              <a:t>Click to add a title</a:t>
            </a:r>
          </a:p>
        </p:txBody>
      </p:sp>
      <p:sp>
        <p:nvSpPr>
          <p:cNvPr id="77" name="Text Placeholder 2"/>
          <p:cNvSpPr>
            <a:spLocks noGrp="1"/>
          </p:cNvSpPr>
          <p:nvPr>
            <p:ph type="body" sz="quarter" idx="35" hasCustomPrompt="1"/>
          </p:nvPr>
        </p:nvSpPr>
        <p:spPr>
          <a:xfrm>
            <a:off x="6258450" y="3026904"/>
            <a:ext cx="2533013" cy="479445"/>
          </a:xfrm>
          <a:prstGeom prst="rect">
            <a:avLst/>
          </a:prstGeom>
        </p:spPr>
        <p:txBody>
          <a:bodyPr lIns="0" tIns="0" rIns="0" bIns="0">
            <a:noAutofit/>
          </a:bodyPr>
          <a:lstStyle>
            <a:lvl1pPr marL="0" indent="0" algn="l">
              <a:lnSpc>
                <a:spcPct val="100000"/>
              </a:lnSpc>
              <a:spcBef>
                <a:spcPts val="800"/>
              </a:spcBef>
              <a:buNone/>
              <a:defRPr lang="en-US" sz="1600" b="0" kern="1200" dirty="0">
                <a:solidFill>
                  <a:schemeClr val="accent2"/>
                </a:solidFill>
                <a:latin typeface="+mn-lt"/>
                <a:ea typeface="+mn-ea"/>
                <a:cs typeface="+mn-cs"/>
              </a:defRPr>
            </a:lvl1pPr>
            <a:lvl2pPr marL="457189" indent="0">
              <a:buNone/>
              <a:defRPr/>
            </a:lvl2pPr>
            <a:lvl3pPr marL="914377" indent="0">
              <a:buNone/>
              <a:defRPr/>
            </a:lvl3pPr>
            <a:lvl4pPr marL="1371566" indent="0">
              <a:buNone/>
              <a:defRPr/>
            </a:lvl4pPr>
            <a:lvl5pPr marL="1828754" indent="0">
              <a:buNone/>
              <a:defRPr/>
            </a:lvl5pPr>
          </a:lstStyle>
          <a:p>
            <a:r>
              <a:rPr lang="en-US" dirty="0"/>
              <a:t>Click to add a subtitle</a:t>
            </a:r>
          </a:p>
        </p:txBody>
      </p:sp>
      <p:sp>
        <p:nvSpPr>
          <p:cNvPr id="81" name="Text Placeholder 2"/>
          <p:cNvSpPr>
            <a:spLocks noGrp="1"/>
          </p:cNvSpPr>
          <p:nvPr>
            <p:ph type="body" sz="quarter" idx="37" hasCustomPrompt="1"/>
          </p:nvPr>
        </p:nvSpPr>
        <p:spPr>
          <a:xfrm>
            <a:off x="9131938" y="2335820"/>
            <a:ext cx="2533013" cy="621337"/>
          </a:xfrm>
          <a:prstGeom prst="rect">
            <a:avLst/>
          </a:prstGeom>
        </p:spPr>
        <p:txBody>
          <a:bodyPr lIns="0" tIns="0" rIns="0" bIns="0">
            <a:noAutofit/>
          </a:bodyPr>
          <a:lstStyle>
            <a:lvl1pPr marL="0" marR="0" indent="0" algn="l" defTabSz="914377" rtl="0" eaLnBrk="1" fontAlgn="auto" latinLnBrk="0" hangingPunct="1">
              <a:lnSpc>
                <a:spcPct val="100000"/>
              </a:lnSpc>
              <a:spcBef>
                <a:spcPts val="800"/>
              </a:spcBef>
              <a:spcAft>
                <a:spcPts val="0"/>
              </a:spcAft>
              <a:buClrTx/>
              <a:buSzTx/>
              <a:buFont typeface="Arial" panose="020B0604020202020204" pitchFamily="34" charset="0"/>
              <a:buNone/>
              <a:tabLst/>
              <a:defRPr lang="en-US" sz="2133" b="1" kern="1200" dirty="0">
                <a:solidFill>
                  <a:schemeClr val="accent3"/>
                </a:solidFill>
                <a:latin typeface="+mj-lt"/>
                <a:ea typeface="+mn-ea"/>
                <a:cs typeface="+mn-cs"/>
              </a:defRPr>
            </a:lvl1pPr>
            <a:lvl2pPr marL="457189" indent="0">
              <a:buNone/>
              <a:defRPr/>
            </a:lvl2pPr>
            <a:lvl3pPr marL="914377" indent="0">
              <a:buNone/>
              <a:defRPr/>
            </a:lvl3pPr>
            <a:lvl4pPr marL="1371566" indent="0">
              <a:buNone/>
              <a:defRPr/>
            </a:lvl4pPr>
            <a:lvl5pPr marL="1828754" indent="0">
              <a:buNone/>
              <a:defRPr/>
            </a:lvl5pPr>
          </a:lstStyle>
          <a:p>
            <a:r>
              <a:rPr lang="en-US" dirty="0"/>
              <a:t>Click to add a title</a:t>
            </a:r>
          </a:p>
        </p:txBody>
      </p:sp>
      <p:sp>
        <p:nvSpPr>
          <p:cNvPr id="82" name="Text Placeholder 2"/>
          <p:cNvSpPr>
            <a:spLocks noGrp="1"/>
          </p:cNvSpPr>
          <p:nvPr>
            <p:ph type="body" sz="quarter" idx="38" hasCustomPrompt="1"/>
          </p:nvPr>
        </p:nvSpPr>
        <p:spPr>
          <a:xfrm>
            <a:off x="9131938" y="3026904"/>
            <a:ext cx="2533013" cy="479445"/>
          </a:xfrm>
          <a:prstGeom prst="rect">
            <a:avLst/>
          </a:prstGeom>
        </p:spPr>
        <p:txBody>
          <a:bodyPr lIns="0" tIns="0" rIns="0" bIns="0">
            <a:noAutofit/>
          </a:bodyPr>
          <a:lstStyle>
            <a:lvl1pPr marL="0" indent="0" algn="l">
              <a:lnSpc>
                <a:spcPct val="100000"/>
              </a:lnSpc>
              <a:spcBef>
                <a:spcPts val="800"/>
              </a:spcBef>
              <a:buNone/>
              <a:defRPr lang="en-US" sz="1600" b="0" kern="1200" dirty="0">
                <a:solidFill>
                  <a:schemeClr val="accent2"/>
                </a:solidFill>
                <a:latin typeface="+mn-lt"/>
                <a:ea typeface="+mn-ea"/>
                <a:cs typeface="+mn-cs"/>
              </a:defRPr>
            </a:lvl1pPr>
            <a:lvl2pPr marL="457189" indent="0">
              <a:buNone/>
              <a:defRPr/>
            </a:lvl2pPr>
            <a:lvl3pPr marL="914377" indent="0">
              <a:buNone/>
              <a:defRPr/>
            </a:lvl3pPr>
            <a:lvl4pPr marL="1371566" indent="0">
              <a:buNone/>
              <a:defRPr/>
            </a:lvl4pPr>
            <a:lvl5pPr marL="1828754" indent="0">
              <a:buNone/>
              <a:defRPr/>
            </a:lvl5pPr>
          </a:lstStyle>
          <a:p>
            <a:r>
              <a:rPr lang="en-US" dirty="0"/>
              <a:t>Click to add a subtitle</a:t>
            </a:r>
          </a:p>
        </p:txBody>
      </p:sp>
      <p:sp>
        <p:nvSpPr>
          <p:cNvPr id="34" name="Text Placeholder 4"/>
          <p:cNvSpPr>
            <a:spLocks noGrp="1"/>
          </p:cNvSpPr>
          <p:nvPr>
            <p:ph type="body" sz="quarter" idx="27" hasCustomPrompt="1"/>
          </p:nvPr>
        </p:nvSpPr>
        <p:spPr>
          <a:xfrm>
            <a:off x="511476" y="980017"/>
            <a:ext cx="11153475" cy="287867"/>
          </a:xfrm>
          <a:prstGeom prst="rect">
            <a:avLst/>
          </a:prstGeom>
        </p:spPr>
        <p:txBody>
          <a:bodyPr lIns="0" tIns="0" rIns="0" bIns="0">
            <a:noAutofit/>
          </a:bodyPr>
          <a:lstStyle>
            <a:lvl1pPr marL="0" indent="0" algn="l">
              <a:lnSpc>
                <a:spcPct val="100000"/>
              </a:lnSpc>
              <a:spcBef>
                <a:spcPts val="800"/>
              </a:spcBef>
              <a:buNone/>
              <a:defRPr lang="en-US" sz="2400" b="0" kern="1200" dirty="0">
                <a:solidFill>
                  <a:schemeClr val="accent2"/>
                </a:solidFill>
                <a:latin typeface="+mn-lt"/>
                <a:ea typeface="+mn-ea"/>
                <a:cs typeface="+mn-cs"/>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Click to add a subtitle or delete this placeholder if not needed</a:t>
            </a:r>
          </a:p>
        </p:txBody>
      </p:sp>
      <p:sp>
        <p:nvSpPr>
          <p:cNvPr id="27" name="Content Placeholder 2">
            <a:extLst>
              <a:ext uri="{FF2B5EF4-FFF2-40B4-BE49-F238E27FC236}">
                <a16:creationId xmlns:a16="http://schemas.microsoft.com/office/drawing/2014/main" id="{1D312E8C-BE32-5F45-A5AB-57FDA3272178}"/>
              </a:ext>
            </a:extLst>
          </p:cNvPr>
          <p:cNvSpPr>
            <a:spLocks noGrp="1"/>
          </p:cNvSpPr>
          <p:nvPr>
            <p:ph sz="quarter" idx="39" hasCustomPrompt="1"/>
          </p:nvPr>
        </p:nvSpPr>
        <p:spPr>
          <a:xfrm>
            <a:off x="3384963" y="3673361"/>
            <a:ext cx="2533013" cy="2395121"/>
          </a:xfrm>
          <a:prstGeom prst="rect">
            <a:avLst/>
          </a:prstGeom>
        </p:spPr>
        <p:txBody>
          <a:bodyPr lIns="0" tIns="0" rIns="0" bIns="0">
            <a:noAutofit/>
          </a:bodyPr>
          <a:lstStyle>
            <a:lvl1pPr marL="191995" marR="0" indent="-191995" algn="l" defTabSz="914377" rtl="0" eaLnBrk="1" fontAlgn="auto" latinLnBrk="0" hangingPunct="1">
              <a:lnSpc>
                <a:spcPct val="100000"/>
              </a:lnSpc>
              <a:spcBef>
                <a:spcPts val="800"/>
              </a:spcBef>
              <a:spcAft>
                <a:spcPts val="0"/>
              </a:spcAft>
              <a:buClrTx/>
              <a:buSzTx/>
              <a:buFont typeface="Wingdings" panose="05000000000000000000" pitchFamily="2" charset="2"/>
              <a:buChar char="§"/>
              <a:tabLst/>
              <a:defRPr sz="1600">
                <a:solidFill>
                  <a:schemeClr val="accent3"/>
                </a:solidFill>
                <a:latin typeface="+mj-lt"/>
              </a:defRPr>
            </a:lvl1pPr>
            <a:lvl2pPr marL="383990" indent="-191995">
              <a:lnSpc>
                <a:spcPct val="100000"/>
              </a:lnSpc>
              <a:spcBef>
                <a:spcPts val="800"/>
              </a:spcBef>
              <a:buSzPct val="100000"/>
              <a:buFont typeface="Arial" panose="020B0604020202020204" pitchFamily="34" charset="0"/>
              <a:buChar char="•"/>
              <a:defRPr sz="1600">
                <a:solidFill>
                  <a:schemeClr val="accent3"/>
                </a:solidFill>
                <a:latin typeface="+mn-lt"/>
              </a:defRPr>
            </a:lvl2pPr>
            <a:lvl3pPr marL="671983" indent="-287993">
              <a:lnSpc>
                <a:spcPct val="100000"/>
              </a:lnSpc>
              <a:spcBef>
                <a:spcPts val="800"/>
              </a:spcBef>
              <a:buFont typeface="+mj-lt"/>
              <a:buAutoNum type="alphaLcParenR"/>
              <a:defRPr sz="1600">
                <a:solidFill>
                  <a:schemeClr val="accent3"/>
                </a:solidFill>
                <a:latin typeface="+mn-lt"/>
              </a:defRPr>
            </a:lvl3pPr>
            <a:lvl4pPr marL="863978" indent="-191995">
              <a:lnSpc>
                <a:spcPct val="100000"/>
              </a:lnSpc>
              <a:spcBef>
                <a:spcPts val="800"/>
              </a:spcBef>
              <a:buSzPct val="90000"/>
              <a:buFont typeface="+mj-lt"/>
              <a:buAutoNum type="romanLcPeriod"/>
              <a:defRPr sz="1600">
                <a:solidFill>
                  <a:schemeClr val="accent3"/>
                </a:solidFill>
                <a:latin typeface="+mn-lt"/>
              </a:defRPr>
            </a:lvl4pPr>
            <a:lvl5pPr marL="1055974" indent="-191995">
              <a:lnSpc>
                <a:spcPct val="100000"/>
              </a:lnSpc>
              <a:spcBef>
                <a:spcPts val="800"/>
              </a:spcBef>
              <a:defRPr sz="1600">
                <a:solidFill>
                  <a:schemeClr val="accent3"/>
                </a:solidFill>
                <a:latin typeface="+mn-lt"/>
              </a:defRPr>
            </a:lvl5pPr>
            <a:lvl6pPr marL="2285943" indent="0">
              <a:buNone/>
              <a:defRPr sz="1600">
                <a:solidFill>
                  <a:schemeClr val="bg2"/>
                </a:solidFill>
              </a:defRPr>
            </a:lvl6pPr>
          </a:lstStyle>
          <a:p>
            <a:pPr lvl="0"/>
            <a:r>
              <a:rPr lang="en-GB" dirty="0"/>
              <a:t>Click to start texting</a:t>
            </a:r>
            <a:endParaRPr lang="en-US" dirty="0"/>
          </a:p>
          <a:p>
            <a:pPr lvl="0"/>
            <a:r>
              <a:rPr lang="en-GB" dirty="0"/>
              <a:t>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8" name="Content Placeholder 2">
            <a:extLst>
              <a:ext uri="{FF2B5EF4-FFF2-40B4-BE49-F238E27FC236}">
                <a16:creationId xmlns:a16="http://schemas.microsoft.com/office/drawing/2014/main" id="{1D312E8C-BE32-5F45-A5AB-57FDA3272178}"/>
              </a:ext>
            </a:extLst>
          </p:cNvPr>
          <p:cNvSpPr>
            <a:spLocks noGrp="1"/>
          </p:cNvSpPr>
          <p:nvPr>
            <p:ph sz="quarter" idx="40" hasCustomPrompt="1"/>
          </p:nvPr>
        </p:nvSpPr>
        <p:spPr>
          <a:xfrm>
            <a:off x="6258450" y="3673360"/>
            <a:ext cx="2533013" cy="2395121"/>
          </a:xfrm>
          <a:prstGeom prst="rect">
            <a:avLst/>
          </a:prstGeom>
        </p:spPr>
        <p:txBody>
          <a:bodyPr lIns="0" tIns="0" rIns="0" bIns="0">
            <a:noAutofit/>
          </a:bodyPr>
          <a:lstStyle>
            <a:lvl1pPr marL="191995" indent="-191995">
              <a:lnSpc>
                <a:spcPct val="100000"/>
              </a:lnSpc>
              <a:spcBef>
                <a:spcPts val="800"/>
              </a:spcBef>
              <a:buFont typeface="Wingdings" panose="05000000000000000000" pitchFamily="2" charset="2"/>
              <a:buChar char="§"/>
              <a:defRPr sz="1600">
                <a:solidFill>
                  <a:schemeClr val="accent3"/>
                </a:solidFill>
                <a:latin typeface="+mj-lt"/>
              </a:defRPr>
            </a:lvl1pPr>
            <a:lvl2pPr marL="383990" indent="-191995">
              <a:lnSpc>
                <a:spcPct val="100000"/>
              </a:lnSpc>
              <a:spcBef>
                <a:spcPts val="800"/>
              </a:spcBef>
              <a:buSzPct val="100000"/>
              <a:buFont typeface="Arial" panose="020B0604020202020204" pitchFamily="34" charset="0"/>
              <a:buChar char="•"/>
              <a:defRPr sz="1600">
                <a:solidFill>
                  <a:schemeClr val="accent3"/>
                </a:solidFill>
                <a:latin typeface="+mj-lt"/>
              </a:defRPr>
            </a:lvl2pPr>
            <a:lvl3pPr marL="671983" indent="-287993">
              <a:lnSpc>
                <a:spcPct val="100000"/>
              </a:lnSpc>
              <a:spcBef>
                <a:spcPts val="800"/>
              </a:spcBef>
              <a:buFont typeface="+mj-lt"/>
              <a:buAutoNum type="alphaLcParenR"/>
              <a:defRPr sz="1600">
                <a:solidFill>
                  <a:schemeClr val="accent3"/>
                </a:solidFill>
                <a:latin typeface="+mj-lt"/>
              </a:defRPr>
            </a:lvl3pPr>
            <a:lvl4pPr marL="863978" indent="-191995">
              <a:lnSpc>
                <a:spcPct val="100000"/>
              </a:lnSpc>
              <a:spcBef>
                <a:spcPts val="800"/>
              </a:spcBef>
              <a:buSzPct val="90000"/>
              <a:buFont typeface="+mj-lt"/>
              <a:buAutoNum type="romanLcPeriod"/>
              <a:defRPr sz="1600">
                <a:solidFill>
                  <a:schemeClr val="accent3"/>
                </a:solidFill>
                <a:latin typeface="+mj-lt"/>
              </a:defRPr>
            </a:lvl4pPr>
            <a:lvl5pPr marL="1055974" indent="-191995">
              <a:lnSpc>
                <a:spcPct val="100000"/>
              </a:lnSpc>
              <a:spcBef>
                <a:spcPts val="800"/>
              </a:spcBef>
              <a:defRPr sz="1600">
                <a:solidFill>
                  <a:schemeClr val="accent3"/>
                </a:solidFill>
                <a:latin typeface="+mj-lt"/>
              </a:defRPr>
            </a:lvl5pPr>
            <a:lvl6pPr marL="2285943" indent="0">
              <a:buNone/>
              <a:defRPr sz="1600">
                <a:solidFill>
                  <a:schemeClr val="bg2"/>
                </a:solidFill>
              </a:defRPr>
            </a:lvl6pPr>
          </a:lstStyle>
          <a:p>
            <a:pPr lvl="0"/>
            <a:r>
              <a:rPr lang="en-GB" dirty="0"/>
              <a:t>Click to start texting</a:t>
            </a:r>
            <a:endParaRPr lang="en-US" dirty="0"/>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9" name="Content Placeholder 2">
            <a:extLst>
              <a:ext uri="{FF2B5EF4-FFF2-40B4-BE49-F238E27FC236}">
                <a16:creationId xmlns:a16="http://schemas.microsoft.com/office/drawing/2014/main" id="{1D312E8C-BE32-5F45-A5AB-57FDA3272178}"/>
              </a:ext>
            </a:extLst>
          </p:cNvPr>
          <p:cNvSpPr>
            <a:spLocks noGrp="1"/>
          </p:cNvSpPr>
          <p:nvPr>
            <p:ph sz="quarter" idx="41" hasCustomPrompt="1"/>
          </p:nvPr>
        </p:nvSpPr>
        <p:spPr>
          <a:xfrm>
            <a:off x="9131938" y="3673358"/>
            <a:ext cx="2533013" cy="2395121"/>
          </a:xfrm>
          <a:prstGeom prst="rect">
            <a:avLst/>
          </a:prstGeom>
        </p:spPr>
        <p:txBody>
          <a:bodyPr lIns="0" tIns="0" rIns="0" bIns="0">
            <a:noAutofit/>
          </a:bodyPr>
          <a:lstStyle>
            <a:lvl1pPr marL="191995" indent="-191995">
              <a:lnSpc>
                <a:spcPct val="100000"/>
              </a:lnSpc>
              <a:spcBef>
                <a:spcPts val="800"/>
              </a:spcBef>
              <a:buFont typeface="Wingdings" panose="05000000000000000000" pitchFamily="2" charset="2"/>
              <a:buChar char="§"/>
              <a:defRPr sz="1600">
                <a:solidFill>
                  <a:schemeClr val="accent3"/>
                </a:solidFill>
                <a:latin typeface="+mj-lt"/>
              </a:defRPr>
            </a:lvl1pPr>
            <a:lvl2pPr marL="383990" indent="-191995">
              <a:lnSpc>
                <a:spcPct val="100000"/>
              </a:lnSpc>
              <a:spcBef>
                <a:spcPts val="800"/>
              </a:spcBef>
              <a:buSzPct val="100000"/>
              <a:buFont typeface="Arial" panose="020B0604020202020204" pitchFamily="34" charset="0"/>
              <a:buChar char="•"/>
              <a:defRPr sz="1600">
                <a:solidFill>
                  <a:schemeClr val="accent3"/>
                </a:solidFill>
                <a:latin typeface="+mj-lt"/>
              </a:defRPr>
            </a:lvl2pPr>
            <a:lvl3pPr marL="671983" indent="-287993">
              <a:lnSpc>
                <a:spcPct val="100000"/>
              </a:lnSpc>
              <a:spcBef>
                <a:spcPts val="800"/>
              </a:spcBef>
              <a:buFont typeface="+mj-lt"/>
              <a:buAutoNum type="alphaLcParenR"/>
              <a:defRPr sz="1600">
                <a:solidFill>
                  <a:schemeClr val="accent3"/>
                </a:solidFill>
                <a:latin typeface="+mj-lt"/>
              </a:defRPr>
            </a:lvl3pPr>
            <a:lvl4pPr marL="863978" indent="-191995">
              <a:lnSpc>
                <a:spcPct val="100000"/>
              </a:lnSpc>
              <a:spcBef>
                <a:spcPts val="800"/>
              </a:spcBef>
              <a:buSzPct val="90000"/>
              <a:buFont typeface="+mj-lt"/>
              <a:buAutoNum type="romanLcPeriod"/>
              <a:defRPr sz="1600">
                <a:solidFill>
                  <a:schemeClr val="accent3"/>
                </a:solidFill>
                <a:latin typeface="+mj-lt"/>
              </a:defRPr>
            </a:lvl4pPr>
            <a:lvl5pPr marL="1055974" indent="-191995">
              <a:lnSpc>
                <a:spcPct val="100000"/>
              </a:lnSpc>
              <a:spcBef>
                <a:spcPts val="800"/>
              </a:spcBef>
              <a:defRPr sz="1600">
                <a:solidFill>
                  <a:schemeClr val="accent3"/>
                </a:solidFill>
                <a:latin typeface="+mj-lt"/>
              </a:defRPr>
            </a:lvl5pPr>
            <a:lvl6pPr marL="2285943" indent="0">
              <a:buNone/>
              <a:defRPr sz="1600">
                <a:solidFill>
                  <a:schemeClr val="bg2"/>
                </a:solidFill>
              </a:defRPr>
            </a:lvl6pPr>
          </a:lstStyle>
          <a:p>
            <a:pPr lvl="0"/>
            <a:r>
              <a:rPr lang="en-GB" dirty="0"/>
              <a:t>Click to start texting</a:t>
            </a:r>
            <a:endParaRPr lang="en-US" dirty="0"/>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4" name="Text Placeholder 23">
            <a:extLst>
              <a:ext uri="{FF2B5EF4-FFF2-40B4-BE49-F238E27FC236}">
                <a16:creationId xmlns:a16="http://schemas.microsoft.com/office/drawing/2014/main" id="{44F7D941-903A-4A35-BCD5-0A15FBB980CA}"/>
              </a:ext>
            </a:extLst>
          </p:cNvPr>
          <p:cNvSpPr>
            <a:spLocks noGrp="1"/>
          </p:cNvSpPr>
          <p:nvPr>
            <p:ph type="body" sz="quarter" idx="12" hasCustomPrompt="1"/>
          </p:nvPr>
        </p:nvSpPr>
        <p:spPr>
          <a:xfrm>
            <a:off x="131233" y="-1085145"/>
            <a:ext cx="1680000" cy="624000"/>
          </a:xfrm>
          <a:prstGeom prst="rect">
            <a:avLst/>
          </a:prstGeom>
          <a:solidFill>
            <a:srgbClr val="FFFFFF"/>
          </a:solidFill>
          <a:ln>
            <a:noFill/>
          </a:ln>
        </p:spPr>
        <p:txBody>
          <a:bodyPr anchor="ctr"/>
          <a:lstStyle>
            <a:lvl1pPr marL="0" indent="0" algn="ctr">
              <a:buNone/>
              <a:defRPr sz="3733" b="1">
                <a:solidFill>
                  <a:schemeClr val="accent3"/>
                </a:solidFill>
                <a:latin typeface="+mj-lt"/>
              </a:defRPr>
            </a:lvl1pPr>
            <a:lvl2pPr marL="457189" indent="0">
              <a:buNone/>
              <a:defRPr sz="3733" b="1">
                <a:solidFill>
                  <a:schemeClr val="bg2"/>
                </a:solidFill>
              </a:defRPr>
            </a:lvl2pPr>
            <a:lvl3pPr marL="914377" indent="0">
              <a:buNone/>
              <a:defRPr sz="3733" b="1">
                <a:solidFill>
                  <a:schemeClr val="bg2"/>
                </a:solidFill>
              </a:defRPr>
            </a:lvl3pPr>
            <a:lvl4pPr marL="1371566" indent="0">
              <a:buNone/>
              <a:defRPr sz="3733" b="1">
                <a:solidFill>
                  <a:schemeClr val="bg2"/>
                </a:solidFill>
              </a:defRPr>
            </a:lvl4pPr>
            <a:lvl5pPr marL="1828754" indent="0">
              <a:buNone/>
              <a:defRPr sz="3733" b="1">
                <a:solidFill>
                  <a:schemeClr val="bg2"/>
                </a:solidFill>
              </a:defRPr>
            </a:lvl5pPr>
          </a:lstStyle>
          <a:p>
            <a:pPr lvl="0"/>
            <a:r>
              <a:rPr lang="en-US" dirty="0"/>
              <a:t>Title</a:t>
            </a:r>
          </a:p>
        </p:txBody>
      </p:sp>
      <p:sp>
        <p:nvSpPr>
          <p:cNvPr id="25" name="Text Placeholder 26">
            <a:extLst>
              <a:ext uri="{FF2B5EF4-FFF2-40B4-BE49-F238E27FC236}">
                <a16:creationId xmlns:a16="http://schemas.microsoft.com/office/drawing/2014/main" id="{C40F5A12-C0BC-42CD-B0BA-5D1D6C878B1E}"/>
              </a:ext>
            </a:extLst>
          </p:cNvPr>
          <p:cNvSpPr>
            <a:spLocks noGrp="1"/>
          </p:cNvSpPr>
          <p:nvPr>
            <p:ph type="body" sz="quarter" idx="13" hasCustomPrompt="1"/>
          </p:nvPr>
        </p:nvSpPr>
        <p:spPr>
          <a:xfrm>
            <a:off x="1839856" y="-1085145"/>
            <a:ext cx="1680000" cy="624000"/>
          </a:xfrm>
          <a:prstGeom prst="rect">
            <a:avLst/>
          </a:prstGeom>
          <a:solidFill>
            <a:srgbClr val="FFFFFF"/>
          </a:solidFill>
          <a:ln>
            <a:noFill/>
          </a:ln>
        </p:spPr>
        <p:txBody>
          <a:bodyPr anchor="ctr"/>
          <a:lstStyle>
            <a:lvl1pPr marL="0" indent="0" algn="ctr">
              <a:buNone/>
              <a:defRPr sz="2400" b="0">
                <a:solidFill>
                  <a:schemeClr val="accent2"/>
                </a:solidFill>
                <a:latin typeface="+mj-lt"/>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Subtitle</a:t>
            </a:r>
          </a:p>
        </p:txBody>
      </p:sp>
      <p:sp>
        <p:nvSpPr>
          <p:cNvPr id="26" name="Text Placeholder 26">
            <a:extLst>
              <a:ext uri="{FF2B5EF4-FFF2-40B4-BE49-F238E27FC236}">
                <a16:creationId xmlns:a16="http://schemas.microsoft.com/office/drawing/2014/main" id="{EF6E94E2-8457-4B20-B883-1B8D5D6953A8}"/>
              </a:ext>
            </a:extLst>
          </p:cNvPr>
          <p:cNvSpPr>
            <a:spLocks noGrp="1"/>
          </p:cNvSpPr>
          <p:nvPr>
            <p:ph type="body" sz="quarter" idx="14" hasCustomPrompt="1"/>
          </p:nvPr>
        </p:nvSpPr>
        <p:spPr>
          <a:xfrm>
            <a:off x="3548479" y="-1085145"/>
            <a:ext cx="1680000" cy="624000"/>
          </a:xfrm>
          <a:prstGeom prst="rect">
            <a:avLst/>
          </a:prstGeom>
          <a:solidFill>
            <a:srgbClr val="FFFFFF"/>
          </a:solidFill>
          <a:ln>
            <a:noFill/>
          </a:ln>
        </p:spPr>
        <p:txBody>
          <a:bodyPr anchor="ctr"/>
          <a:lstStyle>
            <a:lvl1pPr marL="0" indent="0" algn="ctr">
              <a:buNone/>
              <a:defRPr sz="1867" b="0">
                <a:solidFill>
                  <a:schemeClr val="accent2"/>
                </a:solidFill>
                <a:latin typeface="+mj-lt"/>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Lead</a:t>
            </a:r>
          </a:p>
        </p:txBody>
      </p:sp>
      <p:sp>
        <p:nvSpPr>
          <p:cNvPr id="30" name="Text Placeholder 26">
            <a:extLst>
              <a:ext uri="{FF2B5EF4-FFF2-40B4-BE49-F238E27FC236}">
                <a16:creationId xmlns:a16="http://schemas.microsoft.com/office/drawing/2014/main" id="{BFF6BA7C-7A6B-4475-A24C-329B51BFB0D4}"/>
              </a:ext>
            </a:extLst>
          </p:cNvPr>
          <p:cNvSpPr>
            <a:spLocks noGrp="1"/>
          </p:cNvSpPr>
          <p:nvPr>
            <p:ph type="body" sz="quarter" idx="15" hasCustomPrompt="1"/>
          </p:nvPr>
        </p:nvSpPr>
        <p:spPr>
          <a:xfrm>
            <a:off x="5257101" y="-1085145"/>
            <a:ext cx="1680000" cy="624000"/>
          </a:xfrm>
          <a:prstGeom prst="rect">
            <a:avLst/>
          </a:prstGeom>
          <a:solidFill>
            <a:srgbClr val="FFFFFF"/>
          </a:solidFill>
          <a:ln>
            <a:noFill/>
          </a:ln>
        </p:spPr>
        <p:txBody>
          <a:bodyPr anchor="ctr"/>
          <a:lstStyle>
            <a:lvl1pPr marL="0" indent="0" algn="ctr">
              <a:buNone/>
              <a:defRPr sz="2133" b="1">
                <a:solidFill>
                  <a:schemeClr val="accent3"/>
                </a:solidFill>
                <a:latin typeface="+mj-lt"/>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Text title 1</a:t>
            </a:r>
          </a:p>
        </p:txBody>
      </p:sp>
      <p:sp>
        <p:nvSpPr>
          <p:cNvPr id="32" name="Text Placeholder 26">
            <a:extLst>
              <a:ext uri="{FF2B5EF4-FFF2-40B4-BE49-F238E27FC236}">
                <a16:creationId xmlns:a16="http://schemas.microsoft.com/office/drawing/2014/main" id="{C3DE4A87-93F8-4353-9651-A0DB10EAD9E6}"/>
              </a:ext>
            </a:extLst>
          </p:cNvPr>
          <p:cNvSpPr>
            <a:spLocks noGrp="1"/>
          </p:cNvSpPr>
          <p:nvPr>
            <p:ph type="body" sz="quarter" idx="16" hasCustomPrompt="1"/>
          </p:nvPr>
        </p:nvSpPr>
        <p:spPr>
          <a:xfrm>
            <a:off x="8674347" y="-1085145"/>
            <a:ext cx="1680000" cy="624000"/>
          </a:xfrm>
          <a:prstGeom prst="rect">
            <a:avLst/>
          </a:prstGeom>
          <a:solidFill>
            <a:srgbClr val="FFFFFF"/>
          </a:solidFill>
          <a:ln>
            <a:noFill/>
          </a:ln>
        </p:spPr>
        <p:txBody>
          <a:bodyPr anchor="ctr"/>
          <a:lstStyle>
            <a:lvl1pPr marL="0" indent="0" algn="ctr">
              <a:buNone/>
              <a:defRPr sz="1600" b="0">
                <a:solidFill>
                  <a:schemeClr val="accent3"/>
                </a:solidFill>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Text</a:t>
            </a:r>
          </a:p>
        </p:txBody>
      </p:sp>
      <p:sp>
        <p:nvSpPr>
          <p:cNvPr id="33" name="Text Placeholder 26">
            <a:extLst>
              <a:ext uri="{FF2B5EF4-FFF2-40B4-BE49-F238E27FC236}">
                <a16:creationId xmlns:a16="http://schemas.microsoft.com/office/drawing/2014/main" id="{A8A49954-24D4-4566-9CF2-88D4B4A65520}"/>
              </a:ext>
            </a:extLst>
          </p:cNvPr>
          <p:cNvSpPr>
            <a:spLocks noGrp="1"/>
          </p:cNvSpPr>
          <p:nvPr>
            <p:ph type="body" sz="quarter" idx="17" hasCustomPrompt="1"/>
          </p:nvPr>
        </p:nvSpPr>
        <p:spPr>
          <a:xfrm>
            <a:off x="10382973" y="-1085145"/>
            <a:ext cx="1680000" cy="624000"/>
          </a:xfrm>
          <a:prstGeom prst="rect">
            <a:avLst/>
          </a:prstGeom>
          <a:solidFill>
            <a:srgbClr val="FFFFFF"/>
          </a:solidFill>
          <a:ln>
            <a:noFill/>
          </a:ln>
        </p:spPr>
        <p:txBody>
          <a:bodyPr anchor="ctr"/>
          <a:lstStyle>
            <a:lvl1pPr marL="0" indent="0" algn="ctr">
              <a:buNone/>
              <a:defRPr sz="1067" b="0">
                <a:solidFill>
                  <a:schemeClr val="accent3"/>
                </a:solidFill>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Caption</a:t>
            </a:r>
          </a:p>
        </p:txBody>
      </p:sp>
      <p:sp>
        <p:nvSpPr>
          <p:cNvPr id="36" name="Text Placeholder 26">
            <a:extLst>
              <a:ext uri="{FF2B5EF4-FFF2-40B4-BE49-F238E27FC236}">
                <a16:creationId xmlns:a16="http://schemas.microsoft.com/office/drawing/2014/main" id="{054AC034-3D92-42E1-98F0-0D72FE6E7C67}"/>
              </a:ext>
            </a:extLst>
          </p:cNvPr>
          <p:cNvSpPr>
            <a:spLocks noGrp="1"/>
          </p:cNvSpPr>
          <p:nvPr>
            <p:ph type="body" sz="quarter" idx="18" hasCustomPrompt="1"/>
          </p:nvPr>
        </p:nvSpPr>
        <p:spPr>
          <a:xfrm>
            <a:off x="6965724" y="-1085145"/>
            <a:ext cx="1680000" cy="624000"/>
          </a:xfrm>
          <a:prstGeom prst="rect">
            <a:avLst/>
          </a:prstGeom>
          <a:solidFill>
            <a:srgbClr val="FFFFFF"/>
          </a:solidFill>
          <a:ln>
            <a:noFill/>
          </a:ln>
        </p:spPr>
        <p:txBody>
          <a:bodyPr anchor="ctr"/>
          <a:lstStyle>
            <a:lvl1pPr marL="0" indent="0" algn="ctr">
              <a:buNone/>
              <a:defRPr sz="1867" b="1">
                <a:solidFill>
                  <a:schemeClr val="accent3"/>
                </a:solidFill>
                <a:latin typeface="+mj-lt"/>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Text title 2</a:t>
            </a:r>
          </a:p>
        </p:txBody>
      </p:sp>
    </p:spTree>
    <p:extLst>
      <p:ext uri="{BB962C8B-B14F-4D97-AF65-F5344CB8AC3E}">
        <p14:creationId xmlns:p14="http://schemas.microsoft.com/office/powerpoint/2010/main" val="228966745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4 colums w pics">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C495203F-FA6E-0C44-BB69-AF955CA6C5D3}"/>
              </a:ext>
            </a:extLst>
          </p:cNvPr>
          <p:cNvSpPr>
            <a:spLocks noGrp="1"/>
          </p:cNvSpPr>
          <p:nvPr>
            <p:ph type="title" hasCustomPrompt="1"/>
          </p:nvPr>
        </p:nvSpPr>
        <p:spPr>
          <a:xfrm>
            <a:off x="511476" y="316422"/>
            <a:ext cx="11153475" cy="951463"/>
          </a:xfrm>
          <a:prstGeom prst="rect">
            <a:avLst/>
          </a:prstGeom>
        </p:spPr>
        <p:txBody>
          <a:bodyPr vert="horz" lIns="0" tIns="0" rIns="0" bIns="0" rtlCol="0" anchor="t" anchorCtr="0">
            <a:noAutofit/>
          </a:bodyPr>
          <a:lstStyle>
            <a:lvl1pPr algn="l">
              <a:defRPr>
                <a:solidFill>
                  <a:schemeClr val="accent3"/>
                </a:solidFill>
                <a:latin typeface="+mj-lt"/>
              </a:defRPr>
            </a:lvl1pPr>
          </a:lstStyle>
          <a:p>
            <a:r>
              <a:rPr lang="en-US" dirty="0"/>
              <a:t>Click to add a title</a:t>
            </a:r>
          </a:p>
        </p:txBody>
      </p:sp>
      <p:sp>
        <p:nvSpPr>
          <p:cNvPr id="21" name="Content Placeholder 2">
            <a:extLst>
              <a:ext uri="{FF2B5EF4-FFF2-40B4-BE49-F238E27FC236}">
                <a16:creationId xmlns:a16="http://schemas.microsoft.com/office/drawing/2014/main" id="{1D312E8C-BE32-5F45-A5AB-57FDA3272178}"/>
              </a:ext>
            </a:extLst>
          </p:cNvPr>
          <p:cNvSpPr>
            <a:spLocks noGrp="1"/>
          </p:cNvSpPr>
          <p:nvPr>
            <p:ph sz="quarter" idx="10" hasCustomPrompt="1"/>
          </p:nvPr>
        </p:nvSpPr>
        <p:spPr>
          <a:xfrm>
            <a:off x="511476" y="4082536"/>
            <a:ext cx="2533013" cy="1985953"/>
          </a:xfrm>
          <a:prstGeom prst="rect">
            <a:avLst/>
          </a:prstGeom>
        </p:spPr>
        <p:txBody>
          <a:bodyPr lIns="0" tIns="0" rIns="0" bIns="0">
            <a:noAutofit/>
          </a:bodyPr>
          <a:lstStyle>
            <a:lvl1pPr marL="191995" indent="-191995">
              <a:lnSpc>
                <a:spcPct val="100000"/>
              </a:lnSpc>
              <a:spcBef>
                <a:spcPts val="800"/>
              </a:spcBef>
              <a:buFont typeface="Wingdings" panose="05000000000000000000" pitchFamily="2" charset="2"/>
              <a:buChar char="§"/>
              <a:defRPr sz="1600">
                <a:solidFill>
                  <a:schemeClr val="accent3"/>
                </a:solidFill>
                <a:latin typeface="+mn-lt"/>
              </a:defRPr>
            </a:lvl1pPr>
            <a:lvl2pPr marL="383990" indent="-191995">
              <a:lnSpc>
                <a:spcPct val="100000"/>
              </a:lnSpc>
              <a:spcBef>
                <a:spcPts val="800"/>
              </a:spcBef>
              <a:buSzPct val="100000"/>
              <a:buFont typeface="Arial" panose="020B0604020202020204" pitchFamily="34" charset="0"/>
              <a:buChar char="•"/>
              <a:defRPr sz="1600">
                <a:solidFill>
                  <a:schemeClr val="bg2"/>
                </a:solidFill>
                <a:latin typeface="+mn-lt"/>
              </a:defRPr>
            </a:lvl2pPr>
            <a:lvl3pPr marL="671983" indent="-287993">
              <a:lnSpc>
                <a:spcPct val="100000"/>
              </a:lnSpc>
              <a:spcBef>
                <a:spcPts val="800"/>
              </a:spcBef>
              <a:buFont typeface="+mj-lt"/>
              <a:buAutoNum type="alphaLcParenR"/>
              <a:defRPr sz="1600">
                <a:solidFill>
                  <a:schemeClr val="bg2"/>
                </a:solidFill>
                <a:latin typeface="+mn-lt"/>
              </a:defRPr>
            </a:lvl3pPr>
            <a:lvl4pPr marL="863978" indent="-191995">
              <a:lnSpc>
                <a:spcPct val="100000"/>
              </a:lnSpc>
              <a:spcBef>
                <a:spcPts val="800"/>
              </a:spcBef>
              <a:buSzPct val="90000"/>
              <a:buFont typeface="+mj-lt"/>
              <a:buAutoNum type="romanLcPeriod"/>
              <a:defRPr sz="1600">
                <a:solidFill>
                  <a:schemeClr val="bg2"/>
                </a:solidFill>
                <a:latin typeface="+mn-lt"/>
              </a:defRPr>
            </a:lvl4pPr>
            <a:lvl5pPr marL="1055974" indent="-191995">
              <a:lnSpc>
                <a:spcPct val="100000"/>
              </a:lnSpc>
              <a:spcBef>
                <a:spcPts val="800"/>
              </a:spcBef>
              <a:defRPr sz="1600">
                <a:solidFill>
                  <a:schemeClr val="bg2"/>
                </a:solidFill>
                <a:latin typeface="+mn-lt"/>
              </a:defRPr>
            </a:lvl5pPr>
            <a:lvl6pPr marL="2285943" indent="0">
              <a:buNone/>
              <a:defRPr sz="1600">
                <a:solidFill>
                  <a:schemeClr val="bg2"/>
                </a:solidFill>
              </a:defRPr>
            </a:lvl6pPr>
          </a:lstStyle>
          <a:p>
            <a:pPr lvl="0"/>
            <a:r>
              <a:rPr lang="en-GB" dirty="0"/>
              <a:t>Click to start texting</a:t>
            </a:r>
            <a:endParaRPr lang="en-US" dirty="0"/>
          </a:p>
        </p:txBody>
      </p:sp>
      <p:sp>
        <p:nvSpPr>
          <p:cNvPr id="22" name="Text Placeholder 2"/>
          <p:cNvSpPr>
            <a:spLocks noGrp="1"/>
          </p:cNvSpPr>
          <p:nvPr>
            <p:ph type="body" sz="quarter" idx="22" hasCustomPrompt="1"/>
          </p:nvPr>
        </p:nvSpPr>
        <p:spPr>
          <a:xfrm>
            <a:off x="511476" y="3529711"/>
            <a:ext cx="2533013" cy="384212"/>
          </a:xfrm>
          <a:prstGeom prst="rect">
            <a:avLst/>
          </a:prstGeom>
        </p:spPr>
        <p:txBody>
          <a:bodyPr lIns="0" tIns="0" rIns="0" bIns="0">
            <a:noAutofit/>
          </a:bodyPr>
          <a:lstStyle>
            <a:lvl1pPr marL="0" indent="0" algn="l">
              <a:lnSpc>
                <a:spcPct val="100000"/>
              </a:lnSpc>
              <a:spcBef>
                <a:spcPts val="800"/>
              </a:spcBef>
              <a:buNone/>
              <a:defRPr lang="en-US" sz="2133" b="1" kern="1200" dirty="0">
                <a:solidFill>
                  <a:schemeClr val="accent3"/>
                </a:solidFill>
                <a:latin typeface="+mj-lt"/>
                <a:ea typeface="+mn-ea"/>
                <a:cs typeface="+mn-cs"/>
              </a:defRPr>
            </a:lvl1pPr>
            <a:lvl2pPr marL="457189" indent="0">
              <a:buNone/>
              <a:defRPr/>
            </a:lvl2pPr>
            <a:lvl3pPr marL="914377" indent="0">
              <a:buNone/>
              <a:defRPr/>
            </a:lvl3pPr>
            <a:lvl4pPr marL="1371566" indent="0">
              <a:buNone/>
              <a:defRPr/>
            </a:lvl4pPr>
            <a:lvl5pPr marL="1828754" indent="0">
              <a:buNone/>
              <a:defRPr/>
            </a:lvl5pPr>
          </a:lstStyle>
          <a:p>
            <a:r>
              <a:rPr lang="en-US" dirty="0"/>
              <a:t>Click to add a title</a:t>
            </a:r>
          </a:p>
        </p:txBody>
      </p:sp>
      <p:sp>
        <p:nvSpPr>
          <p:cNvPr id="71" name="Text Placeholder 2"/>
          <p:cNvSpPr>
            <a:spLocks noGrp="1"/>
          </p:cNvSpPr>
          <p:nvPr>
            <p:ph type="body" sz="quarter" idx="31" hasCustomPrompt="1"/>
          </p:nvPr>
        </p:nvSpPr>
        <p:spPr>
          <a:xfrm>
            <a:off x="3384963" y="3529711"/>
            <a:ext cx="2533013" cy="384212"/>
          </a:xfrm>
          <a:prstGeom prst="rect">
            <a:avLst/>
          </a:prstGeom>
        </p:spPr>
        <p:txBody>
          <a:bodyPr lIns="0" tIns="0" rIns="0" bIns="0">
            <a:noAutofit/>
          </a:bodyPr>
          <a:lstStyle>
            <a:lvl1pPr marL="0" indent="0" algn="l">
              <a:lnSpc>
                <a:spcPct val="100000"/>
              </a:lnSpc>
              <a:spcBef>
                <a:spcPts val="800"/>
              </a:spcBef>
              <a:buNone/>
              <a:defRPr lang="en-US" sz="2133" b="1" kern="1200" dirty="0">
                <a:solidFill>
                  <a:schemeClr val="accent3"/>
                </a:solidFill>
                <a:latin typeface="+mj-lt"/>
                <a:ea typeface="+mn-ea"/>
                <a:cs typeface="+mn-cs"/>
              </a:defRPr>
            </a:lvl1pPr>
            <a:lvl2pPr marL="457189" indent="0">
              <a:buNone/>
              <a:defRPr/>
            </a:lvl2pPr>
            <a:lvl3pPr marL="914377" indent="0">
              <a:buNone/>
              <a:defRPr/>
            </a:lvl3pPr>
            <a:lvl4pPr marL="1371566" indent="0">
              <a:buNone/>
              <a:defRPr/>
            </a:lvl4pPr>
            <a:lvl5pPr marL="1828754" indent="0">
              <a:buNone/>
              <a:defRPr/>
            </a:lvl5pPr>
          </a:lstStyle>
          <a:p>
            <a:r>
              <a:rPr lang="en-US" dirty="0"/>
              <a:t>Click to add a title</a:t>
            </a:r>
          </a:p>
        </p:txBody>
      </p:sp>
      <p:sp>
        <p:nvSpPr>
          <p:cNvPr id="76" name="Text Placeholder 2"/>
          <p:cNvSpPr>
            <a:spLocks noGrp="1"/>
          </p:cNvSpPr>
          <p:nvPr>
            <p:ph type="body" sz="quarter" idx="34" hasCustomPrompt="1"/>
          </p:nvPr>
        </p:nvSpPr>
        <p:spPr>
          <a:xfrm>
            <a:off x="6258450" y="3529711"/>
            <a:ext cx="2533013" cy="384212"/>
          </a:xfrm>
          <a:prstGeom prst="rect">
            <a:avLst/>
          </a:prstGeom>
        </p:spPr>
        <p:txBody>
          <a:bodyPr lIns="0" tIns="0" rIns="0" bIns="0">
            <a:noAutofit/>
          </a:bodyPr>
          <a:lstStyle>
            <a:lvl1pPr marL="0" indent="0" algn="l">
              <a:lnSpc>
                <a:spcPct val="100000"/>
              </a:lnSpc>
              <a:spcBef>
                <a:spcPts val="800"/>
              </a:spcBef>
              <a:buNone/>
              <a:defRPr lang="en-US" sz="2133" b="1" kern="1200" dirty="0">
                <a:solidFill>
                  <a:schemeClr val="accent3"/>
                </a:solidFill>
                <a:latin typeface="+mj-lt"/>
                <a:ea typeface="+mn-ea"/>
                <a:cs typeface="+mn-cs"/>
              </a:defRPr>
            </a:lvl1pPr>
            <a:lvl2pPr marL="457189" indent="0">
              <a:buNone/>
              <a:defRPr/>
            </a:lvl2pPr>
            <a:lvl3pPr marL="914377" indent="0">
              <a:buNone/>
              <a:defRPr/>
            </a:lvl3pPr>
            <a:lvl4pPr marL="1371566" indent="0">
              <a:buNone/>
              <a:defRPr/>
            </a:lvl4pPr>
            <a:lvl5pPr marL="1828754" indent="0">
              <a:buNone/>
              <a:defRPr/>
            </a:lvl5pPr>
          </a:lstStyle>
          <a:p>
            <a:r>
              <a:rPr lang="en-US" dirty="0"/>
              <a:t>Click to add a title</a:t>
            </a:r>
          </a:p>
        </p:txBody>
      </p:sp>
      <p:sp>
        <p:nvSpPr>
          <p:cNvPr id="81" name="Text Placeholder 2"/>
          <p:cNvSpPr>
            <a:spLocks noGrp="1"/>
          </p:cNvSpPr>
          <p:nvPr>
            <p:ph type="body" sz="quarter" idx="37" hasCustomPrompt="1"/>
          </p:nvPr>
        </p:nvSpPr>
        <p:spPr>
          <a:xfrm>
            <a:off x="9131938" y="3529711"/>
            <a:ext cx="2533013" cy="384212"/>
          </a:xfrm>
          <a:prstGeom prst="rect">
            <a:avLst/>
          </a:prstGeom>
        </p:spPr>
        <p:txBody>
          <a:bodyPr lIns="0" tIns="0" rIns="0" bIns="0">
            <a:noAutofit/>
          </a:bodyPr>
          <a:lstStyle>
            <a:lvl1pPr marL="0" indent="0" algn="l">
              <a:lnSpc>
                <a:spcPct val="100000"/>
              </a:lnSpc>
              <a:spcBef>
                <a:spcPts val="800"/>
              </a:spcBef>
              <a:buNone/>
              <a:defRPr lang="en-US" sz="2133" b="1" kern="1200" dirty="0">
                <a:solidFill>
                  <a:schemeClr val="accent3"/>
                </a:solidFill>
                <a:latin typeface="+mj-lt"/>
                <a:ea typeface="+mn-ea"/>
                <a:cs typeface="+mn-cs"/>
              </a:defRPr>
            </a:lvl1pPr>
            <a:lvl2pPr marL="457189" indent="0">
              <a:buNone/>
              <a:defRPr/>
            </a:lvl2pPr>
            <a:lvl3pPr marL="914377" indent="0">
              <a:buNone/>
              <a:defRPr/>
            </a:lvl3pPr>
            <a:lvl4pPr marL="1371566" indent="0">
              <a:buNone/>
              <a:defRPr/>
            </a:lvl4pPr>
            <a:lvl5pPr marL="1828754" indent="0">
              <a:buNone/>
              <a:defRPr/>
            </a:lvl5pPr>
          </a:lstStyle>
          <a:p>
            <a:r>
              <a:rPr lang="en-US" dirty="0"/>
              <a:t>Click to add a title</a:t>
            </a:r>
          </a:p>
        </p:txBody>
      </p:sp>
      <p:sp>
        <p:nvSpPr>
          <p:cNvPr id="34" name="Text Placeholder 4"/>
          <p:cNvSpPr>
            <a:spLocks noGrp="1"/>
          </p:cNvSpPr>
          <p:nvPr>
            <p:ph type="body" sz="quarter" idx="27" hasCustomPrompt="1"/>
          </p:nvPr>
        </p:nvSpPr>
        <p:spPr>
          <a:xfrm>
            <a:off x="511476" y="980017"/>
            <a:ext cx="11153475" cy="287867"/>
          </a:xfrm>
          <a:prstGeom prst="rect">
            <a:avLst/>
          </a:prstGeom>
        </p:spPr>
        <p:txBody>
          <a:bodyPr lIns="0" tIns="0" rIns="0" bIns="0">
            <a:noAutofit/>
          </a:bodyPr>
          <a:lstStyle>
            <a:lvl1pPr marL="0" indent="0" algn="l">
              <a:lnSpc>
                <a:spcPct val="100000"/>
              </a:lnSpc>
              <a:spcBef>
                <a:spcPts val="800"/>
              </a:spcBef>
              <a:buNone/>
              <a:defRPr lang="en-US" sz="2400" b="0" kern="1200" dirty="0">
                <a:solidFill>
                  <a:schemeClr val="accent2"/>
                </a:solidFill>
                <a:latin typeface="+mn-lt"/>
                <a:ea typeface="+mn-ea"/>
                <a:cs typeface="+mn-cs"/>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Click to add a subtitle or delete this placeholder if not needed</a:t>
            </a:r>
          </a:p>
        </p:txBody>
      </p:sp>
      <p:sp>
        <p:nvSpPr>
          <p:cNvPr id="27" name="Content Placeholder 2">
            <a:extLst>
              <a:ext uri="{FF2B5EF4-FFF2-40B4-BE49-F238E27FC236}">
                <a16:creationId xmlns:a16="http://schemas.microsoft.com/office/drawing/2014/main" id="{1D312E8C-BE32-5F45-A5AB-57FDA3272178}"/>
              </a:ext>
            </a:extLst>
          </p:cNvPr>
          <p:cNvSpPr>
            <a:spLocks noGrp="1"/>
          </p:cNvSpPr>
          <p:nvPr>
            <p:ph sz="quarter" idx="39" hasCustomPrompt="1"/>
          </p:nvPr>
        </p:nvSpPr>
        <p:spPr>
          <a:xfrm>
            <a:off x="3384963" y="4082534"/>
            <a:ext cx="2533013" cy="1985953"/>
          </a:xfrm>
          <a:prstGeom prst="rect">
            <a:avLst/>
          </a:prstGeom>
        </p:spPr>
        <p:txBody>
          <a:bodyPr lIns="0" tIns="0" rIns="0" bIns="0">
            <a:noAutofit/>
          </a:bodyPr>
          <a:lstStyle>
            <a:lvl1pPr marL="191995" indent="-191995">
              <a:lnSpc>
                <a:spcPct val="100000"/>
              </a:lnSpc>
              <a:spcBef>
                <a:spcPts val="800"/>
              </a:spcBef>
              <a:buFont typeface="Wingdings" panose="05000000000000000000" pitchFamily="2" charset="2"/>
              <a:buChar char="§"/>
              <a:defRPr sz="1600">
                <a:solidFill>
                  <a:schemeClr val="accent3"/>
                </a:solidFill>
                <a:latin typeface="+mn-lt"/>
              </a:defRPr>
            </a:lvl1pPr>
            <a:lvl2pPr marL="383990" indent="-191995">
              <a:lnSpc>
                <a:spcPct val="100000"/>
              </a:lnSpc>
              <a:spcBef>
                <a:spcPts val="800"/>
              </a:spcBef>
              <a:buSzPct val="100000"/>
              <a:buFont typeface="Arial" panose="020B0604020202020204" pitchFamily="34" charset="0"/>
              <a:buChar char="•"/>
              <a:defRPr sz="1600">
                <a:solidFill>
                  <a:schemeClr val="bg2"/>
                </a:solidFill>
                <a:latin typeface="+mn-lt"/>
              </a:defRPr>
            </a:lvl2pPr>
            <a:lvl3pPr marL="671983" indent="-287993">
              <a:lnSpc>
                <a:spcPct val="100000"/>
              </a:lnSpc>
              <a:spcBef>
                <a:spcPts val="800"/>
              </a:spcBef>
              <a:buFont typeface="+mj-lt"/>
              <a:buAutoNum type="alphaLcParenR"/>
              <a:defRPr sz="1600">
                <a:solidFill>
                  <a:schemeClr val="bg2"/>
                </a:solidFill>
                <a:latin typeface="+mn-lt"/>
              </a:defRPr>
            </a:lvl3pPr>
            <a:lvl4pPr marL="863978" indent="-191995">
              <a:lnSpc>
                <a:spcPct val="100000"/>
              </a:lnSpc>
              <a:spcBef>
                <a:spcPts val="800"/>
              </a:spcBef>
              <a:buSzPct val="90000"/>
              <a:buFont typeface="+mj-lt"/>
              <a:buAutoNum type="romanLcPeriod"/>
              <a:defRPr sz="1600">
                <a:solidFill>
                  <a:schemeClr val="bg2"/>
                </a:solidFill>
                <a:latin typeface="+mn-lt"/>
              </a:defRPr>
            </a:lvl4pPr>
            <a:lvl5pPr marL="1055974" indent="-191995">
              <a:lnSpc>
                <a:spcPct val="100000"/>
              </a:lnSpc>
              <a:spcBef>
                <a:spcPts val="800"/>
              </a:spcBef>
              <a:defRPr sz="1600">
                <a:solidFill>
                  <a:schemeClr val="bg2"/>
                </a:solidFill>
                <a:latin typeface="+mn-lt"/>
              </a:defRPr>
            </a:lvl5pPr>
            <a:lvl6pPr marL="2285943" indent="0">
              <a:buNone/>
              <a:defRPr sz="1600">
                <a:solidFill>
                  <a:schemeClr val="bg2"/>
                </a:solidFill>
              </a:defRPr>
            </a:lvl6pPr>
          </a:lstStyle>
          <a:p>
            <a:pPr lvl="0"/>
            <a:r>
              <a:rPr lang="en-GB" dirty="0"/>
              <a:t>Click to start texting</a:t>
            </a:r>
            <a:endParaRPr lang="en-US" dirty="0"/>
          </a:p>
        </p:txBody>
      </p:sp>
      <p:sp>
        <p:nvSpPr>
          <p:cNvPr id="28" name="Content Placeholder 2">
            <a:extLst>
              <a:ext uri="{FF2B5EF4-FFF2-40B4-BE49-F238E27FC236}">
                <a16:creationId xmlns:a16="http://schemas.microsoft.com/office/drawing/2014/main" id="{1D312E8C-BE32-5F45-A5AB-57FDA3272178}"/>
              </a:ext>
            </a:extLst>
          </p:cNvPr>
          <p:cNvSpPr>
            <a:spLocks noGrp="1"/>
          </p:cNvSpPr>
          <p:nvPr>
            <p:ph sz="quarter" idx="40" hasCustomPrompt="1"/>
          </p:nvPr>
        </p:nvSpPr>
        <p:spPr>
          <a:xfrm>
            <a:off x="6258450" y="4082533"/>
            <a:ext cx="2533013" cy="1985953"/>
          </a:xfrm>
          <a:prstGeom prst="rect">
            <a:avLst/>
          </a:prstGeom>
        </p:spPr>
        <p:txBody>
          <a:bodyPr lIns="0" tIns="0" rIns="0" bIns="0">
            <a:noAutofit/>
          </a:bodyPr>
          <a:lstStyle>
            <a:lvl1pPr marL="191995" indent="-191995">
              <a:lnSpc>
                <a:spcPct val="100000"/>
              </a:lnSpc>
              <a:spcBef>
                <a:spcPts val="800"/>
              </a:spcBef>
              <a:buFont typeface="Wingdings" panose="05000000000000000000" pitchFamily="2" charset="2"/>
              <a:buChar char="§"/>
              <a:defRPr sz="1600">
                <a:solidFill>
                  <a:schemeClr val="accent3"/>
                </a:solidFill>
                <a:latin typeface="+mn-lt"/>
              </a:defRPr>
            </a:lvl1pPr>
            <a:lvl2pPr marL="383990" indent="-191995">
              <a:lnSpc>
                <a:spcPct val="100000"/>
              </a:lnSpc>
              <a:spcBef>
                <a:spcPts val="800"/>
              </a:spcBef>
              <a:buSzPct val="100000"/>
              <a:buFont typeface="Arial" panose="020B0604020202020204" pitchFamily="34" charset="0"/>
              <a:buChar char="•"/>
              <a:defRPr sz="1600">
                <a:solidFill>
                  <a:schemeClr val="bg2"/>
                </a:solidFill>
                <a:latin typeface="+mn-lt"/>
              </a:defRPr>
            </a:lvl2pPr>
            <a:lvl3pPr marL="671983" indent="-287993">
              <a:lnSpc>
                <a:spcPct val="100000"/>
              </a:lnSpc>
              <a:spcBef>
                <a:spcPts val="800"/>
              </a:spcBef>
              <a:buFont typeface="+mj-lt"/>
              <a:buAutoNum type="alphaLcParenR"/>
              <a:defRPr sz="1600">
                <a:solidFill>
                  <a:schemeClr val="bg2"/>
                </a:solidFill>
                <a:latin typeface="+mn-lt"/>
              </a:defRPr>
            </a:lvl3pPr>
            <a:lvl4pPr marL="863978" indent="-191995">
              <a:lnSpc>
                <a:spcPct val="100000"/>
              </a:lnSpc>
              <a:spcBef>
                <a:spcPts val="800"/>
              </a:spcBef>
              <a:buSzPct val="90000"/>
              <a:buFont typeface="+mj-lt"/>
              <a:buAutoNum type="romanLcPeriod"/>
              <a:defRPr sz="1600">
                <a:solidFill>
                  <a:schemeClr val="bg2"/>
                </a:solidFill>
                <a:latin typeface="+mn-lt"/>
              </a:defRPr>
            </a:lvl4pPr>
            <a:lvl5pPr marL="1055974" indent="-191995">
              <a:lnSpc>
                <a:spcPct val="100000"/>
              </a:lnSpc>
              <a:spcBef>
                <a:spcPts val="800"/>
              </a:spcBef>
              <a:defRPr sz="1600">
                <a:solidFill>
                  <a:schemeClr val="bg2"/>
                </a:solidFill>
                <a:latin typeface="+mn-lt"/>
              </a:defRPr>
            </a:lvl5pPr>
            <a:lvl6pPr marL="2285943" indent="0">
              <a:buNone/>
              <a:defRPr sz="1600">
                <a:solidFill>
                  <a:schemeClr val="bg2"/>
                </a:solidFill>
              </a:defRPr>
            </a:lvl6pPr>
          </a:lstStyle>
          <a:p>
            <a:pPr lvl="0"/>
            <a:r>
              <a:rPr lang="en-GB" dirty="0"/>
              <a:t>Click to start texting</a:t>
            </a:r>
            <a:endParaRPr lang="en-US" dirty="0"/>
          </a:p>
        </p:txBody>
      </p:sp>
      <p:sp>
        <p:nvSpPr>
          <p:cNvPr id="29" name="Content Placeholder 2">
            <a:extLst>
              <a:ext uri="{FF2B5EF4-FFF2-40B4-BE49-F238E27FC236}">
                <a16:creationId xmlns:a16="http://schemas.microsoft.com/office/drawing/2014/main" id="{1D312E8C-BE32-5F45-A5AB-57FDA3272178}"/>
              </a:ext>
            </a:extLst>
          </p:cNvPr>
          <p:cNvSpPr>
            <a:spLocks noGrp="1"/>
          </p:cNvSpPr>
          <p:nvPr>
            <p:ph sz="quarter" idx="41" hasCustomPrompt="1"/>
          </p:nvPr>
        </p:nvSpPr>
        <p:spPr>
          <a:xfrm>
            <a:off x="9131938" y="4082532"/>
            <a:ext cx="2533013" cy="1985953"/>
          </a:xfrm>
          <a:prstGeom prst="rect">
            <a:avLst/>
          </a:prstGeom>
        </p:spPr>
        <p:txBody>
          <a:bodyPr lIns="0" tIns="0" rIns="0" bIns="0">
            <a:noAutofit/>
          </a:bodyPr>
          <a:lstStyle>
            <a:lvl1pPr marL="191995" indent="-191995">
              <a:lnSpc>
                <a:spcPct val="100000"/>
              </a:lnSpc>
              <a:spcBef>
                <a:spcPts val="800"/>
              </a:spcBef>
              <a:buFont typeface="Wingdings" panose="05000000000000000000" pitchFamily="2" charset="2"/>
              <a:buChar char="§"/>
              <a:defRPr sz="1600">
                <a:solidFill>
                  <a:schemeClr val="accent3"/>
                </a:solidFill>
                <a:latin typeface="+mn-lt"/>
              </a:defRPr>
            </a:lvl1pPr>
            <a:lvl2pPr marL="383990" indent="-191995">
              <a:lnSpc>
                <a:spcPct val="100000"/>
              </a:lnSpc>
              <a:spcBef>
                <a:spcPts val="800"/>
              </a:spcBef>
              <a:buSzPct val="100000"/>
              <a:buFont typeface="Arial" panose="020B0604020202020204" pitchFamily="34" charset="0"/>
              <a:buChar char="•"/>
              <a:defRPr sz="1600">
                <a:solidFill>
                  <a:schemeClr val="bg2"/>
                </a:solidFill>
                <a:latin typeface="+mn-lt"/>
              </a:defRPr>
            </a:lvl2pPr>
            <a:lvl3pPr marL="671983" indent="-287993">
              <a:lnSpc>
                <a:spcPct val="100000"/>
              </a:lnSpc>
              <a:spcBef>
                <a:spcPts val="800"/>
              </a:spcBef>
              <a:buFont typeface="+mj-lt"/>
              <a:buAutoNum type="alphaLcParenR"/>
              <a:defRPr sz="1600">
                <a:solidFill>
                  <a:schemeClr val="bg2"/>
                </a:solidFill>
                <a:latin typeface="+mn-lt"/>
              </a:defRPr>
            </a:lvl3pPr>
            <a:lvl4pPr marL="863978" indent="-191995">
              <a:lnSpc>
                <a:spcPct val="100000"/>
              </a:lnSpc>
              <a:spcBef>
                <a:spcPts val="800"/>
              </a:spcBef>
              <a:buSzPct val="90000"/>
              <a:buFont typeface="+mj-lt"/>
              <a:buAutoNum type="romanLcPeriod"/>
              <a:defRPr sz="1600">
                <a:solidFill>
                  <a:schemeClr val="bg2"/>
                </a:solidFill>
                <a:latin typeface="+mn-lt"/>
              </a:defRPr>
            </a:lvl4pPr>
            <a:lvl5pPr marL="1055974" indent="-191995">
              <a:lnSpc>
                <a:spcPct val="100000"/>
              </a:lnSpc>
              <a:spcBef>
                <a:spcPts val="800"/>
              </a:spcBef>
              <a:defRPr sz="1600">
                <a:solidFill>
                  <a:schemeClr val="bg2"/>
                </a:solidFill>
                <a:latin typeface="+mn-lt"/>
              </a:defRPr>
            </a:lvl5pPr>
            <a:lvl6pPr marL="2285943" indent="0">
              <a:buNone/>
              <a:defRPr sz="1600">
                <a:solidFill>
                  <a:schemeClr val="bg2"/>
                </a:solidFill>
              </a:defRPr>
            </a:lvl6pPr>
          </a:lstStyle>
          <a:p>
            <a:pPr lvl="0"/>
            <a:r>
              <a:rPr lang="en-GB" dirty="0"/>
              <a:t>Click to start texting</a:t>
            </a:r>
            <a:endParaRPr lang="en-US" dirty="0"/>
          </a:p>
        </p:txBody>
      </p:sp>
      <p:sp>
        <p:nvSpPr>
          <p:cNvPr id="24" name="Picture Placeholder 6">
            <a:extLst>
              <a:ext uri="{FF2B5EF4-FFF2-40B4-BE49-F238E27FC236}">
                <a16:creationId xmlns:a16="http://schemas.microsoft.com/office/drawing/2014/main" id="{67F31111-9B73-994F-BE8C-C55388657C7A}"/>
              </a:ext>
            </a:extLst>
          </p:cNvPr>
          <p:cNvSpPr>
            <a:spLocks noGrp="1"/>
          </p:cNvSpPr>
          <p:nvPr>
            <p:ph type="pic" sz="quarter" idx="21" hasCustomPrompt="1"/>
          </p:nvPr>
        </p:nvSpPr>
        <p:spPr>
          <a:xfrm>
            <a:off x="511476" y="1670800"/>
            <a:ext cx="2533013" cy="1569032"/>
          </a:xfrm>
          <a:prstGeom prst="rect">
            <a:avLst/>
          </a:prstGeom>
          <a:solidFill>
            <a:schemeClr val="tx1">
              <a:lumMod val="10000"/>
              <a:lumOff val="90000"/>
            </a:schemeClr>
          </a:solidFill>
        </p:spPr>
        <p:txBody>
          <a:bodyPr lIns="0" tIns="0" rIns="0" bIns="0" anchor="ctr">
            <a:noAutofit/>
          </a:bodyPr>
          <a:lstStyle>
            <a:lvl1pPr marL="0" indent="0" algn="ctr">
              <a:buNone/>
              <a:defRPr sz="1333">
                <a:solidFill>
                  <a:schemeClr val="tx1"/>
                </a:solidFill>
                <a:latin typeface="+mn-lt"/>
              </a:defRPr>
            </a:lvl1pPr>
          </a:lstStyle>
          <a:p>
            <a:r>
              <a:rPr lang="en-US" dirty="0"/>
              <a:t>Click to add a picture</a:t>
            </a:r>
          </a:p>
        </p:txBody>
      </p:sp>
      <p:sp>
        <p:nvSpPr>
          <p:cNvPr id="25" name="Picture Placeholder 6">
            <a:extLst>
              <a:ext uri="{FF2B5EF4-FFF2-40B4-BE49-F238E27FC236}">
                <a16:creationId xmlns:a16="http://schemas.microsoft.com/office/drawing/2014/main" id="{25E0286D-50C3-EE4F-A08D-A45D27C90585}"/>
              </a:ext>
            </a:extLst>
          </p:cNvPr>
          <p:cNvSpPr>
            <a:spLocks noGrp="1"/>
          </p:cNvSpPr>
          <p:nvPr>
            <p:ph type="pic" sz="quarter" idx="42" hasCustomPrompt="1"/>
          </p:nvPr>
        </p:nvSpPr>
        <p:spPr>
          <a:xfrm>
            <a:off x="3384963" y="1671823"/>
            <a:ext cx="2533013" cy="1569032"/>
          </a:xfrm>
          <a:prstGeom prst="rect">
            <a:avLst/>
          </a:prstGeom>
          <a:solidFill>
            <a:schemeClr val="tx1">
              <a:lumMod val="10000"/>
              <a:lumOff val="90000"/>
            </a:schemeClr>
          </a:solidFill>
        </p:spPr>
        <p:txBody>
          <a:bodyPr lIns="0" tIns="0" rIns="0" bIns="0" anchor="ctr">
            <a:noAutofit/>
          </a:bodyPr>
          <a:lstStyle>
            <a:lvl1pPr marL="0" indent="0" algn="ctr">
              <a:buNone/>
              <a:defRPr sz="1333">
                <a:solidFill>
                  <a:schemeClr val="tx1"/>
                </a:solidFill>
                <a:latin typeface="+mn-lt"/>
              </a:defRPr>
            </a:lvl1pPr>
          </a:lstStyle>
          <a:p>
            <a:r>
              <a:rPr lang="en-US" dirty="0"/>
              <a:t>Click to add a picture</a:t>
            </a:r>
          </a:p>
        </p:txBody>
      </p:sp>
      <p:sp>
        <p:nvSpPr>
          <p:cNvPr id="26" name="Picture Placeholder 6">
            <a:extLst>
              <a:ext uri="{FF2B5EF4-FFF2-40B4-BE49-F238E27FC236}">
                <a16:creationId xmlns:a16="http://schemas.microsoft.com/office/drawing/2014/main" id="{13E1438A-7205-A64F-9BA2-15966D25191B}"/>
              </a:ext>
            </a:extLst>
          </p:cNvPr>
          <p:cNvSpPr>
            <a:spLocks noGrp="1"/>
          </p:cNvSpPr>
          <p:nvPr>
            <p:ph type="pic" sz="quarter" idx="43" hasCustomPrompt="1"/>
          </p:nvPr>
        </p:nvSpPr>
        <p:spPr>
          <a:xfrm>
            <a:off x="6258450" y="1672845"/>
            <a:ext cx="2533013" cy="1569032"/>
          </a:xfrm>
          <a:prstGeom prst="rect">
            <a:avLst/>
          </a:prstGeom>
          <a:solidFill>
            <a:schemeClr val="tx1">
              <a:lumMod val="10000"/>
              <a:lumOff val="90000"/>
            </a:schemeClr>
          </a:solidFill>
        </p:spPr>
        <p:txBody>
          <a:bodyPr lIns="0" tIns="0" rIns="0" bIns="0" anchor="ctr">
            <a:noAutofit/>
          </a:bodyPr>
          <a:lstStyle>
            <a:lvl1pPr marL="0" indent="0" algn="ctr">
              <a:buNone/>
              <a:defRPr sz="1333">
                <a:solidFill>
                  <a:schemeClr val="tx1"/>
                </a:solidFill>
                <a:latin typeface="+mn-lt"/>
              </a:defRPr>
            </a:lvl1pPr>
          </a:lstStyle>
          <a:p>
            <a:r>
              <a:rPr lang="en-US" dirty="0"/>
              <a:t>Click to add a picture</a:t>
            </a:r>
          </a:p>
        </p:txBody>
      </p:sp>
      <p:sp>
        <p:nvSpPr>
          <p:cNvPr id="30" name="Picture Placeholder 6">
            <a:extLst>
              <a:ext uri="{FF2B5EF4-FFF2-40B4-BE49-F238E27FC236}">
                <a16:creationId xmlns:a16="http://schemas.microsoft.com/office/drawing/2014/main" id="{D2F8F7FC-F872-9A4D-880C-DFB2B6BF2FC9}"/>
              </a:ext>
            </a:extLst>
          </p:cNvPr>
          <p:cNvSpPr>
            <a:spLocks noGrp="1"/>
          </p:cNvSpPr>
          <p:nvPr>
            <p:ph type="pic" sz="quarter" idx="44" hasCustomPrompt="1"/>
          </p:nvPr>
        </p:nvSpPr>
        <p:spPr>
          <a:xfrm>
            <a:off x="9131936" y="1673868"/>
            <a:ext cx="2533013" cy="1569032"/>
          </a:xfrm>
          <a:prstGeom prst="rect">
            <a:avLst/>
          </a:prstGeom>
          <a:solidFill>
            <a:schemeClr val="tx1">
              <a:lumMod val="10000"/>
              <a:lumOff val="90000"/>
            </a:schemeClr>
          </a:solidFill>
        </p:spPr>
        <p:txBody>
          <a:bodyPr lIns="0" tIns="0" rIns="0" bIns="0" anchor="ctr">
            <a:noAutofit/>
          </a:bodyPr>
          <a:lstStyle>
            <a:lvl1pPr marL="0" indent="0" algn="ctr">
              <a:buNone/>
              <a:defRPr sz="1333">
                <a:solidFill>
                  <a:schemeClr val="tx1"/>
                </a:solidFill>
                <a:latin typeface="+mn-lt"/>
              </a:defRPr>
            </a:lvl1pPr>
          </a:lstStyle>
          <a:p>
            <a:r>
              <a:rPr lang="en-US" dirty="0"/>
              <a:t>Click to add a picture</a:t>
            </a:r>
          </a:p>
        </p:txBody>
      </p:sp>
      <p:sp>
        <p:nvSpPr>
          <p:cNvPr id="23" name="Text Placeholder 23">
            <a:extLst>
              <a:ext uri="{FF2B5EF4-FFF2-40B4-BE49-F238E27FC236}">
                <a16:creationId xmlns:a16="http://schemas.microsoft.com/office/drawing/2014/main" id="{C6E804D0-78BF-4219-81C1-B14F5CC97DDC}"/>
              </a:ext>
            </a:extLst>
          </p:cNvPr>
          <p:cNvSpPr>
            <a:spLocks noGrp="1"/>
          </p:cNvSpPr>
          <p:nvPr>
            <p:ph type="body" sz="quarter" idx="12" hasCustomPrompt="1"/>
          </p:nvPr>
        </p:nvSpPr>
        <p:spPr>
          <a:xfrm>
            <a:off x="131233" y="-1085145"/>
            <a:ext cx="1680000" cy="624000"/>
          </a:xfrm>
          <a:prstGeom prst="rect">
            <a:avLst/>
          </a:prstGeom>
          <a:solidFill>
            <a:srgbClr val="FFFFFF"/>
          </a:solidFill>
          <a:ln>
            <a:noFill/>
          </a:ln>
        </p:spPr>
        <p:txBody>
          <a:bodyPr anchor="ctr"/>
          <a:lstStyle>
            <a:lvl1pPr marL="0" indent="0" algn="ctr">
              <a:buNone/>
              <a:defRPr sz="3733" b="1">
                <a:solidFill>
                  <a:schemeClr val="accent3"/>
                </a:solidFill>
                <a:latin typeface="+mj-lt"/>
              </a:defRPr>
            </a:lvl1pPr>
            <a:lvl2pPr marL="457189" indent="0">
              <a:buNone/>
              <a:defRPr sz="3733" b="1">
                <a:solidFill>
                  <a:schemeClr val="bg2"/>
                </a:solidFill>
              </a:defRPr>
            </a:lvl2pPr>
            <a:lvl3pPr marL="914377" indent="0">
              <a:buNone/>
              <a:defRPr sz="3733" b="1">
                <a:solidFill>
                  <a:schemeClr val="bg2"/>
                </a:solidFill>
              </a:defRPr>
            </a:lvl3pPr>
            <a:lvl4pPr marL="1371566" indent="0">
              <a:buNone/>
              <a:defRPr sz="3733" b="1">
                <a:solidFill>
                  <a:schemeClr val="bg2"/>
                </a:solidFill>
              </a:defRPr>
            </a:lvl4pPr>
            <a:lvl5pPr marL="1828754" indent="0">
              <a:buNone/>
              <a:defRPr sz="3733" b="1">
                <a:solidFill>
                  <a:schemeClr val="bg2"/>
                </a:solidFill>
              </a:defRPr>
            </a:lvl5pPr>
          </a:lstStyle>
          <a:p>
            <a:pPr lvl="0"/>
            <a:r>
              <a:rPr lang="en-US" dirty="0"/>
              <a:t>Title</a:t>
            </a:r>
          </a:p>
        </p:txBody>
      </p:sp>
      <p:sp>
        <p:nvSpPr>
          <p:cNvPr id="31" name="Text Placeholder 26">
            <a:extLst>
              <a:ext uri="{FF2B5EF4-FFF2-40B4-BE49-F238E27FC236}">
                <a16:creationId xmlns:a16="http://schemas.microsoft.com/office/drawing/2014/main" id="{055C8431-480E-4660-B1FD-064EE183DC8C}"/>
              </a:ext>
            </a:extLst>
          </p:cNvPr>
          <p:cNvSpPr>
            <a:spLocks noGrp="1"/>
          </p:cNvSpPr>
          <p:nvPr>
            <p:ph type="body" sz="quarter" idx="13" hasCustomPrompt="1"/>
          </p:nvPr>
        </p:nvSpPr>
        <p:spPr>
          <a:xfrm>
            <a:off x="1839856" y="-1085145"/>
            <a:ext cx="1680000" cy="624000"/>
          </a:xfrm>
          <a:prstGeom prst="rect">
            <a:avLst/>
          </a:prstGeom>
          <a:solidFill>
            <a:srgbClr val="FFFFFF"/>
          </a:solidFill>
          <a:ln>
            <a:noFill/>
          </a:ln>
        </p:spPr>
        <p:txBody>
          <a:bodyPr anchor="ctr"/>
          <a:lstStyle>
            <a:lvl1pPr marL="0" indent="0" algn="ctr">
              <a:buNone/>
              <a:defRPr sz="2400" b="0">
                <a:solidFill>
                  <a:schemeClr val="accent2"/>
                </a:solidFill>
                <a:latin typeface="+mj-lt"/>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Subtitle</a:t>
            </a:r>
          </a:p>
        </p:txBody>
      </p:sp>
      <p:sp>
        <p:nvSpPr>
          <p:cNvPr id="32" name="Text Placeholder 26">
            <a:extLst>
              <a:ext uri="{FF2B5EF4-FFF2-40B4-BE49-F238E27FC236}">
                <a16:creationId xmlns:a16="http://schemas.microsoft.com/office/drawing/2014/main" id="{39D0792F-9BEF-46B3-A44B-91EB68F80314}"/>
              </a:ext>
            </a:extLst>
          </p:cNvPr>
          <p:cNvSpPr>
            <a:spLocks noGrp="1"/>
          </p:cNvSpPr>
          <p:nvPr>
            <p:ph type="body" sz="quarter" idx="14" hasCustomPrompt="1"/>
          </p:nvPr>
        </p:nvSpPr>
        <p:spPr>
          <a:xfrm>
            <a:off x="3548479" y="-1085145"/>
            <a:ext cx="1680000" cy="624000"/>
          </a:xfrm>
          <a:prstGeom prst="rect">
            <a:avLst/>
          </a:prstGeom>
          <a:solidFill>
            <a:srgbClr val="FFFFFF"/>
          </a:solidFill>
          <a:ln>
            <a:noFill/>
          </a:ln>
        </p:spPr>
        <p:txBody>
          <a:bodyPr anchor="ctr"/>
          <a:lstStyle>
            <a:lvl1pPr marL="0" indent="0" algn="ctr">
              <a:buNone/>
              <a:defRPr sz="1867" b="0">
                <a:solidFill>
                  <a:schemeClr val="accent2"/>
                </a:solidFill>
                <a:latin typeface="+mj-lt"/>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Lead</a:t>
            </a:r>
          </a:p>
        </p:txBody>
      </p:sp>
      <p:sp>
        <p:nvSpPr>
          <p:cNvPr id="33" name="Text Placeholder 26">
            <a:extLst>
              <a:ext uri="{FF2B5EF4-FFF2-40B4-BE49-F238E27FC236}">
                <a16:creationId xmlns:a16="http://schemas.microsoft.com/office/drawing/2014/main" id="{AEC0CD1E-9562-426D-AC20-A1FC5EE8824C}"/>
              </a:ext>
            </a:extLst>
          </p:cNvPr>
          <p:cNvSpPr>
            <a:spLocks noGrp="1"/>
          </p:cNvSpPr>
          <p:nvPr>
            <p:ph type="body" sz="quarter" idx="15" hasCustomPrompt="1"/>
          </p:nvPr>
        </p:nvSpPr>
        <p:spPr>
          <a:xfrm>
            <a:off x="5257101" y="-1085145"/>
            <a:ext cx="1680000" cy="624000"/>
          </a:xfrm>
          <a:prstGeom prst="rect">
            <a:avLst/>
          </a:prstGeom>
          <a:solidFill>
            <a:srgbClr val="FFFFFF"/>
          </a:solidFill>
          <a:ln>
            <a:noFill/>
          </a:ln>
        </p:spPr>
        <p:txBody>
          <a:bodyPr anchor="ctr"/>
          <a:lstStyle>
            <a:lvl1pPr marL="0" indent="0" algn="ctr">
              <a:buNone/>
              <a:defRPr sz="2133" b="1">
                <a:solidFill>
                  <a:schemeClr val="accent3"/>
                </a:solidFill>
                <a:latin typeface="+mj-lt"/>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Text title 1</a:t>
            </a:r>
          </a:p>
        </p:txBody>
      </p:sp>
      <p:sp>
        <p:nvSpPr>
          <p:cNvPr id="35" name="Text Placeholder 26">
            <a:extLst>
              <a:ext uri="{FF2B5EF4-FFF2-40B4-BE49-F238E27FC236}">
                <a16:creationId xmlns:a16="http://schemas.microsoft.com/office/drawing/2014/main" id="{AC6CAF1E-78B4-4B5F-A661-EEE151B12C0C}"/>
              </a:ext>
            </a:extLst>
          </p:cNvPr>
          <p:cNvSpPr>
            <a:spLocks noGrp="1"/>
          </p:cNvSpPr>
          <p:nvPr>
            <p:ph type="body" sz="quarter" idx="16" hasCustomPrompt="1"/>
          </p:nvPr>
        </p:nvSpPr>
        <p:spPr>
          <a:xfrm>
            <a:off x="8674347" y="-1085145"/>
            <a:ext cx="1680000" cy="624000"/>
          </a:xfrm>
          <a:prstGeom prst="rect">
            <a:avLst/>
          </a:prstGeom>
          <a:solidFill>
            <a:srgbClr val="FFFFFF"/>
          </a:solidFill>
          <a:ln>
            <a:noFill/>
          </a:ln>
        </p:spPr>
        <p:txBody>
          <a:bodyPr anchor="ctr"/>
          <a:lstStyle>
            <a:lvl1pPr marL="0" indent="0" algn="ctr">
              <a:buNone/>
              <a:defRPr sz="1600" b="0">
                <a:solidFill>
                  <a:schemeClr val="accent3"/>
                </a:solidFill>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Text</a:t>
            </a:r>
          </a:p>
        </p:txBody>
      </p:sp>
      <p:sp>
        <p:nvSpPr>
          <p:cNvPr id="36" name="Text Placeholder 26">
            <a:extLst>
              <a:ext uri="{FF2B5EF4-FFF2-40B4-BE49-F238E27FC236}">
                <a16:creationId xmlns:a16="http://schemas.microsoft.com/office/drawing/2014/main" id="{332C9A8D-2549-4462-B251-150E89745ABE}"/>
              </a:ext>
            </a:extLst>
          </p:cNvPr>
          <p:cNvSpPr>
            <a:spLocks noGrp="1"/>
          </p:cNvSpPr>
          <p:nvPr>
            <p:ph type="body" sz="quarter" idx="17" hasCustomPrompt="1"/>
          </p:nvPr>
        </p:nvSpPr>
        <p:spPr>
          <a:xfrm>
            <a:off x="10382973" y="-1085145"/>
            <a:ext cx="1680000" cy="624000"/>
          </a:xfrm>
          <a:prstGeom prst="rect">
            <a:avLst/>
          </a:prstGeom>
          <a:solidFill>
            <a:srgbClr val="FFFFFF"/>
          </a:solidFill>
          <a:ln>
            <a:noFill/>
          </a:ln>
        </p:spPr>
        <p:txBody>
          <a:bodyPr anchor="ctr"/>
          <a:lstStyle>
            <a:lvl1pPr marL="0" indent="0" algn="ctr">
              <a:buNone/>
              <a:defRPr sz="1067" b="0">
                <a:solidFill>
                  <a:schemeClr val="accent3"/>
                </a:solidFill>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Caption</a:t>
            </a:r>
          </a:p>
        </p:txBody>
      </p:sp>
      <p:sp>
        <p:nvSpPr>
          <p:cNvPr id="37" name="Text Placeholder 26">
            <a:extLst>
              <a:ext uri="{FF2B5EF4-FFF2-40B4-BE49-F238E27FC236}">
                <a16:creationId xmlns:a16="http://schemas.microsoft.com/office/drawing/2014/main" id="{CCFC0F66-1C77-4C4A-82BF-4B0F6648F501}"/>
              </a:ext>
            </a:extLst>
          </p:cNvPr>
          <p:cNvSpPr>
            <a:spLocks noGrp="1"/>
          </p:cNvSpPr>
          <p:nvPr>
            <p:ph type="body" sz="quarter" idx="18" hasCustomPrompt="1"/>
          </p:nvPr>
        </p:nvSpPr>
        <p:spPr>
          <a:xfrm>
            <a:off x="6965724" y="-1085145"/>
            <a:ext cx="1680000" cy="624000"/>
          </a:xfrm>
          <a:prstGeom prst="rect">
            <a:avLst/>
          </a:prstGeom>
          <a:solidFill>
            <a:srgbClr val="FFFFFF"/>
          </a:solidFill>
          <a:ln>
            <a:noFill/>
          </a:ln>
        </p:spPr>
        <p:txBody>
          <a:bodyPr anchor="ctr"/>
          <a:lstStyle>
            <a:lvl1pPr marL="0" indent="0" algn="ctr">
              <a:buNone/>
              <a:defRPr sz="1867" b="1">
                <a:solidFill>
                  <a:schemeClr val="accent3"/>
                </a:solidFill>
                <a:latin typeface="+mj-lt"/>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Text title 2</a:t>
            </a:r>
          </a:p>
        </p:txBody>
      </p:sp>
    </p:spTree>
    <p:extLst>
      <p:ext uri="{BB962C8B-B14F-4D97-AF65-F5344CB8AC3E}">
        <p14:creationId xmlns:p14="http://schemas.microsoft.com/office/powerpoint/2010/main" val="223973797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5 colums wo pics">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C495203F-FA6E-0C44-BB69-AF955CA6C5D3}"/>
              </a:ext>
            </a:extLst>
          </p:cNvPr>
          <p:cNvSpPr>
            <a:spLocks noGrp="1"/>
          </p:cNvSpPr>
          <p:nvPr>
            <p:ph type="title" hasCustomPrompt="1"/>
          </p:nvPr>
        </p:nvSpPr>
        <p:spPr>
          <a:xfrm>
            <a:off x="511476" y="316422"/>
            <a:ext cx="11153475" cy="951463"/>
          </a:xfrm>
          <a:prstGeom prst="rect">
            <a:avLst/>
          </a:prstGeom>
        </p:spPr>
        <p:txBody>
          <a:bodyPr vert="horz" lIns="0" tIns="0" rIns="0" bIns="0" rtlCol="0" anchor="t" anchorCtr="0">
            <a:noAutofit/>
          </a:bodyPr>
          <a:lstStyle>
            <a:lvl1pPr algn="l">
              <a:defRPr>
                <a:solidFill>
                  <a:schemeClr val="accent3"/>
                </a:solidFill>
                <a:latin typeface="+mj-lt"/>
              </a:defRPr>
            </a:lvl1pPr>
          </a:lstStyle>
          <a:p>
            <a:r>
              <a:rPr lang="en-US" dirty="0"/>
              <a:t>Click to add a title</a:t>
            </a:r>
          </a:p>
        </p:txBody>
      </p:sp>
      <p:sp>
        <p:nvSpPr>
          <p:cNvPr id="21" name="Content Placeholder 2">
            <a:extLst>
              <a:ext uri="{FF2B5EF4-FFF2-40B4-BE49-F238E27FC236}">
                <a16:creationId xmlns:a16="http://schemas.microsoft.com/office/drawing/2014/main" id="{1D312E8C-BE32-5F45-A5AB-57FDA3272178}"/>
              </a:ext>
            </a:extLst>
          </p:cNvPr>
          <p:cNvSpPr>
            <a:spLocks noGrp="1"/>
          </p:cNvSpPr>
          <p:nvPr>
            <p:ph sz="quarter" idx="10" hasCustomPrompt="1"/>
          </p:nvPr>
        </p:nvSpPr>
        <p:spPr>
          <a:xfrm>
            <a:off x="511477" y="2484743"/>
            <a:ext cx="2016000" cy="1275236"/>
          </a:xfrm>
          <a:prstGeom prst="rect">
            <a:avLst/>
          </a:prstGeom>
        </p:spPr>
        <p:txBody>
          <a:bodyPr lIns="0" tIns="0" rIns="0" bIns="0">
            <a:noAutofit/>
          </a:bodyPr>
          <a:lstStyle>
            <a:lvl1pPr marL="0" indent="0">
              <a:lnSpc>
                <a:spcPct val="100000"/>
              </a:lnSpc>
              <a:spcBef>
                <a:spcPts val="800"/>
              </a:spcBef>
              <a:buFont typeface="Wingdings" panose="05000000000000000000" pitchFamily="2" charset="2"/>
              <a:buNone/>
              <a:defRPr sz="1600">
                <a:solidFill>
                  <a:schemeClr val="accent2"/>
                </a:solidFill>
                <a:latin typeface="+mn-lt"/>
              </a:defRPr>
            </a:lvl1pPr>
            <a:lvl2pPr marL="383990" indent="-191995">
              <a:lnSpc>
                <a:spcPct val="100000"/>
              </a:lnSpc>
              <a:spcBef>
                <a:spcPts val="800"/>
              </a:spcBef>
              <a:buSzPct val="100000"/>
              <a:buFont typeface="Arial" panose="020B0604020202020204" pitchFamily="34" charset="0"/>
              <a:buChar char="•"/>
              <a:defRPr sz="1600">
                <a:solidFill>
                  <a:schemeClr val="bg2"/>
                </a:solidFill>
                <a:latin typeface="+mn-lt"/>
              </a:defRPr>
            </a:lvl2pPr>
            <a:lvl3pPr marL="671983" indent="-287993">
              <a:lnSpc>
                <a:spcPct val="100000"/>
              </a:lnSpc>
              <a:spcBef>
                <a:spcPts val="800"/>
              </a:spcBef>
              <a:buFont typeface="+mj-lt"/>
              <a:buAutoNum type="alphaLcParenR"/>
              <a:defRPr sz="1600">
                <a:solidFill>
                  <a:schemeClr val="bg2"/>
                </a:solidFill>
                <a:latin typeface="+mn-lt"/>
              </a:defRPr>
            </a:lvl3pPr>
            <a:lvl4pPr marL="863978" indent="-191995">
              <a:lnSpc>
                <a:spcPct val="100000"/>
              </a:lnSpc>
              <a:spcBef>
                <a:spcPts val="800"/>
              </a:spcBef>
              <a:buSzPct val="90000"/>
              <a:buFont typeface="+mj-lt"/>
              <a:buAutoNum type="romanLcPeriod"/>
              <a:defRPr sz="1600">
                <a:solidFill>
                  <a:schemeClr val="bg2"/>
                </a:solidFill>
                <a:latin typeface="+mn-lt"/>
              </a:defRPr>
            </a:lvl4pPr>
            <a:lvl5pPr marL="1055974" indent="-191995">
              <a:lnSpc>
                <a:spcPct val="100000"/>
              </a:lnSpc>
              <a:spcBef>
                <a:spcPts val="800"/>
              </a:spcBef>
              <a:defRPr sz="1600">
                <a:solidFill>
                  <a:schemeClr val="bg2"/>
                </a:solidFill>
                <a:latin typeface="+mn-lt"/>
              </a:defRPr>
            </a:lvl5pPr>
            <a:lvl6pPr marL="2285943" indent="0">
              <a:buNone/>
              <a:defRPr sz="1600">
                <a:solidFill>
                  <a:schemeClr val="bg2"/>
                </a:solidFill>
              </a:defRPr>
            </a:lvl6pPr>
          </a:lstStyle>
          <a:p>
            <a:pPr lvl="0"/>
            <a:r>
              <a:rPr lang="en-GB" dirty="0"/>
              <a:t>Click to start texting</a:t>
            </a:r>
            <a:endParaRPr lang="en-US" dirty="0"/>
          </a:p>
        </p:txBody>
      </p:sp>
      <p:sp>
        <p:nvSpPr>
          <p:cNvPr id="22" name="Text Placeholder 2"/>
          <p:cNvSpPr>
            <a:spLocks noGrp="1"/>
          </p:cNvSpPr>
          <p:nvPr>
            <p:ph type="body" sz="quarter" idx="22" hasCustomPrompt="1"/>
          </p:nvPr>
        </p:nvSpPr>
        <p:spPr>
          <a:xfrm>
            <a:off x="511477" y="1739527"/>
            <a:ext cx="2016000" cy="611847"/>
          </a:xfrm>
          <a:prstGeom prst="rect">
            <a:avLst/>
          </a:prstGeom>
        </p:spPr>
        <p:txBody>
          <a:bodyPr lIns="0" tIns="0" rIns="0" bIns="0">
            <a:noAutofit/>
          </a:bodyPr>
          <a:lstStyle>
            <a:lvl1pPr marL="0" indent="0" algn="l">
              <a:lnSpc>
                <a:spcPct val="100000"/>
              </a:lnSpc>
              <a:spcBef>
                <a:spcPts val="800"/>
              </a:spcBef>
              <a:buNone/>
              <a:defRPr lang="en-US" sz="1867" b="1" kern="1200" dirty="0">
                <a:solidFill>
                  <a:schemeClr val="accent3"/>
                </a:solidFill>
                <a:latin typeface="+mj-lt"/>
                <a:ea typeface="+mn-ea"/>
                <a:cs typeface="+mn-cs"/>
              </a:defRPr>
            </a:lvl1pPr>
            <a:lvl2pPr marL="457189" indent="0">
              <a:buNone/>
              <a:defRPr/>
            </a:lvl2pPr>
            <a:lvl3pPr marL="914377" indent="0">
              <a:buNone/>
              <a:defRPr/>
            </a:lvl3pPr>
            <a:lvl4pPr marL="1371566" indent="0">
              <a:buNone/>
              <a:defRPr/>
            </a:lvl4pPr>
            <a:lvl5pPr marL="1828754" indent="0">
              <a:buNone/>
              <a:defRPr/>
            </a:lvl5pPr>
          </a:lstStyle>
          <a:p>
            <a:r>
              <a:rPr lang="en-US" dirty="0"/>
              <a:t>Click to add a title</a:t>
            </a:r>
          </a:p>
        </p:txBody>
      </p:sp>
      <p:sp>
        <p:nvSpPr>
          <p:cNvPr id="71" name="Text Placeholder 2"/>
          <p:cNvSpPr>
            <a:spLocks noGrp="1"/>
          </p:cNvSpPr>
          <p:nvPr>
            <p:ph type="body" sz="quarter" idx="31" hasCustomPrompt="1"/>
          </p:nvPr>
        </p:nvSpPr>
        <p:spPr>
          <a:xfrm>
            <a:off x="2795845" y="1739527"/>
            <a:ext cx="2016000" cy="611847"/>
          </a:xfrm>
          <a:prstGeom prst="rect">
            <a:avLst/>
          </a:prstGeom>
        </p:spPr>
        <p:txBody>
          <a:bodyPr lIns="0" tIns="0" rIns="0" bIns="0">
            <a:noAutofit/>
          </a:bodyPr>
          <a:lstStyle>
            <a:lvl1pPr marL="0" indent="0" algn="l">
              <a:lnSpc>
                <a:spcPct val="100000"/>
              </a:lnSpc>
              <a:spcBef>
                <a:spcPts val="800"/>
              </a:spcBef>
              <a:buNone/>
              <a:defRPr lang="en-US" sz="1867" b="1" kern="1200" dirty="0">
                <a:solidFill>
                  <a:schemeClr val="accent3"/>
                </a:solidFill>
                <a:latin typeface="+mj-lt"/>
                <a:ea typeface="+mn-ea"/>
                <a:cs typeface="+mn-cs"/>
              </a:defRPr>
            </a:lvl1pPr>
            <a:lvl2pPr marL="457189" indent="0">
              <a:buNone/>
              <a:defRPr/>
            </a:lvl2pPr>
            <a:lvl3pPr marL="914377" indent="0">
              <a:buNone/>
              <a:defRPr/>
            </a:lvl3pPr>
            <a:lvl4pPr marL="1371566" indent="0">
              <a:buNone/>
              <a:defRPr/>
            </a:lvl4pPr>
            <a:lvl5pPr marL="1828754" indent="0">
              <a:buNone/>
              <a:defRPr/>
            </a:lvl5pPr>
          </a:lstStyle>
          <a:p>
            <a:r>
              <a:rPr lang="en-US" dirty="0"/>
              <a:t>Click to add a title</a:t>
            </a:r>
          </a:p>
        </p:txBody>
      </p:sp>
      <p:sp>
        <p:nvSpPr>
          <p:cNvPr id="76" name="Text Placeholder 2"/>
          <p:cNvSpPr>
            <a:spLocks noGrp="1"/>
          </p:cNvSpPr>
          <p:nvPr>
            <p:ph type="body" sz="quarter" idx="34" hasCustomPrompt="1"/>
          </p:nvPr>
        </p:nvSpPr>
        <p:spPr>
          <a:xfrm>
            <a:off x="5080213" y="1739527"/>
            <a:ext cx="2016000" cy="611847"/>
          </a:xfrm>
          <a:prstGeom prst="rect">
            <a:avLst/>
          </a:prstGeom>
        </p:spPr>
        <p:txBody>
          <a:bodyPr lIns="0" tIns="0" rIns="0" bIns="0">
            <a:noAutofit/>
          </a:bodyPr>
          <a:lstStyle>
            <a:lvl1pPr marL="0" indent="0" algn="l">
              <a:lnSpc>
                <a:spcPct val="100000"/>
              </a:lnSpc>
              <a:spcBef>
                <a:spcPts val="800"/>
              </a:spcBef>
              <a:buNone/>
              <a:defRPr lang="en-US" sz="1867" b="1" kern="1200" dirty="0">
                <a:solidFill>
                  <a:schemeClr val="accent3"/>
                </a:solidFill>
                <a:latin typeface="+mj-lt"/>
                <a:ea typeface="+mn-ea"/>
                <a:cs typeface="+mn-cs"/>
              </a:defRPr>
            </a:lvl1pPr>
            <a:lvl2pPr marL="457189" indent="0">
              <a:buNone/>
              <a:defRPr/>
            </a:lvl2pPr>
            <a:lvl3pPr marL="914377" indent="0">
              <a:buNone/>
              <a:defRPr/>
            </a:lvl3pPr>
            <a:lvl4pPr marL="1371566" indent="0">
              <a:buNone/>
              <a:defRPr/>
            </a:lvl4pPr>
            <a:lvl5pPr marL="1828754" indent="0">
              <a:buNone/>
              <a:defRPr/>
            </a:lvl5pPr>
          </a:lstStyle>
          <a:p>
            <a:r>
              <a:rPr lang="en-US" dirty="0"/>
              <a:t>Click to add a title</a:t>
            </a:r>
          </a:p>
        </p:txBody>
      </p:sp>
      <p:sp>
        <p:nvSpPr>
          <p:cNvPr id="81" name="Text Placeholder 2"/>
          <p:cNvSpPr>
            <a:spLocks noGrp="1"/>
          </p:cNvSpPr>
          <p:nvPr>
            <p:ph type="body" sz="quarter" idx="37" hasCustomPrompt="1"/>
          </p:nvPr>
        </p:nvSpPr>
        <p:spPr>
          <a:xfrm>
            <a:off x="7364581" y="1739527"/>
            <a:ext cx="2016000" cy="611847"/>
          </a:xfrm>
          <a:prstGeom prst="rect">
            <a:avLst/>
          </a:prstGeom>
        </p:spPr>
        <p:txBody>
          <a:bodyPr lIns="0" tIns="0" rIns="0" bIns="0">
            <a:noAutofit/>
          </a:bodyPr>
          <a:lstStyle>
            <a:lvl1pPr marL="0" indent="0" algn="l">
              <a:lnSpc>
                <a:spcPct val="100000"/>
              </a:lnSpc>
              <a:spcBef>
                <a:spcPts val="800"/>
              </a:spcBef>
              <a:buNone/>
              <a:defRPr lang="en-US" sz="1867" b="1" kern="1200" dirty="0">
                <a:solidFill>
                  <a:schemeClr val="accent3"/>
                </a:solidFill>
                <a:latin typeface="+mj-lt"/>
                <a:ea typeface="+mn-ea"/>
                <a:cs typeface="+mn-cs"/>
              </a:defRPr>
            </a:lvl1pPr>
            <a:lvl2pPr marL="457189" indent="0">
              <a:buNone/>
              <a:defRPr/>
            </a:lvl2pPr>
            <a:lvl3pPr marL="914377" indent="0">
              <a:buNone/>
              <a:defRPr/>
            </a:lvl3pPr>
            <a:lvl4pPr marL="1371566" indent="0">
              <a:buNone/>
              <a:defRPr/>
            </a:lvl4pPr>
            <a:lvl5pPr marL="1828754" indent="0">
              <a:buNone/>
              <a:defRPr/>
            </a:lvl5pPr>
          </a:lstStyle>
          <a:p>
            <a:r>
              <a:rPr lang="en-US" dirty="0"/>
              <a:t>Click to add a title</a:t>
            </a:r>
          </a:p>
        </p:txBody>
      </p:sp>
      <p:sp>
        <p:nvSpPr>
          <p:cNvPr id="34" name="Text Placeholder 4"/>
          <p:cNvSpPr>
            <a:spLocks noGrp="1"/>
          </p:cNvSpPr>
          <p:nvPr>
            <p:ph type="body" sz="quarter" idx="27" hasCustomPrompt="1"/>
          </p:nvPr>
        </p:nvSpPr>
        <p:spPr>
          <a:xfrm>
            <a:off x="511476" y="980017"/>
            <a:ext cx="11153475" cy="287867"/>
          </a:xfrm>
          <a:prstGeom prst="rect">
            <a:avLst/>
          </a:prstGeom>
        </p:spPr>
        <p:txBody>
          <a:bodyPr lIns="0" tIns="0" rIns="0" bIns="0">
            <a:noAutofit/>
          </a:bodyPr>
          <a:lstStyle>
            <a:lvl1pPr marL="0" indent="0" algn="l">
              <a:lnSpc>
                <a:spcPct val="100000"/>
              </a:lnSpc>
              <a:spcBef>
                <a:spcPts val="800"/>
              </a:spcBef>
              <a:buNone/>
              <a:defRPr lang="en-US" sz="2400" b="0" kern="1200" dirty="0">
                <a:solidFill>
                  <a:schemeClr val="accent2"/>
                </a:solidFill>
                <a:latin typeface="+mn-lt"/>
                <a:ea typeface="+mn-ea"/>
                <a:cs typeface="+mn-cs"/>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Click to add a subtitle or delete this placeholder if not needed</a:t>
            </a:r>
          </a:p>
        </p:txBody>
      </p:sp>
      <p:sp>
        <p:nvSpPr>
          <p:cNvPr id="27" name="Content Placeholder 2">
            <a:extLst>
              <a:ext uri="{FF2B5EF4-FFF2-40B4-BE49-F238E27FC236}">
                <a16:creationId xmlns:a16="http://schemas.microsoft.com/office/drawing/2014/main" id="{1D312E8C-BE32-5F45-A5AB-57FDA3272178}"/>
              </a:ext>
            </a:extLst>
          </p:cNvPr>
          <p:cNvSpPr>
            <a:spLocks noGrp="1"/>
          </p:cNvSpPr>
          <p:nvPr>
            <p:ph sz="quarter" idx="39" hasCustomPrompt="1"/>
          </p:nvPr>
        </p:nvSpPr>
        <p:spPr>
          <a:xfrm>
            <a:off x="2792511" y="2484742"/>
            <a:ext cx="2016000" cy="1275236"/>
          </a:xfrm>
          <a:prstGeom prst="rect">
            <a:avLst/>
          </a:prstGeom>
        </p:spPr>
        <p:txBody>
          <a:bodyPr lIns="0" tIns="0" rIns="0" bIns="0">
            <a:noAutofit/>
          </a:bodyPr>
          <a:lstStyle>
            <a:lvl1pPr marL="0" indent="0">
              <a:lnSpc>
                <a:spcPct val="100000"/>
              </a:lnSpc>
              <a:spcBef>
                <a:spcPts val="800"/>
              </a:spcBef>
              <a:buFont typeface="Wingdings" panose="05000000000000000000" pitchFamily="2" charset="2"/>
              <a:buNone/>
              <a:defRPr sz="1600">
                <a:solidFill>
                  <a:schemeClr val="accent2"/>
                </a:solidFill>
                <a:latin typeface="+mn-lt"/>
              </a:defRPr>
            </a:lvl1pPr>
            <a:lvl2pPr marL="383990" indent="-191995">
              <a:lnSpc>
                <a:spcPct val="100000"/>
              </a:lnSpc>
              <a:spcBef>
                <a:spcPts val="800"/>
              </a:spcBef>
              <a:buSzPct val="100000"/>
              <a:buFont typeface="Arial" panose="020B0604020202020204" pitchFamily="34" charset="0"/>
              <a:buChar char="•"/>
              <a:defRPr sz="1600">
                <a:solidFill>
                  <a:schemeClr val="bg2"/>
                </a:solidFill>
                <a:latin typeface="+mn-lt"/>
              </a:defRPr>
            </a:lvl2pPr>
            <a:lvl3pPr marL="671983" indent="-287993">
              <a:lnSpc>
                <a:spcPct val="100000"/>
              </a:lnSpc>
              <a:spcBef>
                <a:spcPts val="800"/>
              </a:spcBef>
              <a:buFont typeface="+mj-lt"/>
              <a:buAutoNum type="alphaLcParenR"/>
              <a:defRPr sz="1600">
                <a:solidFill>
                  <a:schemeClr val="bg2"/>
                </a:solidFill>
                <a:latin typeface="+mn-lt"/>
              </a:defRPr>
            </a:lvl3pPr>
            <a:lvl4pPr marL="863978" indent="-191995">
              <a:lnSpc>
                <a:spcPct val="100000"/>
              </a:lnSpc>
              <a:spcBef>
                <a:spcPts val="800"/>
              </a:spcBef>
              <a:buSzPct val="90000"/>
              <a:buFont typeface="+mj-lt"/>
              <a:buAutoNum type="romanLcPeriod"/>
              <a:defRPr sz="1600">
                <a:solidFill>
                  <a:schemeClr val="bg2"/>
                </a:solidFill>
                <a:latin typeface="+mn-lt"/>
              </a:defRPr>
            </a:lvl4pPr>
            <a:lvl5pPr marL="1055974" indent="-191995">
              <a:lnSpc>
                <a:spcPct val="100000"/>
              </a:lnSpc>
              <a:spcBef>
                <a:spcPts val="800"/>
              </a:spcBef>
              <a:defRPr sz="1600">
                <a:solidFill>
                  <a:schemeClr val="bg2"/>
                </a:solidFill>
                <a:latin typeface="+mn-lt"/>
              </a:defRPr>
            </a:lvl5pPr>
            <a:lvl6pPr marL="2285943" indent="0">
              <a:buNone/>
              <a:defRPr sz="1600">
                <a:solidFill>
                  <a:schemeClr val="bg2"/>
                </a:solidFill>
              </a:defRPr>
            </a:lvl6pPr>
          </a:lstStyle>
          <a:p>
            <a:pPr lvl="0"/>
            <a:r>
              <a:rPr lang="en-GB" dirty="0"/>
              <a:t>Click to start texting</a:t>
            </a:r>
            <a:endParaRPr lang="en-US" dirty="0"/>
          </a:p>
        </p:txBody>
      </p:sp>
      <p:sp>
        <p:nvSpPr>
          <p:cNvPr id="28" name="Content Placeholder 2">
            <a:extLst>
              <a:ext uri="{FF2B5EF4-FFF2-40B4-BE49-F238E27FC236}">
                <a16:creationId xmlns:a16="http://schemas.microsoft.com/office/drawing/2014/main" id="{1D312E8C-BE32-5F45-A5AB-57FDA3272178}"/>
              </a:ext>
            </a:extLst>
          </p:cNvPr>
          <p:cNvSpPr>
            <a:spLocks noGrp="1"/>
          </p:cNvSpPr>
          <p:nvPr>
            <p:ph sz="quarter" idx="40" hasCustomPrompt="1"/>
          </p:nvPr>
        </p:nvSpPr>
        <p:spPr>
          <a:xfrm>
            <a:off x="5073544" y="2484741"/>
            <a:ext cx="2016000" cy="1275236"/>
          </a:xfrm>
          <a:prstGeom prst="rect">
            <a:avLst/>
          </a:prstGeom>
        </p:spPr>
        <p:txBody>
          <a:bodyPr lIns="0" tIns="0" rIns="0" bIns="0">
            <a:noAutofit/>
          </a:bodyPr>
          <a:lstStyle>
            <a:lvl1pPr marL="0" indent="0">
              <a:lnSpc>
                <a:spcPct val="100000"/>
              </a:lnSpc>
              <a:spcBef>
                <a:spcPts val="800"/>
              </a:spcBef>
              <a:buFont typeface="Wingdings" panose="05000000000000000000" pitchFamily="2" charset="2"/>
              <a:buNone/>
              <a:defRPr sz="1600">
                <a:solidFill>
                  <a:schemeClr val="accent2"/>
                </a:solidFill>
                <a:latin typeface="+mn-lt"/>
              </a:defRPr>
            </a:lvl1pPr>
            <a:lvl2pPr marL="383990" indent="-191995">
              <a:lnSpc>
                <a:spcPct val="100000"/>
              </a:lnSpc>
              <a:spcBef>
                <a:spcPts val="800"/>
              </a:spcBef>
              <a:buSzPct val="100000"/>
              <a:buFont typeface="Arial" panose="020B0604020202020204" pitchFamily="34" charset="0"/>
              <a:buChar char="•"/>
              <a:defRPr sz="1600">
                <a:solidFill>
                  <a:schemeClr val="bg2"/>
                </a:solidFill>
                <a:latin typeface="+mn-lt"/>
              </a:defRPr>
            </a:lvl2pPr>
            <a:lvl3pPr marL="671983" indent="-287993">
              <a:lnSpc>
                <a:spcPct val="100000"/>
              </a:lnSpc>
              <a:spcBef>
                <a:spcPts val="800"/>
              </a:spcBef>
              <a:buFont typeface="+mj-lt"/>
              <a:buAutoNum type="alphaLcParenR"/>
              <a:defRPr sz="1600">
                <a:solidFill>
                  <a:schemeClr val="bg2"/>
                </a:solidFill>
                <a:latin typeface="+mn-lt"/>
              </a:defRPr>
            </a:lvl3pPr>
            <a:lvl4pPr marL="863978" indent="-191995">
              <a:lnSpc>
                <a:spcPct val="100000"/>
              </a:lnSpc>
              <a:spcBef>
                <a:spcPts val="800"/>
              </a:spcBef>
              <a:buSzPct val="90000"/>
              <a:buFont typeface="+mj-lt"/>
              <a:buAutoNum type="romanLcPeriod"/>
              <a:defRPr sz="1600">
                <a:solidFill>
                  <a:schemeClr val="bg2"/>
                </a:solidFill>
                <a:latin typeface="+mn-lt"/>
              </a:defRPr>
            </a:lvl4pPr>
            <a:lvl5pPr marL="1055974" indent="-191995">
              <a:lnSpc>
                <a:spcPct val="100000"/>
              </a:lnSpc>
              <a:spcBef>
                <a:spcPts val="800"/>
              </a:spcBef>
              <a:defRPr sz="1600">
                <a:solidFill>
                  <a:schemeClr val="bg2"/>
                </a:solidFill>
                <a:latin typeface="+mn-lt"/>
              </a:defRPr>
            </a:lvl5pPr>
            <a:lvl6pPr marL="2285943" indent="0">
              <a:buNone/>
              <a:defRPr sz="1600">
                <a:solidFill>
                  <a:schemeClr val="bg2"/>
                </a:solidFill>
              </a:defRPr>
            </a:lvl6pPr>
          </a:lstStyle>
          <a:p>
            <a:pPr lvl="0"/>
            <a:r>
              <a:rPr lang="en-GB" dirty="0"/>
              <a:t>Click to start texting</a:t>
            </a:r>
            <a:endParaRPr lang="en-US" dirty="0"/>
          </a:p>
        </p:txBody>
      </p:sp>
      <p:sp>
        <p:nvSpPr>
          <p:cNvPr id="29" name="Content Placeholder 2">
            <a:extLst>
              <a:ext uri="{FF2B5EF4-FFF2-40B4-BE49-F238E27FC236}">
                <a16:creationId xmlns:a16="http://schemas.microsoft.com/office/drawing/2014/main" id="{1D312E8C-BE32-5F45-A5AB-57FDA3272178}"/>
              </a:ext>
            </a:extLst>
          </p:cNvPr>
          <p:cNvSpPr>
            <a:spLocks noGrp="1"/>
          </p:cNvSpPr>
          <p:nvPr>
            <p:ph sz="quarter" idx="41" hasCustomPrompt="1"/>
          </p:nvPr>
        </p:nvSpPr>
        <p:spPr>
          <a:xfrm>
            <a:off x="7354577" y="2484739"/>
            <a:ext cx="2016000" cy="1275236"/>
          </a:xfrm>
          <a:prstGeom prst="rect">
            <a:avLst/>
          </a:prstGeom>
        </p:spPr>
        <p:txBody>
          <a:bodyPr lIns="0" tIns="0" rIns="0" bIns="0">
            <a:noAutofit/>
          </a:bodyPr>
          <a:lstStyle>
            <a:lvl1pPr marL="0" indent="0">
              <a:lnSpc>
                <a:spcPct val="100000"/>
              </a:lnSpc>
              <a:spcBef>
                <a:spcPts val="800"/>
              </a:spcBef>
              <a:buFont typeface="Wingdings" panose="05000000000000000000" pitchFamily="2" charset="2"/>
              <a:buNone/>
              <a:defRPr sz="1600">
                <a:solidFill>
                  <a:schemeClr val="accent2"/>
                </a:solidFill>
                <a:latin typeface="+mn-lt"/>
              </a:defRPr>
            </a:lvl1pPr>
            <a:lvl2pPr marL="383990" indent="-191995">
              <a:lnSpc>
                <a:spcPct val="100000"/>
              </a:lnSpc>
              <a:spcBef>
                <a:spcPts val="800"/>
              </a:spcBef>
              <a:buSzPct val="100000"/>
              <a:buFont typeface="Arial" panose="020B0604020202020204" pitchFamily="34" charset="0"/>
              <a:buChar char="•"/>
              <a:defRPr sz="1600">
                <a:solidFill>
                  <a:schemeClr val="bg2"/>
                </a:solidFill>
                <a:latin typeface="+mn-lt"/>
              </a:defRPr>
            </a:lvl2pPr>
            <a:lvl3pPr marL="671983" indent="-287993">
              <a:lnSpc>
                <a:spcPct val="100000"/>
              </a:lnSpc>
              <a:spcBef>
                <a:spcPts val="800"/>
              </a:spcBef>
              <a:buFont typeface="+mj-lt"/>
              <a:buAutoNum type="alphaLcParenR"/>
              <a:defRPr sz="1600">
                <a:solidFill>
                  <a:schemeClr val="bg2"/>
                </a:solidFill>
                <a:latin typeface="+mn-lt"/>
              </a:defRPr>
            </a:lvl3pPr>
            <a:lvl4pPr marL="863978" indent="-191995">
              <a:lnSpc>
                <a:spcPct val="100000"/>
              </a:lnSpc>
              <a:spcBef>
                <a:spcPts val="800"/>
              </a:spcBef>
              <a:buSzPct val="90000"/>
              <a:buFont typeface="+mj-lt"/>
              <a:buAutoNum type="romanLcPeriod"/>
              <a:defRPr sz="1600">
                <a:solidFill>
                  <a:schemeClr val="bg2"/>
                </a:solidFill>
                <a:latin typeface="+mn-lt"/>
              </a:defRPr>
            </a:lvl4pPr>
            <a:lvl5pPr marL="1055974" indent="-191995">
              <a:lnSpc>
                <a:spcPct val="100000"/>
              </a:lnSpc>
              <a:spcBef>
                <a:spcPts val="800"/>
              </a:spcBef>
              <a:defRPr sz="1600">
                <a:solidFill>
                  <a:schemeClr val="bg2"/>
                </a:solidFill>
                <a:latin typeface="+mn-lt"/>
              </a:defRPr>
            </a:lvl5pPr>
            <a:lvl6pPr marL="2285943" indent="0">
              <a:buNone/>
              <a:defRPr sz="1600">
                <a:solidFill>
                  <a:schemeClr val="bg2"/>
                </a:solidFill>
              </a:defRPr>
            </a:lvl6pPr>
          </a:lstStyle>
          <a:p>
            <a:pPr lvl="0"/>
            <a:r>
              <a:rPr lang="en-GB" dirty="0"/>
              <a:t>Click to start texting</a:t>
            </a:r>
            <a:endParaRPr lang="en-US" dirty="0"/>
          </a:p>
        </p:txBody>
      </p:sp>
      <p:sp>
        <p:nvSpPr>
          <p:cNvPr id="23" name="Text Placeholder 2">
            <a:extLst>
              <a:ext uri="{FF2B5EF4-FFF2-40B4-BE49-F238E27FC236}">
                <a16:creationId xmlns:a16="http://schemas.microsoft.com/office/drawing/2014/main" id="{46183151-3EA5-B14B-8BAA-DEB957261212}"/>
              </a:ext>
            </a:extLst>
          </p:cNvPr>
          <p:cNvSpPr>
            <a:spLocks noGrp="1"/>
          </p:cNvSpPr>
          <p:nvPr>
            <p:ph type="body" sz="quarter" idx="45" hasCustomPrompt="1"/>
          </p:nvPr>
        </p:nvSpPr>
        <p:spPr>
          <a:xfrm>
            <a:off x="9648951" y="1736459"/>
            <a:ext cx="2016000" cy="611847"/>
          </a:xfrm>
          <a:prstGeom prst="rect">
            <a:avLst/>
          </a:prstGeom>
        </p:spPr>
        <p:txBody>
          <a:bodyPr lIns="0" tIns="0" rIns="0" bIns="0">
            <a:noAutofit/>
          </a:bodyPr>
          <a:lstStyle>
            <a:lvl1pPr marL="0" indent="0" algn="l">
              <a:lnSpc>
                <a:spcPct val="100000"/>
              </a:lnSpc>
              <a:spcBef>
                <a:spcPts val="800"/>
              </a:spcBef>
              <a:buNone/>
              <a:defRPr lang="en-US" sz="1867" b="1" kern="1200" dirty="0">
                <a:solidFill>
                  <a:schemeClr val="accent3"/>
                </a:solidFill>
                <a:latin typeface="+mj-lt"/>
                <a:ea typeface="+mn-ea"/>
                <a:cs typeface="+mn-cs"/>
              </a:defRPr>
            </a:lvl1pPr>
            <a:lvl2pPr marL="457189" indent="0">
              <a:buNone/>
              <a:defRPr/>
            </a:lvl2pPr>
            <a:lvl3pPr marL="914377" indent="0">
              <a:buNone/>
              <a:defRPr/>
            </a:lvl3pPr>
            <a:lvl4pPr marL="1371566" indent="0">
              <a:buNone/>
              <a:defRPr/>
            </a:lvl4pPr>
            <a:lvl5pPr marL="1828754" indent="0">
              <a:buNone/>
              <a:defRPr/>
            </a:lvl5pPr>
          </a:lstStyle>
          <a:p>
            <a:r>
              <a:rPr lang="en-US" dirty="0"/>
              <a:t>Click to add a title</a:t>
            </a:r>
          </a:p>
        </p:txBody>
      </p:sp>
      <p:sp>
        <p:nvSpPr>
          <p:cNvPr id="31" name="Content Placeholder 2">
            <a:extLst>
              <a:ext uri="{FF2B5EF4-FFF2-40B4-BE49-F238E27FC236}">
                <a16:creationId xmlns:a16="http://schemas.microsoft.com/office/drawing/2014/main" id="{A5533BCC-E443-5045-AE97-25835E0CD121}"/>
              </a:ext>
            </a:extLst>
          </p:cNvPr>
          <p:cNvSpPr>
            <a:spLocks noGrp="1"/>
          </p:cNvSpPr>
          <p:nvPr>
            <p:ph sz="quarter" idx="46" hasCustomPrompt="1"/>
          </p:nvPr>
        </p:nvSpPr>
        <p:spPr>
          <a:xfrm>
            <a:off x="9635612" y="2481671"/>
            <a:ext cx="2016000" cy="1275236"/>
          </a:xfrm>
          <a:prstGeom prst="rect">
            <a:avLst/>
          </a:prstGeom>
        </p:spPr>
        <p:txBody>
          <a:bodyPr lIns="0" tIns="0" rIns="0" bIns="0">
            <a:noAutofit/>
          </a:bodyPr>
          <a:lstStyle>
            <a:lvl1pPr marL="0" indent="0">
              <a:lnSpc>
                <a:spcPct val="100000"/>
              </a:lnSpc>
              <a:spcBef>
                <a:spcPts val="800"/>
              </a:spcBef>
              <a:buFont typeface="Wingdings" panose="05000000000000000000" pitchFamily="2" charset="2"/>
              <a:buNone/>
              <a:defRPr sz="1600">
                <a:solidFill>
                  <a:schemeClr val="accent2"/>
                </a:solidFill>
                <a:latin typeface="+mn-lt"/>
              </a:defRPr>
            </a:lvl1pPr>
            <a:lvl2pPr marL="383990" indent="-191995">
              <a:lnSpc>
                <a:spcPct val="100000"/>
              </a:lnSpc>
              <a:spcBef>
                <a:spcPts val="800"/>
              </a:spcBef>
              <a:buSzPct val="100000"/>
              <a:buFont typeface="Arial" panose="020B0604020202020204" pitchFamily="34" charset="0"/>
              <a:buChar char="•"/>
              <a:defRPr sz="1600">
                <a:solidFill>
                  <a:schemeClr val="bg2"/>
                </a:solidFill>
                <a:latin typeface="+mn-lt"/>
              </a:defRPr>
            </a:lvl2pPr>
            <a:lvl3pPr marL="671983" indent="-287993">
              <a:lnSpc>
                <a:spcPct val="100000"/>
              </a:lnSpc>
              <a:spcBef>
                <a:spcPts val="800"/>
              </a:spcBef>
              <a:buFont typeface="+mj-lt"/>
              <a:buAutoNum type="alphaLcParenR"/>
              <a:defRPr sz="1600">
                <a:solidFill>
                  <a:schemeClr val="bg2"/>
                </a:solidFill>
                <a:latin typeface="+mn-lt"/>
              </a:defRPr>
            </a:lvl3pPr>
            <a:lvl4pPr marL="863978" indent="-191995">
              <a:lnSpc>
                <a:spcPct val="100000"/>
              </a:lnSpc>
              <a:spcBef>
                <a:spcPts val="800"/>
              </a:spcBef>
              <a:buSzPct val="90000"/>
              <a:buFont typeface="+mj-lt"/>
              <a:buAutoNum type="romanLcPeriod"/>
              <a:defRPr sz="1600">
                <a:solidFill>
                  <a:schemeClr val="bg2"/>
                </a:solidFill>
                <a:latin typeface="+mn-lt"/>
              </a:defRPr>
            </a:lvl4pPr>
            <a:lvl5pPr marL="1055974" indent="-191995">
              <a:lnSpc>
                <a:spcPct val="100000"/>
              </a:lnSpc>
              <a:spcBef>
                <a:spcPts val="800"/>
              </a:spcBef>
              <a:defRPr sz="1600">
                <a:solidFill>
                  <a:schemeClr val="bg2"/>
                </a:solidFill>
                <a:latin typeface="+mn-lt"/>
              </a:defRPr>
            </a:lvl5pPr>
            <a:lvl6pPr marL="2285943" indent="0">
              <a:buNone/>
              <a:defRPr sz="1600">
                <a:solidFill>
                  <a:schemeClr val="bg2"/>
                </a:solidFill>
              </a:defRPr>
            </a:lvl6pPr>
          </a:lstStyle>
          <a:p>
            <a:pPr lvl="0"/>
            <a:r>
              <a:rPr lang="en-GB" dirty="0"/>
              <a:t>Click to start texting</a:t>
            </a:r>
            <a:endParaRPr lang="en-US" dirty="0"/>
          </a:p>
        </p:txBody>
      </p:sp>
      <p:sp>
        <p:nvSpPr>
          <p:cNvPr id="33" name="Content Placeholder 2">
            <a:extLst>
              <a:ext uri="{FF2B5EF4-FFF2-40B4-BE49-F238E27FC236}">
                <a16:creationId xmlns:a16="http://schemas.microsoft.com/office/drawing/2014/main" id="{80444A1E-B776-B54E-A4E0-91E30E37D6D2}"/>
              </a:ext>
            </a:extLst>
          </p:cNvPr>
          <p:cNvSpPr>
            <a:spLocks noGrp="1"/>
          </p:cNvSpPr>
          <p:nvPr>
            <p:ph sz="quarter" idx="47" hasCustomPrompt="1"/>
          </p:nvPr>
        </p:nvSpPr>
        <p:spPr>
          <a:xfrm>
            <a:off x="511476" y="3929380"/>
            <a:ext cx="2016000" cy="2142177"/>
          </a:xfrm>
          <a:prstGeom prst="rect">
            <a:avLst/>
          </a:prstGeom>
        </p:spPr>
        <p:txBody>
          <a:bodyPr lIns="0" tIns="0" rIns="0" bIns="0">
            <a:noAutofit/>
          </a:bodyPr>
          <a:lstStyle>
            <a:lvl1pPr marL="191995" indent="-191995">
              <a:lnSpc>
                <a:spcPct val="100000"/>
              </a:lnSpc>
              <a:spcBef>
                <a:spcPts val="800"/>
              </a:spcBef>
              <a:buFont typeface="Wingdings" panose="05000000000000000000" pitchFamily="2" charset="2"/>
              <a:buChar char="§"/>
              <a:defRPr sz="1600">
                <a:solidFill>
                  <a:schemeClr val="accent3"/>
                </a:solidFill>
                <a:latin typeface="+mn-lt"/>
              </a:defRPr>
            </a:lvl1pPr>
            <a:lvl2pPr marL="383990" indent="-191995">
              <a:lnSpc>
                <a:spcPct val="100000"/>
              </a:lnSpc>
              <a:spcBef>
                <a:spcPts val="800"/>
              </a:spcBef>
              <a:buSzPct val="100000"/>
              <a:buFont typeface="Arial" panose="020B0604020202020204" pitchFamily="34" charset="0"/>
              <a:buChar char="•"/>
              <a:defRPr sz="1600">
                <a:solidFill>
                  <a:schemeClr val="bg2"/>
                </a:solidFill>
                <a:latin typeface="+mn-lt"/>
              </a:defRPr>
            </a:lvl2pPr>
            <a:lvl3pPr marL="671983" indent="-287993">
              <a:lnSpc>
                <a:spcPct val="100000"/>
              </a:lnSpc>
              <a:spcBef>
                <a:spcPts val="800"/>
              </a:spcBef>
              <a:buFont typeface="+mj-lt"/>
              <a:buAutoNum type="alphaLcParenR"/>
              <a:defRPr sz="1600">
                <a:solidFill>
                  <a:schemeClr val="bg2"/>
                </a:solidFill>
                <a:latin typeface="+mn-lt"/>
              </a:defRPr>
            </a:lvl3pPr>
            <a:lvl4pPr marL="863978" indent="-191995">
              <a:lnSpc>
                <a:spcPct val="100000"/>
              </a:lnSpc>
              <a:spcBef>
                <a:spcPts val="800"/>
              </a:spcBef>
              <a:buSzPct val="90000"/>
              <a:buFont typeface="+mj-lt"/>
              <a:buAutoNum type="romanLcPeriod"/>
              <a:defRPr sz="1600">
                <a:solidFill>
                  <a:schemeClr val="bg2"/>
                </a:solidFill>
                <a:latin typeface="+mn-lt"/>
              </a:defRPr>
            </a:lvl4pPr>
            <a:lvl5pPr marL="1055974" indent="-191995">
              <a:lnSpc>
                <a:spcPct val="100000"/>
              </a:lnSpc>
              <a:spcBef>
                <a:spcPts val="800"/>
              </a:spcBef>
              <a:defRPr sz="1600">
                <a:solidFill>
                  <a:schemeClr val="bg2"/>
                </a:solidFill>
                <a:latin typeface="+mn-lt"/>
              </a:defRPr>
            </a:lvl5pPr>
            <a:lvl6pPr marL="2285943" indent="0">
              <a:buNone/>
              <a:defRPr sz="1600">
                <a:solidFill>
                  <a:schemeClr val="bg2"/>
                </a:solidFill>
              </a:defRPr>
            </a:lvl6pPr>
          </a:lstStyle>
          <a:p>
            <a:pPr lvl="0"/>
            <a:r>
              <a:rPr lang="en-GB" dirty="0"/>
              <a:t>Click to start texting</a:t>
            </a:r>
            <a:endParaRPr lang="en-US" dirty="0"/>
          </a:p>
        </p:txBody>
      </p:sp>
      <p:sp>
        <p:nvSpPr>
          <p:cNvPr id="35" name="Content Placeholder 2">
            <a:extLst>
              <a:ext uri="{FF2B5EF4-FFF2-40B4-BE49-F238E27FC236}">
                <a16:creationId xmlns:a16="http://schemas.microsoft.com/office/drawing/2014/main" id="{1C54CD1A-7F8B-0B44-970A-B3E9BC91F1FB}"/>
              </a:ext>
            </a:extLst>
          </p:cNvPr>
          <p:cNvSpPr>
            <a:spLocks noGrp="1"/>
          </p:cNvSpPr>
          <p:nvPr>
            <p:ph sz="quarter" idx="48" hasCustomPrompt="1"/>
          </p:nvPr>
        </p:nvSpPr>
        <p:spPr>
          <a:xfrm>
            <a:off x="2792509" y="3929378"/>
            <a:ext cx="2016000" cy="2142177"/>
          </a:xfrm>
          <a:prstGeom prst="rect">
            <a:avLst/>
          </a:prstGeom>
        </p:spPr>
        <p:txBody>
          <a:bodyPr lIns="0" tIns="0" rIns="0" bIns="0">
            <a:noAutofit/>
          </a:bodyPr>
          <a:lstStyle>
            <a:lvl1pPr marL="191995" indent="-191995">
              <a:lnSpc>
                <a:spcPct val="100000"/>
              </a:lnSpc>
              <a:spcBef>
                <a:spcPts val="800"/>
              </a:spcBef>
              <a:buFont typeface="Wingdings" panose="05000000000000000000" pitchFamily="2" charset="2"/>
              <a:buChar char="§"/>
              <a:defRPr sz="1600">
                <a:solidFill>
                  <a:schemeClr val="accent3"/>
                </a:solidFill>
                <a:latin typeface="+mn-lt"/>
              </a:defRPr>
            </a:lvl1pPr>
            <a:lvl2pPr marL="383990" indent="-191995">
              <a:lnSpc>
                <a:spcPct val="100000"/>
              </a:lnSpc>
              <a:spcBef>
                <a:spcPts val="800"/>
              </a:spcBef>
              <a:buSzPct val="100000"/>
              <a:buFont typeface="Arial" panose="020B0604020202020204" pitchFamily="34" charset="0"/>
              <a:buChar char="•"/>
              <a:defRPr sz="1600">
                <a:solidFill>
                  <a:schemeClr val="bg2"/>
                </a:solidFill>
                <a:latin typeface="+mn-lt"/>
              </a:defRPr>
            </a:lvl2pPr>
            <a:lvl3pPr marL="671983" indent="-287993">
              <a:lnSpc>
                <a:spcPct val="100000"/>
              </a:lnSpc>
              <a:spcBef>
                <a:spcPts val="800"/>
              </a:spcBef>
              <a:buFont typeface="+mj-lt"/>
              <a:buAutoNum type="alphaLcParenR"/>
              <a:defRPr sz="1600">
                <a:solidFill>
                  <a:schemeClr val="bg2"/>
                </a:solidFill>
                <a:latin typeface="+mn-lt"/>
              </a:defRPr>
            </a:lvl3pPr>
            <a:lvl4pPr marL="863978" indent="-191995">
              <a:lnSpc>
                <a:spcPct val="100000"/>
              </a:lnSpc>
              <a:spcBef>
                <a:spcPts val="800"/>
              </a:spcBef>
              <a:buSzPct val="90000"/>
              <a:buFont typeface="+mj-lt"/>
              <a:buAutoNum type="romanLcPeriod"/>
              <a:defRPr sz="1600">
                <a:solidFill>
                  <a:schemeClr val="bg2"/>
                </a:solidFill>
                <a:latin typeface="+mn-lt"/>
              </a:defRPr>
            </a:lvl4pPr>
            <a:lvl5pPr marL="1055974" indent="-191995">
              <a:lnSpc>
                <a:spcPct val="100000"/>
              </a:lnSpc>
              <a:spcBef>
                <a:spcPts val="800"/>
              </a:spcBef>
              <a:defRPr sz="1600">
                <a:solidFill>
                  <a:schemeClr val="bg2"/>
                </a:solidFill>
                <a:latin typeface="+mn-lt"/>
              </a:defRPr>
            </a:lvl5pPr>
            <a:lvl6pPr marL="2285943" indent="0">
              <a:buNone/>
              <a:defRPr sz="1600">
                <a:solidFill>
                  <a:schemeClr val="bg2"/>
                </a:solidFill>
              </a:defRPr>
            </a:lvl6pPr>
          </a:lstStyle>
          <a:p>
            <a:pPr lvl="0"/>
            <a:r>
              <a:rPr lang="en-GB" dirty="0"/>
              <a:t>Click to start texting</a:t>
            </a:r>
            <a:endParaRPr lang="en-US" dirty="0"/>
          </a:p>
        </p:txBody>
      </p:sp>
      <p:sp>
        <p:nvSpPr>
          <p:cNvPr id="36" name="Content Placeholder 2">
            <a:extLst>
              <a:ext uri="{FF2B5EF4-FFF2-40B4-BE49-F238E27FC236}">
                <a16:creationId xmlns:a16="http://schemas.microsoft.com/office/drawing/2014/main" id="{A7F0C28F-2DAE-FA48-83E3-5F894E96E28D}"/>
              </a:ext>
            </a:extLst>
          </p:cNvPr>
          <p:cNvSpPr>
            <a:spLocks noGrp="1"/>
          </p:cNvSpPr>
          <p:nvPr>
            <p:ph sz="quarter" idx="49" hasCustomPrompt="1"/>
          </p:nvPr>
        </p:nvSpPr>
        <p:spPr>
          <a:xfrm>
            <a:off x="5073543" y="3929377"/>
            <a:ext cx="2016000" cy="2142177"/>
          </a:xfrm>
          <a:prstGeom prst="rect">
            <a:avLst/>
          </a:prstGeom>
        </p:spPr>
        <p:txBody>
          <a:bodyPr lIns="0" tIns="0" rIns="0" bIns="0">
            <a:noAutofit/>
          </a:bodyPr>
          <a:lstStyle>
            <a:lvl1pPr marL="191995" indent="-191995">
              <a:lnSpc>
                <a:spcPct val="100000"/>
              </a:lnSpc>
              <a:spcBef>
                <a:spcPts val="800"/>
              </a:spcBef>
              <a:buFont typeface="Wingdings" panose="05000000000000000000" pitchFamily="2" charset="2"/>
              <a:buChar char="§"/>
              <a:defRPr sz="1600">
                <a:solidFill>
                  <a:schemeClr val="accent3"/>
                </a:solidFill>
                <a:latin typeface="+mn-lt"/>
              </a:defRPr>
            </a:lvl1pPr>
            <a:lvl2pPr marL="383990" indent="-191995">
              <a:lnSpc>
                <a:spcPct val="100000"/>
              </a:lnSpc>
              <a:spcBef>
                <a:spcPts val="800"/>
              </a:spcBef>
              <a:buSzPct val="100000"/>
              <a:buFont typeface="Arial" panose="020B0604020202020204" pitchFamily="34" charset="0"/>
              <a:buChar char="•"/>
              <a:defRPr sz="1600">
                <a:solidFill>
                  <a:schemeClr val="bg2"/>
                </a:solidFill>
                <a:latin typeface="+mn-lt"/>
              </a:defRPr>
            </a:lvl2pPr>
            <a:lvl3pPr marL="671983" indent="-287993">
              <a:lnSpc>
                <a:spcPct val="100000"/>
              </a:lnSpc>
              <a:spcBef>
                <a:spcPts val="800"/>
              </a:spcBef>
              <a:buFont typeface="+mj-lt"/>
              <a:buAutoNum type="alphaLcParenR"/>
              <a:defRPr sz="1600">
                <a:solidFill>
                  <a:schemeClr val="bg2"/>
                </a:solidFill>
                <a:latin typeface="+mn-lt"/>
              </a:defRPr>
            </a:lvl3pPr>
            <a:lvl4pPr marL="863978" indent="-191995">
              <a:lnSpc>
                <a:spcPct val="100000"/>
              </a:lnSpc>
              <a:spcBef>
                <a:spcPts val="800"/>
              </a:spcBef>
              <a:buSzPct val="90000"/>
              <a:buFont typeface="+mj-lt"/>
              <a:buAutoNum type="romanLcPeriod"/>
              <a:defRPr sz="1600">
                <a:solidFill>
                  <a:schemeClr val="bg2"/>
                </a:solidFill>
                <a:latin typeface="+mn-lt"/>
              </a:defRPr>
            </a:lvl4pPr>
            <a:lvl5pPr marL="1055974" indent="-191995">
              <a:lnSpc>
                <a:spcPct val="100000"/>
              </a:lnSpc>
              <a:spcBef>
                <a:spcPts val="800"/>
              </a:spcBef>
              <a:defRPr sz="1600">
                <a:solidFill>
                  <a:schemeClr val="bg2"/>
                </a:solidFill>
                <a:latin typeface="+mn-lt"/>
              </a:defRPr>
            </a:lvl5pPr>
            <a:lvl6pPr marL="2285943" indent="0">
              <a:buNone/>
              <a:defRPr sz="1600">
                <a:solidFill>
                  <a:schemeClr val="bg2"/>
                </a:solidFill>
              </a:defRPr>
            </a:lvl6pPr>
          </a:lstStyle>
          <a:p>
            <a:pPr lvl="0"/>
            <a:r>
              <a:rPr lang="en-GB" dirty="0"/>
              <a:t>Click to start texting</a:t>
            </a:r>
            <a:endParaRPr lang="en-US" dirty="0"/>
          </a:p>
        </p:txBody>
      </p:sp>
      <p:sp>
        <p:nvSpPr>
          <p:cNvPr id="37" name="Content Placeholder 2">
            <a:extLst>
              <a:ext uri="{FF2B5EF4-FFF2-40B4-BE49-F238E27FC236}">
                <a16:creationId xmlns:a16="http://schemas.microsoft.com/office/drawing/2014/main" id="{A30FF5BD-8FA1-BC45-BD86-25CA2982DD04}"/>
              </a:ext>
            </a:extLst>
          </p:cNvPr>
          <p:cNvSpPr>
            <a:spLocks noGrp="1"/>
          </p:cNvSpPr>
          <p:nvPr>
            <p:ph sz="quarter" idx="50" hasCustomPrompt="1"/>
          </p:nvPr>
        </p:nvSpPr>
        <p:spPr>
          <a:xfrm>
            <a:off x="7354576" y="3929376"/>
            <a:ext cx="2016000" cy="2142177"/>
          </a:xfrm>
          <a:prstGeom prst="rect">
            <a:avLst/>
          </a:prstGeom>
        </p:spPr>
        <p:txBody>
          <a:bodyPr lIns="0" tIns="0" rIns="0" bIns="0">
            <a:noAutofit/>
          </a:bodyPr>
          <a:lstStyle>
            <a:lvl1pPr marL="191995" indent="-191995">
              <a:lnSpc>
                <a:spcPct val="100000"/>
              </a:lnSpc>
              <a:spcBef>
                <a:spcPts val="800"/>
              </a:spcBef>
              <a:buFont typeface="Wingdings" panose="05000000000000000000" pitchFamily="2" charset="2"/>
              <a:buChar char="§"/>
              <a:defRPr sz="1600">
                <a:solidFill>
                  <a:schemeClr val="accent3"/>
                </a:solidFill>
                <a:latin typeface="+mn-lt"/>
              </a:defRPr>
            </a:lvl1pPr>
            <a:lvl2pPr marL="383990" indent="-191995">
              <a:lnSpc>
                <a:spcPct val="100000"/>
              </a:lnSpc>
              <a:spcBef>
                <a:spcPts val="800"/>
              </a:spcBef>
              <a:buSzPct val="100000"/>
              <a:buFont typeface="Arial" panose="020B0604020202020204" pitchFamily="34" charset="0"/>
              <a:buChar char="•"/>
              <a:defRPr sz="1600">
                <a:solidFill>
                  <a:schemeClr val="bg2"/>
                </a:solidFill>
                <a:latin typeface="+mn-lt"/>
              </a:defRPr>
            </a:lvl2pPr>
            <a:lvl3pPr marL="671983" indent="-287993">
              <a:lnSpc>
                <a:spcPct val="100000"/>
              </a:lnSpc>
              <a:spcBef>
                <a:spcPts val="800"/>
              </a:spcBef>
              <a:buFont typeface="+mj-lt"/>
              <a:buAutoNum type="alphaLcParenR"/>
              <a:defRPr sz="1600">
                <a:solidFill>
                  <a:schemeClr val="bg2"/>
                </a:solidFill>
                <a:latin typeface="+mn-lt"/>
              </a:defRPr>
            </a:lvl3pPr>
            <a:lvl4pPr marL="863978" indent="-191995">
              <a:lnSpc>
                <a:spcPct val="100000"/>
              </a:lnSpc>
              <a:spcBef>
                <a:spcPts val="800"/>
              </a:spcBef>
              <a:buSzPct val="90000"/>
              <a:buFont typeface="+mj-lt"/>
              <a:buAutoNum type="romanLcPeriod"/>
              <a:defRPr sz="1600">
                <a:solidFill>
                  <a:schemeClr val="bg2"/>
                </a:solidFill>
                <a:latin typeface="+mn-lt"/>
              </a:defRPr>
            </a:lvl4pPr>
            <a:lvl5pPr marL="1055974" indent="-191995">
              <a:lnSpc>
                <a:spcPct val="100000"/>
              </a:lnSpc>
              <a:spcBef>
                <a:spcPts val="800"/>
              </a:spcBef>
              <a:defRPr sz="1600">
                <a:solidFill>
                  <a:schemeClr val="bg2"/>
                </a:solidFill>
                <a:latin typeface="+mn-lt"/>
              </a:defRPr>
            </a:lvl5pPr>
            <a:lvl6pPr marL="2285943" indent="0">
              <a:buNone/>
              <a:defRPr sz="1600">
                <a:solidFill>
                  <a:schemeClr val="bg2"/>
                </a:solidFill>
              </a:defRPr>
            </a:lvl6pPr>
          </a:lstStyle>
          <a:p>
            <a:pPr lvl="0"/>
            <a:r>
              <a:rPr lang="en-GB" dirty="0"/>
              <a:t>Click to start texting</a:t>
            </a:r>
            <a:endParaRPr lang="en-US" dirty="0"/>
          </a:p>
        </p:txBody>
      </p:sp>
      <p:sp>
        <p:nvSpPr>
          <p:cNvPr id="38" name="Content Placeholder 2">
            <a:extLst>
              <a:ext uri="{FF2B5EF4-FFF2-40B4-BE49-F238E27FC236}">
                <a16:creationId xmlns:a16="http://schemas.microsoft.com/office/drawing/2014/main" id="{395C1199-9B9D-C74C-BC1C-A943A9415562}"/>
              </a:ext>
            </a:extLst>
          </p:cNvPr>
          <p:cNvSpPr>
            <a:spLocks noGrp="1"/>
          </p:cNvSpPr>
          <p:nvPr>
            <p:ph sz="quarter" idx="51" hasCustomPrompt="1"/>
          </p:nvPr>
        </p:nvSpPr>
        <p:spPr>
          <a:xfrm>
            <a:off x="9635611" y="3926308"/>
            <a:ext cx="2016000" cy="2142177"/>
          </a:xfrm>
          <a:prstGeom prst="rect">
            <a:avLst/>
          </a:prstGeom>
        </p:spPr>
        <p:txBody>
          <a:bodyPr lIns="0" tIns="0" rIns="0" bIns="0">
            <a:noAutofit/>
          </a:bodyPr>
          <a:lstStyle>
            <a:lvl1pPr marL="191995" indent="-191995">
              <a:lnSpc>
                <a:spcPct val="100000"/>
              </a:lnSpc>
              <a:spcBef>
                <a:spcPts val="800"/>
              </a:spcBef>
              <a:buFont typeface="Wingdings" panose="05000000000000000000" pitchFamily="2" charset="2"/>
              <a:buChar char="§"/>
              <a:defRPr sz="1600">
                <a:solidFill>
                  <a:schemeClr val="accent3"/>
                </a:solidFill>
                <a:latin typeface="+mn-lt"/>
              </a:defRPr>
            </a:lvl1pPr>
            <a:lvl2pPr marL="383990" indent="-191995">
              <a:lnSpc>
                <a:spcPct val="100000"/>
              </a:lnSpc>
              <a:spcBef>
                <a:spcPts val="800"/>
              </a:spcBef>
              <a:buSzPct val="100000"/>
              <a:buFont typeface="Arial" panose="020B0604020202020204" pitchFamily="34" charset="0"/>
              <a:buChar char="•"/>
              <a:defRPr sz="1600">
                <a:solidFill>
                  <a:schemeClr val="bg2"/>
                </a:solidFill>
                <a:latin typeface="+mn-lt"/>
              </a:defRPr>
            </a:lvl2pPr>
            <a:lvl3pPr marL="671983" indent="-287993">
              <a:lnSpc>
                <a:spcPct val="100000"/>
              </a:lnSpc>
              <a:spcBef>
                <a:spcPts val="800"/>
              </a:spcBef>
              <a:buFont typeface="+mj-lt"/>
              <a:buAutoNum type="alphaLcParenR"/>
              <a:defRPr sz="1600">
                <a:solidFill>
                  <a:schemeClr val="bg2"/>
                </a:solidFill>
                <a:latin typeface="+mn-lt"/>
              </a:defRPr>
            </a:lvl3pPr>
            <a:lvl4pPr marL="863978" indent="-191995">
              <a:lnSpc>
                <a:spcPct val="100000"/>
              </a:lnSpc>
              <a:spcBef>
                <a:spcPts val="800"/>
              </a:spcBef>
              <a:buSzPct val="90000"/>
              <a:buFont typeface="+mj-lt"/>
              <a:buAutoNum type="romanLcPeriod"/>
              <a:defRPr sz="1600">
                <a:solidFill>
                  <a:schemeClr val="bg2"/>
                </a:solidFill>
                <a:latin typeface="+mn-lt"/>
              </a:defRPr>
            </a:lvl4pPr>
            <a:lvl5pPr marL="1055974" indent="-191995">
              <a:lnSpc>
                <a:spcPct val="100000"/>
              </a:lnSpc>
              <a:spcBef>
                <a:spcPts val="800"/>
              </a:spcBef>
              <a:defRPr sz="1600">
                <a:solidFill>
                  <a:schemeClr val="bg2"/>
                </a:solidFill>
                <a:latin typeface="+mn-lt"/>
              </a:defRPr>
            </a:lvl5pPr>
            <a:lvl6pPr marL="2285943" indent="0">
              <a:buNone/>
              <a:defRPr sz="1600">
                <a:solidFill>
                  <a:schemeClr val="bg2"/>
                </a:solidFill>
              </a:defRPr>
            </a:lvl6pPr>
          </a:lstStyle>
          <a:p>
            <a:pPr lvl="0"/>
            <a:r>
              <a:rPr lang="en-GB" dirty="0"/>
              <a:t>Click to start texting</a:t>
            </a:r>
            <a:endParaRPr lang="en-US" dirty="0"/>
          </a:p>
        </p:txBody>
      </p:sp>
      <p:sp>
        <p:nvSpPr>
          <p:cNvPr id="26" name="Text Placeholder 23">
            <a:extLst>
              <a:ext uri="{FF2B5EF4-FFF2-40B4-BE49-F238E27FC236}">
                <a16:creationId xmlns:a16="http://schemas.microsoft.com/office/drawing/2014/main" id="{4A93F41D-DF1B-44C8-ADF8-A37BDE3503ED}"/>
              </a:ext>
            </a:extLst>
          </p:cNvPr>
          <p:cNvSpPr>
            <a:spLocks noGrp="1"/>
          </p:cNvSpPr>
          <p:nvPr>
            <p:ph type="body" sz="quarter" idx="12" hasCustomPrompt="1"/>
          </p:nvPr>
        </p:nvSpPr>
        <p:spPr>
          <a:xfrm>
            <a:off x="131233" y="-1085145"/>
            <a:ext cx="1680000" cy="624000"/>
          </a:xfrm>
          <a:prstGeom prst="rect">
            <a:avLst/>
          </a:prstGeom>
          <a:solidFill>
            <a:srgbClr val="FFFFFF"/>
          </a:solidFill>
          <a:ln>
            <a:noFill/>
          </a:ln>
        </p:spPr>
        <p:txBody>
          <a:bodyPr anchor="ctr"/>
          <a:lstStyle>
            <a:lvl1pPr marL="0" indent="0" algn="ctr">
              <a:buNone/>
              <a:defRPr sz="3733" b="1">
                <a:solidFill>
                  <a:schemeClr val="accent3"/>
                </a:solidFill>
                <a:latin typeface="+mj-lt"/>
              </a:defRPr>
            </a:lvl1pPr>
            <a:lvl2pPr marL="457189" indent="0">
              <a:buNone/>
              <a:defRPr sz="3733" b="1">
                <a:solidFill>
                  <a:schemeClr val="bg2"/>
                </a:solidFill>
              </a:defRPr>
            </a:lvl2pPr>
            <a:lvl3pPr marL="914377" indent="0">
              <a:buNone/>
              <a:defRPr sz="3733" b="1">
                <a:solidFill>
                  <a:schemeClr val="bg2"/>
                </a:solidFill>
              </a:defRPr>
            </a:lvl3pPr>
            <a:lvl4pPr marL="1371566" indent="0">
              <a:buNone/>
              <a:defRPr sz="3733" b="1">
                <a:solidFill>
                  <a:schemeClr val="bg2"/>
                </a:solidFill>
              </a:defRPr>
            </a:lvl4pPr>
            <a:lvl5pPr marL="1828754" indent="0">
              <a:buNone/>
              <a:defRPr sz="3733" b="1">
                <a:solidFill>
                  <a:schemeClr val="bg2"/>
                </a:solidFill>
              </a:defRPr>
            </a:lvl5pPr>
          </a:lstStyle>
          <a:p>
            <a:pPr lvl="0"/>
            <a:r>
              <a:rPr lang="en-US" dirty="0"/>
              <a:t>Title</a:t>
            </a:r>
          </a:p>
        </p:txBody>
      </p:sp>
      <p:sp>
        <p:nvSpPr>
          <p:cNvPr id="30" name="Text Placeholder 26">
            <a:extLst>
              <a:ext uri="{FF2B5EF4-FFF2-40B4-BE49-F238E27FC236}">
                <a16:creationId xmlns:a16="http://schemas.microsoft.com/office/drawing/2014/main" id="{FC541F03-D4A0-4479-A1CA-60D078AF3B0A}"/>
              </a:ext>
            </a:extLst>
          </p:cNvPr>
          <p:cNvSpPr>
            <a:spLocks noGrp="1"/>
          </p:cNvSpPr>
          <p:nvPr>
            <p:ph type="body" sz="quarter" idx="13" hasCustomPrompt="1"/>
          </p:nvPr>
        </p:nvSpPr>
        <p:spPr>
          <a:xfrm>
            <a:off x="1839856" y="-1085145"/>
            <a:ext cx="1680000" cy="624000"/>
          </a:xfrm>
          <a:prstGeom prst="rect">
            <a:avLst/>
          </a:prstGeom>
          <a:solidFill>
            <a:srgbClr val="FFFFFF"/>
          </a:solidFill>
          <a:ln>
            <a:noFill/>
          </a:ln>
        </p:spPr>
        <p:txBody>
          <a:bodyPr anchor="ctr"/>
          <a:lstStyle>
            <a:lvl1pPr marL="0" indent="0" algn="ctr">
              <a:buNone/>
              <a:defRPr sz="2400" b="0">
                <a:solidFill>
                  <a:schemeClr val="accent2"/>
                </a:solidFill>
                <a:latin typeface="+mj-lt"/>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Subtitle</a:t>
            </a:r>
          </a:p>
        </p:txBody>
      </p:sp>
      <p:sp>
        <p:nvSpPr>
          <p:cNvPr id="32" name="Text Placeholder 26">
            <a:extLst>
              <a:ext uri="{FF2B5EF4-FFF2-40B4-BE49-F238E27FC236}">
                <a16:creationId xmlns:a16="http://schemas.microsoft.com/office/drawing/2014/main" id="{5797F60D-59E7-4BA9-9B3B-87A1FDE1A9FB}"/>
              </a:ext>
            </a:extLst>
          </p:cNvPr>
          <p:cNvSpPr>
            <a:spLocks noGrp="1"/>
          </p:cNvSpPr>
          <p:nvPr>
            <p:ph type="body" sz="quarter" idx="14" hasCustomPrompt="1"/>
          </p:nvPr>
        </p:nvSpPr>
        <p:spPr>
          <a:xfrm>
            <a:off x="3548479" y="-1085145"/>
            <a:ext cx="1680000" cy="624000"/>
          </a:xfrm>
          <a:prstGeom prst="rect">
            <a:avLst/>
          </a:prstGeom>
          <a:solidFill>
            <a:srgbClr val="FFFFFF"/>
          </a:solidFill>
          <a:ln>
            <a:noFill/>
          </a:ln>
        </p:spPr>
        <p:txBody>
          <a:bodyPr anchor="ctr"/>
          <a:lstStyle>
            <a:lvl1pPr marL="0" indent="0" algn="ctr">
              <a:buNone/>
              <a:defRPr sz="1867" b="0">
                <a:solidFill>
                  <a:schemeClr val="accent2"/>
                </a:solidFill>
                <a:latin typeface="+mj-lt"/>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Lead</a:t>
            </a:r>
          </a:p>
        </p:txBody>
      </p:sp>
      <p:sp>
        <p:nvSpPr>
          <p:cNvPr id="39" name="Text Placeholder 26">
            <a:extLst>
              <a:ext uri="{FF2B5EF4-FFF2-40B4-BE49-F238E27FC236}">
                <a16:creationId xmlns:a16="http://schemas.microsoft.com/office/drawing/2014/main" id="{326FBD2A-11CF-45E9-B6C5-5E7B5765015D}"/>
              </a:ext>
            </a:extLst>
          </p:cNvPr>
          <p:cNvSpPr>
            <a:spLocks noGrp="1"/>
          </p:cNvSpPr>
          <p:nvPr>
            <p:ph type="body" sz="quarter" idx="15" hasCustomPrompt="1"/>
          </p:nvPr>
        </p:nvSpPr>
        <p:spPr>
          <a:xfrm>
            <a:off x="5257101" y="-1085145"/>
            <a:ext cx="1680000" cy="624000"/>
          </a:xfrm>
          <a:prstGeom prst="rect">
            <a:avLst/>
          </a:prstGeom>
          <a:solidFill>
            <a:srgbClr val="FFFFFF"/>
          </a:solidFill>
          <a:ln>
            <a:noFill/>
          </a:ln>
        </p:spPr>
        <p:txBody>
          <a:bodyPr anchor="ctr"/>
          <a:lstStyle>
            <a:lvl1pPr marL="0" indent="0" algn="ctr">
              <a:buNone/>
              <a:defRPr sz="2133" b="1">
                <a:solidFill>
                  <a:schemeClr val="accent3"/>
                </a:solidFill>
                <a:latin typeface="+mj-lt"/>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Text title 1</a:t>
            </a:r>
          </a:p>
        </p:txBody>
      </p:sp>
      <p:sp>
        <p:nvSpPr>
          <p:cNvPr id="40" name="Text Placeholder 26">
            <a:extLst>
              <a:ext uri="{FF2B5EF4-FFF2-40B4-BE49-F238E27FC236}">
                <a16:creationId xmlns:a16="http://schemas.microsoft.com/office/drawing/2014/main" id="{C387198F-2DC8-4961-B9EA-1649FE193545}"/>
              </a:ext>
            </a:extLst>
          </p:cNvPr>
          <p:cNvSpPr>
            <a:spLocks noGrp="1"/>
          </p:cNvSpPr>
          <p:nvPr>
            <p:ph type="body" sz="quarter" idx="16" hasCustomPrompt="1"/>
          </p:nvPr>
        </p:nvSpPr>
        <p:spPr>
          <a:xfrm>
            <a:off x="8674347" y="-1085145"/>
            <a:ext cx="1680000" cy="624000"/>
          </a:xfrm>
          <a:prstGeom prst="rect">
            <a:avLst/>
          </a:prstGeom>
          <a:solidFill>
            <a:srgbClr val="FFFFFF"/>
          </a:solidFill>
          <a:ln>
            <a:noFill/>
          </a:ln>
        </p:spPr>
        <p:txBody>
          <a:bodyPr anchor="ctr"/>
          <a:lstStyle>
            <a:lvl1pPr marL="0" indent="0" algn="ctr">
              <a:buNone/>
              <a:defRPr sz="1600" b="0">
                <a:solidFill>
                  <a:schemeClr val="accent3"/>
                </a:solidFill>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Text</a:t>
            </a:r>
          </a:p>
        </p:txBody>
      </p:sp>
      <p:sp>
        <p:nvSpPr>
          <p:cNvPr id="41" name="Text Placeholder 26">
            <a:extLst>
              <a:ext uri="{FF2B5EF4-FFF2-40B4-BE49-F238E27FC236}">
                <a16:creationId xmlns:a16="http://schemas.microsoft.com/office/drawing/2014/main" id="{A0C1320A-F7BB-4457-AD14-5AD068FE3262}"/>
              </a:ext>
            </a:extLst>
          </p:cNvPr>
          <p:cNvSpPr>
            <a:spLocks noGrp="1"/>
          </p:cNvSpPr>
          <p:nvPr>
            <p:ph type="body" sz="quarter" idx="17" hasCustomPrompt="1"/>
          </p:nvPr>
        </p:nvSpPr>
        <p:spPr>
          <a:xfrm>
            <a:off x="10382973" y="-1085145"/>
            <a:ext cx="1680000" cy="624000"/>
          </a:xfrm>
          <a:prstGeom prst="rect">
            <a:avLst/>
          </a:prstGeom>
          <a:solidFill>
            <a:srgbClr val="FFFFFF"/>
          </a:solidFill>
          <a:ln>
            <a:noFill/>
          </a:ln>
        </p:spPr>
        <p:txBody>
          <a:bodyPr anchor="ctr"/>
          <a:lstStyle>
            <a:lvl1pPr marL="0" indent="0" algn="ctr">
              <a:buNone/>
              <a:defRPr sz="1067" b="0">
                <a:solidFill>
                  <a:schemeClr val="accent3"/>
                </a:solidFill>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Caption</a:t>
            </a:r>
          </a:p>
        </p:txBody>
      </p:sp>
      <p:sp>
        <p:nvSpPr>
          <p:cNvPr id="42" name="Text Placeholder 26">
            <a:extLst>
              <a:ext uri="{FF2B5EF4-FFF2-40B4-BE49-F238E27FC236}">
                <a16:creationId xmlns:a16="http://schemas.microsoft.com/office/drawing/2014/main" id="{9706163E-1E70-4E86-9120-05BD7327BCC4}"/>
              </a:ext>
            </a:extLst>
          </p:cNvPr>
          <p:cNvSpPr>
            <a:spLocks noGrp="1"/>
          </p:cNvSpPr>
          <p:nvPr>
            <p:ph type="body" sz="quarter" idx="18" hasCustomPrompt="1"/>
          </p:nvPr>
        </p:nvSpPr>
        <p:spPr>
          <a:xfrm>
            <a:off x="6965724" y="-1085145"/>
            <a:ext cx="1680000" cy="624000"/>
          </a:xfrm>
          <a:prstGeom prst="rect">
            <a:avLst/>
          </a:prstGeom>
          <a:solidFill>
            <a:srgbClr val="FFFFFF"/>
          </a:solidFill>
          <a:ln>
            <a:noFill/>
          </a:ln>
        </p:spPr>
        <p:txBody>
          <a:bodyPr anchor="ctr"/>
          <a:lstStyle>
            <a:lvl1pPr marL="0" indent="0" algn="ctr">
              <a:buNone/>
              <a:defRPr sz="1867" b="1">
                <a:solidFill>
                  <a:schemeClr val="accent3"/>
                </a:solidFill>
                <a:latin typeface="+mj-lt"/>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Text title 2</a:t>
            </a:r>
          </a:p>
        </p:txBody>
      </p:sp>
    </p:spTree>
    <p:extLst>
      <p:ext uri="{BB962C8B-B14F-4D97-AF65-F5344CB8AC3E}">
        <p14:creationId xmlns:p14="http://schemas.microsoft.com/office/powerpoint/2010/main" val="204948299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5 colums w pics (1)">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C495203F-FA6E-0C44-BB69-AF955CA6C5D3}"/>
              </a:ext>
            </a:extLst>
          </p:cNvPr>
          <p:cNvSpPr>
            <a:spLocks noGrp="1"/>
          </p:cNvSpPr>
          <p:nvPr>
            <p:ph type="title" hasCustomPrompt="1"/>
          </p:nvPr>
        </p:nvSpPr>
        <p:spPr>
          <a:xfrm>
            <a:off x="511476" y="316422"/>
            <a:ext cx="11153475" cy="951463"/>
          </a:xfrm>
          <a:prstGeom prst="rect">
            <a:avLst/>
          </a:prstGeom>
        </p:spPr>
        <p:txBody>
          <a:bodyPr vert="horz" lIns="0" tIns="0" rIns="0" bIns="0" rtlCol="0" anchor="t" anchorCtr="0">
            <a:noAutofit/>
          </a:bodyPr>
          <a:lstStyle>
            <a:lvl1pPr algn="l">
              <a:defRPr>
                <a:solidFill>
                  <a:schemeClr val="accent3"/>
                </a:solidFill>
                <a:latin typeface="+mj-lt"/>
              </a:defRPr>
            </a:lvl1pPr>
          </a:lstStyle>
          <a:p>
            <a:r>
              <a:rPr lang="en-US" dirty="0"/>
              <a:t>Click to add a title</a:t>
            </a:r>
          </a:p>
        </p:txBody>
      </p:sp>
      <p:sp>
        <p:nvSpPr>
          <p:cNvPr id="21" name="Content Placeholder 2">
            <a:extLst>
              <a:ext uri="{FF2B5EF4-FFF2-40B4-BE49-F238E27FC236}">
                <a16:creationId xmlns:a16="http://schemas.microsoft.com/office/drawing/2014/main" id="{1D312E8C-BE32-5F45-A5AB-57FDA3272178}"/>
              </a:ext>
            </a:extLst>
          </p:cNvPr>
          <p:cNvSpPr>
            <a:spLocks noGrp="1"/>
          </p:cNvSpPr>
          <p:nvPr>
            <p:ph sz="quarter" idx="10" hasCustomPrompt="1"/>
          </p:nvPr>
        </p:nvSpPr>
        <p:spPr>
          <a:xfrm>
            <a:off x="511477" y="4329011"/>
            <a:ext cx="2016000" cy="1710243"/>
          </a:xfrm>
          <a:prstGeom prst="rect">
            <a:avLst/>
          </a:prstGeom>
        </p:spPr>
        <p:txBody>
          <a:bodyPr lIns="0" tIns="0" rIns="0" bIns="0">
            <a:noAutofit/>
          </a:bodyPr>
          <a:lstStyle>
            <a:lvl1pPr marL="191995" indent="-191995">
              <a:lnSpc>
                <a:spcPct val="100000"/>
              </a:lnSpc>
              <a:spcBef>
                <a:spcPts val="800"/>
              </a:spcBef>
              <a:buFont typeface="Wingdings" panose="05000000000000000000" pitchFamily="2" charset="2"/>
              <a:buChar char="§"/>
              <a:defRPr sz="1600">
                <a:solidFill>
                  <a:schemeClr val="accent3"/>
                </a:solidFill>
                <a:latin typeface="+mn-lt"/>
              </a:defRPr>
            </a:lvl1pPr>
            <a:lvl2pPr marL="383990" indent="-191995">
              <a:lnSpc>
                <a:spcPct val="100000"/>
              </a:lnSpc>
              <a:spcBef>
                <a:spcPts val="800"/>
              </a:spcBef>
              <a:buSzPct val="100000"/>
              <a:buFont typeface="Arial" panose="020B0604020202020204" pitchFamily="34" charset="0"/>
              <a:buChar char="•"/>
              <a:defRPr sz="1600">
                <a:solidFill>
                  <a:schemeClr val="bg2"/>
                </a:solidFill>
                <a:latin typeface="+mn-lt"/>
              </a:defRPr>
            </a:lvl2pPr>
            <a:lvl3pPr marL="671983" indent="-287993">
              <a:lnSpc>
                <a:spcPct val="100000"/>
              </a:lnSpc>
              <a:spcBef>
                <a:spcPts val="800"/>
              </a:spcBef>
              <a:buFont typeface="+mj-lt"/>
              <a:buAutoNum type="alphaLcParenR"/>
              <a:defRPr sz="1600">
                <a:solidFill>
                  <a:schemeClr val="bg2"/>
                </a:solidFill>
                <a:latin typeface="+mn-lt"/>
              </a:defRPr>
            </a:lvl3pPr>
            <a:lvl4pPr marL="863978" indent="-191995">
              <a:lnSpc>
                <a:spcPct val="100000"/>
              </a:lnSpc>
              <a:spcBef>
                <a:spcPts val="800"/>
              </a:spcBef>
              <a:buSzPct val="90000"/>
              <a:buFont typeface="+mj-lt"/>
              <a:buAutoNum type="romanLcPeriod"/>
              <a:defRPr sz="1600">
                <a:solidFill>
                  <a:schemeClr val="bg2"/>
                </a:solidFill>
                <a:latin typeface="+mn-lt"/>
              </a:defRPr>
            </a:lvl4pPr>
            <a:lvl5pPr marL="1055974" indent="-191995">
              <a:lnSpc>
                <a:spcPct val="100000"/>
              </a:lnSpc>
              <a:spcBef>
                <a:spcPts val="800"/>
              </a:spcBef>
              <a:defRPr sz="1600">
                <a:solidFill>
                  <a:schemeClr val="bg2"/>
                </a:solidFill>
                <a:latin typeface="+mn-lt"/>
              </a:defRPr>
            </a:lvl5pPr>
            <a:lvl6pPr marL="2285943" indent="0">
              <a:buNone/>
              <a:defRPr sz="1600">
                <a:solidFill>
                  <a:schemeClr val="bg2"/>
                </a:solidFill>
              </a:defRPr>
            </a:lvl6pPr>
          </a:lstStyle>
          <a:p>
            <a:pPr lvl="0"/>
            <a:r>
              <a:rPr lang="en-GB" dirty="0"/>
              <a:t>Click to start texting</a:t>
            </a:r>
            <a:endParaRPr lang="en-US" dirty="0"/>
          </a:p>
        </p:txBody>
      </p:sp>
      <p:sp>
        <p:nvSpPr>
          <p:cNvPr id="22" name="Text Placeholder 2"/>
          <p:cNvSpPr>
            <a:spLocks noGrp="1"/>
          </p:cNvSpPr>
          <p:nvPr>
            <p:ph type="body" sz="quarter" idx="22" hasCustomPrompt="1"/>
          </p:nvPr>
        </p:nvSpPr>
        <p:spPr>
          <a:xfrm>
            <a:off x="511477" y="3529711"/>
            <a:ext cx="2016000" cy="611847"/>
          </a:xfrm>
          <a:prstGeom prst="rect">
            <a:avLst/>
          </a:prstGeom>
        </p:spPr>
        <p:txBody>
          <a:bodyPr lIns="0" tIns="0" rIns="0" bIns="0">
            <a:noAutofit/>
          </a:bodyPr>
          <a:lstStyle>
            <a:lvl1pPr marL="0" indent="0" algn="l">
              <a:lnSpc>
                <a:spcPct val="100000"/>
              </a:lnSpc>
              <a:spcBef>
                <a:spcPts val="800"/>
              </a:spcBef>
              <a:buNone/>
              <a:defRPr lang="en-US" sz="1867" b="1" kern="1200" dirty="0">
                <a:solidFill>
                  <a:schemeClr val="accent3"/>
                </a:solidFill>
                <a:latin typeface="+mj-lt"/>
                <a:ea typeface="+mn-ea"/>
                <a:cs typeface="+mn-cs"/>
              </a:defRPr>
            </a:lvl1pPr>
            <a:lvl2pPr marL="457189" indent="0">
              <a:buNone/>
              <a:defRPr/>
            </a:lvl2pPr>
            <a:lvl3pPr marL="914377" indent="0">
              <a:buNone/>
              <a:defRPr/>
            </a:lvl3pPr>
            <a:lvl4pPr marL="1371566" indent="0">
              <a:buNone/>
              <a:defRPr/>
            </a:lvl4pPr>
            <a:lvl5pPr marL="1828754" indent="0">
              <a:buNone/>
              <a:defRPr/>
            </a:lvl5pPr>
          </a:lstStyle>
          <a:p>
            <a:r>
              <a:rPr lang="en-US" dirty="0"/>
              <a:t>Click to add a title</a:t>
            </a:r>
          </a:p>
        </p:txBody>
      </p:sp>
      <p:sp>
        <p:nvSpPr>
          <p:cNvPr id="71" name="Text Placeholder 2"/>
          <p:cNvSpPr>
            <a:spLocks noGrp="1"/>
          </p:cNvSpPr>
          <p:nvPr>
            <p:ph type="body" sz="quarter" idx="31" hasCustomPrompt="1"/>
          </p:nvPr>
        </p:nvSpPr>
        <p:spPr>
          <a:xfrm>
            <a:off x="2795845" y="3529711"/>
            <a:ext cx="2016000" cy="611847"/>
          </a:xfrm>
          <a:prstGeom prst="rect">
            <a:avLst/>
          </a:prstGeom>
        </p:spPr>
        <p:txBody>
          <a:bodyPr lIns="0" tIns="0" rIns="0" bIns="0">
            <a:noAutofit/>
          </a:bodyPr>
          <a:lstStyle>
            <a:lvl1pPr marL="0" indent="0" algn="l">
              <a:lnSpc>
                <a:spcPct val="100000"/>
              </a:lnSpc>
              <a:spcBef>
                <a:spcPts val="800"/>
              </a:spcBef>
              <a:buNone/>
              <a:defRPr lang="en-US" sz="1867" b="1" kern="1200" dirty="0">
                <a:solidFill>
                  <a:schemeClr val="accent3"/>
                </a:solidFill>
                <a:latin typeface="+mj-lt"/>
                <a:ea typeface="+mn-ea"/>
                <a:cs typeface="+mn-cs"/>
              </a:defRPr>
            </a:lvl1pPr>
            <a:lvl2pPr marL="457189" indent="0">
              <a:buNone/>
              <a:defRPr/>
            </a:lvl2pPr>
            <a:lvl3pPr marL="914377" indent="0">
              <a:buNone/>
              <a:defRPr/>
            </a:lvl3pPr>
            <a:lvl4pPr marL="1371566" indent="0">
              <a:buNone/>
              <a:defRPr/>
            </a:lvl4pPr>
            <a:lvl5pPr marL="1828754" indent="0">
              <a:buNone/>
              <a:defRPr/>
            </a:lvl5pPr>
          </a:lstStyle>
          <a:p>
            <a:r>
              <a:rPr lang="en-US" dirty="0"/>
              <a:t>Click to add a title</a:t>
            </a:r>
          </a:p>
        </p:txBody>
      </p:sp>
      <p:sp>
        <p:nvSpPr>
          <p:cNvPr id="76" name="Text Placeholder 2"/>
          <p:cNvSpPr>
            <a:spLocks noGrp="1"/>
          </p:cNvSpPr>
          <p:nvPr>
            <p:ph type="body" sz="quarter" idx="34" hasCustomPrompt="1"/>
          </p:nvPr>
        </p:nvSpPr>
        <p:spPr>
          <a:xfrm>
            <a:off x="5080213" y="3529711"/>
            <a:ext cx="2016000" cy="611847"/>
          </a:xfrm>
          <a:prstGeom prst="rect">
            <a:avLst/>
          </a:prstGeom>
        </p:spPr>
        <p:txBody>
          <a:bodyPr lIns="0" tIns="0" rIns="0" bIns="0">
            <a:noAutofit/>
          </a:bodyPr>
          <a:lstStyle>
            <a:lvl1pPr marL="0" indent="0" algn="l">
              <a:lnSpc>
                <a:spcPct val="100000"/>
              </a:lnSpc>
              <a:spcBef>
                <a:spcPts val="800"/>
              </a:spcBef>
              <a:buNone/>
              <a:defRPr lang="en-US" sz="1867" b="1" kern="1200" dirty="0">
                <a:solidFill>
                  <a:schemeClr val="accent3"/>
                </a:solidFill>
                <a:latin typeface="+mj-lt"/>
                <a:ea typeface="+mn-ea"/>
                <a:cs typeface="+mn-cs"/>
              </a:defRPr>
            </a:lvl1pPr>
            <a:lvl2pPr marL="457189" indent="0">
              <a:buNone/>
              <a:defRPr/>
            </a:lvl2pPr>
            <a:lvl3pPr marL="914377" indent="0">
              <a:buNone/>
              <a:defRPr/>
            </a:lvl3pPr>
            <a:lvl4pPr marL="1371566" indent="0">
              <a:buNone/>
              <a:defRPr/>
            </a:lvl4pPr>
            <a:lvl5pPr marL="1828754" indent="0">
              <a:buNone/>
              <a:defRPr/>
            </a:lvl5pPr>
          </a:lstStyle>
          <a:p>
            <a:r>
              <a:rPr lang="en-US" dirty="0"/>
              <a:t>Click to add a title</a:t>
            </a:r>
          </a:p>
        </p:txBody>
      </p:sp>
      <p:sp>
        <p:nvSpPr>
          <p:cNvPr id="81" name="Text Placeholder 2"/>
          <p:cNvSpPr>
            <a:spLocks noGrp="1"/>
          </p:cNvSpPr>
          <p:nvPr>
            <p:ph type="body" sz="quarter" idx="37" hasCustomPrompt="1"/>
          </p:nvPr>
        </p:nvSpPr>
        <p:spPr>
          <a:xfrm>
            <a:off x="7364581" y="3529711"/>
            <a:ext cx="2016000" cy="611847"/>
          </a:xfrm>
          <a:prstGeom prst="rect">
            <a:avLst/>
          </a:prstGeom>
        </p:spPr>
        <p:txBody>
          <a:bodyPr lIns="0" tIns="0" rIns="0" bIns="0">
            <a:noAutofit/>
          </a:bodyPr>
          <a:lstStyle>
            <a:lvl1pPr marL="0" indent="0" algn="l">
              <a:lnSpc>
                <a:spcPct val="100000"/>
              </a:lnSpc>
              <a:spcBef>
                <a:spcPts val="800"/>
              </a:spcBef>
              <a:buNone/>
              <a:defRPr lang="en-US" sz="1867" b="1" kern="1200" dirty="0">
                <a:solidFill>
                  <a:schemeClr val="accent3"/>
                </a:solidFill>
                <a:latin typeface="+mj-lt"/>
                <a:ea typeface="+mn-ea"/>
                <a:cs typeface="+mn-cs"/>
              </a:defRPr>
            </a:lvl1pPr>
            <a:lvl2pPr marL="457189" indent="0">
              <a:buNone/>
              <a:defRPr/>
            </a:lvl2pPr>
            <a:lvl3pPr marL="914377" indent="0">
              <a:buNone/>
              <a:defRPr/>
            </a:lvl3pPr>
            <a:lvl4pPr marL="1371566" indent="0">
              <a:buNone/>
              <a:defRPr/>
            </a:lvl4pPr>
            <a:lvl5pPr marL="1828754" indent="0">
              <a:buNone/>
              <a:defRPr/>
            </a:lvl5pPr>
          </a:lstStyle>
          <a:p>
            <a:r>
              <a:rPr lang="en-US" dirty="0"/>
              <a:t>Click to add a title</a:t>
            </a:r>
          </a:p>
        </p:txBody>
      </p:sp>
      <p:sp>
        <p:nvSpPr>
          <p:cNvPr id="34" name="Text Placeholder 4"/>
          <p:cNvSpPr>
            <a:spLocks noGrp="1"/>
          </p:cNvSpPr>
          <p:nvPr>
            <p:ph type="body" sz="quarter" idx="27" hasCustomPrompt="1"/>
          </p:nvPr>
        </p:nvSpPr>
        <p:spPr>
          <a:xfrm>
            <a:off x="511476" y="980017"/>
            <a:ext cx="11153475" cy="287867"/>
          </a:xfrm>
          <a:prstGeom prst="rect">
            <a:avLst/>
          </a:prstGeom>
        </p:spPr>
        <p:txBody>
          <a:bodyPr lIns="0" tIns="0" rIns="0" bIns="0">
            <a:noAutofit/>
          </a:bodyPr>
          <a:lstStyle>
            <a:lvl1pPr marL="0" indent="0" algn="l">
              <a:lnSpc>
                <a:spcPct val="100000"/>
              </a:lnSpc>
              <a:spcBef>
                <a:spcPts val="800"/>
              </a:spcBef>
              <a:buNone/>
              <a:defRPr lang="en-US" sz="2400" b="0" kern="1200" dirty="0">
                <a:solidFill>
                  <a:schemeClr val="accent2"/>
                </a:solidFill>
                <a:latin typeface="+mn-lt"/>
                <a:ea typeface="+mn-ea"/>
                <a:cs typeface="+mn-cs"/>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Click to add a subtitle or delete this placeholder if not needed</a:t>
            </a:r>
          </a:p>
        </p:txBody>
      </p:sp>
      <p:sp>
        <p:nvSpPr>
          <p:cNvPr id="27" name="Content Placeholder 2">
            <a:extLst>
              <a:ext uri="{FF2B5EF4-FFF2-40B4-BE49-F238E27FC236}">
                <a16:creationId xmlns:a16="http://schemas.microsoft.com/office/drawing/2014/main" id="{1D312E8C-BE32-5F45-A5AB-57FDA3272178}"/>
              </a:ext>
            </a:extLst>
          </p:cNvPr>
          <p:cNvSpPr>
            <a:spLocks noGrp="1"/>
          </p:cNvSpPr>
          <p:nvPr>
            <p:ph sz="quarter" idx="39" hasCustomPrompt="1"/>
          </p:nvPr>
        </p:nvSpPr>
        <p:spPr>
          <a:xfrm>
            <a:off x="2792511" y="4329011"/>
            <a:ext cx="2016000" cy="1710243"/>
          </a:xfrm>
          <a:prstGeom prst="rect">
            <a:avLst/>
          </a:prstGeom>
        </p:spPr>
        <p:txBody>
          <a:bodyPr lIns="0" tIns="0" rIns="0" bIns="0">
            <a:noAutofit/>
          </a:bodyPr>
          <a:lstStyle>
            <a:lvl1pPr marL="191995" indent="-191995">
              <a:lnSpc>
                <a:spcPct val="100000"/>
              </a:lnSpc>
              <a:spcBef>
                <a:spcPts val="800"/>
              </a:spcBef>
              <a:buFont typeface="Wingdings" panose="05000000000000000000" pitchFamily="2" charset="2"/>
              <a:buChar char="§"/>
              <a:defRPr sz="1600">
                <a:solidFill>
                  <a:schemeClr val="accent3"/>
                </a:solidFill>
                <a:latin typeface="+mn-lt"/>
              </a:defRPr>
            </a:lvl1pPr>
            <a:lvl2pPr marL="383990" indent="-191995">
              <a:lnSpc>
                <a:spcPct val="100000"/>
              </a:lnSpc>
              <a:spcBef>
                <a:spcPts val="800"/>
              </a:spcBef>
              <a:buSzPct val="100000"/>
              <a:buFont typeface="Arial" panose="020B0604020202020204" pitchFamily="34" charset="0"/>
              <a:buChar char="•"/>
              <a:defRPr sz="1600">
                <a:solidFill>
                  <a:schemeClr val="bg2"/>
                </a:solidFill>
                <a:latin typeface="+mn-lt"/>
              </a:defRPr>
            </a:lvl2pPr>
            <a:lvl3pPr marL="671983" indent="-287993">
              <a:lnSpc>
                <a:spcPct val="100000"/>
              </a:lnSpc>
              <a:spcBef>
                <a:spcPts val="800"/>
              </a:spcBef>
              <a:buFont typeface="+mj-lt"/>
              <a:buAutoNum type="alphaLcParenR"/>
              <a:defRPr sz="1600">
                <a:solidFill>
                  <a:schemeClr val="bg2"/>
                </a:solidFill>
                <a:latin typeface="+mn-lt"/>
              </a:defRPr>
            </a:lvl3pPr>
            <a:lvl4pPr marL="863978" indent="-191995">
              <a:lnSpc>
                <a:spcPct val="100000"/>
              </a:lnSpc>
              <a:spcBef>
                <a:spcPts val="800"/>
              </a:spcBef>
              <a:buSzPct val="90000"/>
              <a:buFont typeface="+mj-lt"/>
              <a:buAutoNum type="romanLcPeriod"/>
              <a:defRPr sz="1600">
                <a:solidFill>
                  <a:schemeClr val="bg2"/>
                </a:solidFill>
                <a:latin typeface="+mn-lt"/>
              </a:defRPr>
            </a:lvl4pPr>
            <a:lvl5pPr marL="1055974" indent="-191995">
              <a:lnSpc>
                <a:spcPct val="100000"/>
              </a:lnSpc>
              <a:spcBef>
                <a:spcPts val="800"/>
              </a:spcBef>
              <a:defRPr sz="1600">
                <a:solidFill>
                  <a:schemeClr val="bg2"/>
                </a:solidFill>
                <a:latin typeface="+mn-lt"/>
              </a:defRPr>
            </a:lvl5pPr>
            <a:lvl6pPr marL="2285943" indent="0">
              <a:buNone/>
              <a:defRPr sz="1600">
                <a:solidFill>
                  <a:schemeClr val="bg2"/>
                </a:solidFill>
              </a:defRPr>
            </a:lvl6pPr>
          </a:lstStyle>
          <a:p>
            <a:pPr lvl="0"/>
            <a:r>
              <a:rPr lang="en-GB" dirty="0"/>
              <a:t>Click to start texting</a:t>
            </a:r>
            <a:endParaRPr lang="en-US" dirty="0"/>
          </a:p>
        </p:txBody>
      </p:sp>
      <p:sp>
        <p:nvSpPr>
          <p:cNvPr id="28" name="Content Placeholder 2">
            <a:extLst>
              <a:ext uri="{FF2B5EF4-FFF2-40B4-BE49-F238E27FC236}">
                <a16:creationId xmlns:a16="http://schemas.microsoft.com/office/drawing/2014/main" id="{1D312E8C-BE32-5F45-A5AB-57FDA3272178}"/>
              </a:ext>
            </a:extLst>
          </p:cNvPr>
          <p:cNvSpPr>
            <a:spLocks noGrp="1"/>
          </p:cNvSpPr>
          <p:nvPr>
            <p:ph sz="quarter" idx="40" hasCustomPrompt="1"/>
          </p:nvPr>
        </p:nvSpPr>
        <p:spPr>
          <a:xfrm>
            <a:off x="5073544" y="4329011"/>
            <a:ext cx="2016000" cy="1710243"/>
          </a:xfrm>
          <a:prstGeom prst="rect">
            <a:avLst/>
          </a:prstGeom>
        </p:spPr>
        <p:txBody>
          <a:bodyPr lIns="0" tIns="0" rIns="0" bIns="0">
            <a:noAutofit/>
          </a:bodyPr>
          <a:lstStyle>
            <a:lvl1pPr marL="191995" indent="-191995">
              <a:lnSpc>
                <a:spcPct val="100000"/>
              </a:lnSpc>
              <a:spcBef>
                <a:spcPts val="800"/>
              </a:spcBef>
              <a:buFont typeface="Wingdings" panose="05000000000000000000" pitchFamily="2" charset="2"/>
              <a:buChar char="§"/>
              <a:defRPr sz="1600">
                <a:solidFill>
                  <a:schemeClr val="accent3"/>
                </a:solidFill>
                <a:latin typeface="+mn-lt"/>
              </a:defRPr>
            </a:lvl1pPr>
            <a:lvl2pPr marL="383990" indent="-191995">
              <a:lnSpc>
                <a:spcPct val="100000"/>
              </a:lnSpc>
              <a:spcBef>
                <a:spcPts val="800"/>
              </a:spcBef>
              <a:buSzPct val="100000"/>
              <a:buFont typeface="Arial" panose="020B0604020202020204" pitchFamily="34" charset="0"/>
              <a:buChar char="•"/>
              <a:defRPr sz="1600">
                <a:solidFill>
                  <a:schemeClr val="bg2"/>
                </a:solidFill>
                <a:latin typeface="+mn-lt"/>
              </a:defRPr>
            </a:lvl2pPr>
            <a:lvl3pPr marL="671983" indent="-287993">
              <a:lnSpc>
                <a:spcPct val="100000"/>
              </a:lnSpc>
              <a:spcBef>
                <a:spcPts val="800"/>
              </a:spcBef>
              <a:buFont typeface="+mj-lt"/>
              <a:buAutoNum type="alphaLcParenR"/>
              <a:defRPr sz="1600">
                <a:solidFill>
                  <a:schemeClr val="bg2"/>
                </a:solidFill>
                <a:latin typeface="+mn-lt"/>
              </a:defRPr>
            </a:lvl3pPr>
            <a:lvl4pPr marL="863978" indent="-191995">
              <a:lnSpc>
                <a:spcPct val="100000"/>
              </a:lnSpc>
              <a:spcBef>
                <a:spcPts val="800"/>
              </a:spcBef>
              <a:buSzPct val="90000"/>
              <a:buFont typeface="+mj-lt"/>
              <a:buAutoNum type="romanLcPeriod"/>
              <a:defRPr sz="1600">
                <a:solidFill>
                  <a:schemeClr val="bg2"/>
                </a:solidFill>
                <a:latin typeface="+mn-lt"/>
              </a:defRPr>
            </a:lvl4pPr>
            <a:lvl5pPr marL="1055974" indent="-191995">
              <a:lnSpc>
                <a:spcPct val="100000"/>
              </a:lnSpc>
              <a:spcBef>
                <a:spcPts val="800"/>
              </a:spcBef>
              <a:defRPr sz="1600">
                <a:solidFill>
                  <a:schemeClr val="bg2"/>
                </a:solidFill>
                <a:latin typeface="+mn-lt"/>
              </a:defRPr>
            </a:lvl5pPr>
            <a:lvl6pPr marL="2285943" indent="0">
              <a:buNone/>
              <a:defRPr sz="1600">
                <a:solidFill>
                  <a:schemeClr val="bg2"/>
                </a:solidFill>
              </a:defRPr>
            </a:lvl6pPr>
          </a:lstStyle>
          <a:p>
            <a:pPr lvl="0"/>
            <a:r>
              <a:rPr lang="en-GB" dirty="0"/>
              <a:t>Click to start texting</a:t>
            </a:r>
            <a:endParaRPr lang="en-US" dirty="0"/>
          </a:p>
        </p:txBody>
      </p:sp>
      <p:sp>
        <p:nvSpPr>
          <p:cNvPr id="29" name="Content Placeholder 2">
            <a:extLst>
              <a:ext uri="{FF2B5EF4-FFF2-40B4-BE49-F238E27FC236}">
                <a16:creationId xmlns:a16="http://schemas.microsoft.com/office/drawing/2014/main" id="{1D312E8C-BE32-5F45-A5AB-57FDA3272178}"/>
              </a:ext>
            </a:extLst>
          </p:cNvPr>
          <p:cNvSpPr>
            <a:spLocks noGrp="1"/>
          </p:cNvSpPr>
          <p:nvPr>
            <p:ph sz="quarter" idx="41" hasCustomPrompt="1"/>
          </p:nvPr>
        </p:nvSpPr>
        <p:spPr>
          <a:xfrm>
            <a:off x="7354577" y="4329011"/>
            <a:ext cx="2016000" cy="1710243"/>
          </a:xfrm>
          <a:prstGeom prst="rect">
            <a:avLst/>
          </a:prstGeom>
        </p:spPr>
        <p:txBody>
          <a:bodyPr lIns="0" tIns="0" rIns="0" bIns="0">
            <a:noAutofit/>
          </a:bodyPr>
          <a:lstStyle>
            <a:lvl1pPr marL="191995" indent="-191995">
              <a:lnSpc>
                <a:spcPct val="100000"/>
              </a:lnSpc>
              <a:spcBef>
                <a:spcPts val="800"/>
              </a:spcBef>
              <a:buFont typeface="Wingdings" panose="05000000000000000000" pitchFamily="2" charset="2"/>
              <a:buChar char="§"/>
              <a:defRPr sz="1600">
                <a:solidFill>
                  <a:schemeClr val="accent3"/>
                </a:solidFill>
                <a:latin typeface="+mn-lt"/>
              </a:defRPr>
            </a:lvl1pPr>
            <a:lvl2pPr marL="383990" indent="-191995">
              <a:lnSpc>
                <a:spcPct val="100000"/>
              </a:lnSpc>
              <a:spcBef>
                <a:spcPts val="800"/>
              </a:spcBef>
              <a:buSzPct val="100000"/>
              <a:buFont typeface="Arial" panose="020B0604020202020204" pitchFamily="34" charset="0"/>
              <a:buChar char="•"/>
              <a:defRPr sz="1600">
                <a:solidFill>
                  <a:schemeClr val="bg2"/>
                </a:solidFill>
                <a:latin typeface="+mn-lt"/>
              </a:defRPr>
            </a:lvl2pPr>
            <a:lvl3pPr marL="671983" indent="-287993">
              <a:lnSpc>
                <a:spcPct val="100000"/>
              </a:lnSpc>
              <a:spcBef>
                <a:spcPts val="800"/>
              </a:spcBef>
              <a:buFont typeface="+mj-lt"/>
              <a:buAutoNum type="alphaLcParenR"/>
              <a:defRPr sz="1600">
                <a:solidFill>
                  <a:schemeClr val="bg2"/>
                </a:solidFill>
                <a:latin typeface="+mn-lt"/>
              </a:defRPr>
            </a:lvl3pPr>
            <a:lvl4pPr marL="863978" indent="-191995">
              <a:lnSpc>
                <a:spcPct val="100000"/>
              </a:lnSpc>
              <a:spcBef>
                <a:spcPts val="800"/>
              </a:spcBef>
              <a:buSzPct val="90000"/>
              <a:buFont typeface="+mj-lt"/>
              <a:buAutoNum type="romanLcPeriod"/>
              <a:defRPr sz="1600">
                <a:solidFill>
                  <a:schemeClr val="bg2"/>
                </a:solidFill>
                <a:latin typeface="+mn-lt"/>
              </a:defRPr>
            </a:lvl4pPr>
            <a:lvl5pPr marL="1055974" indent="-191995">
              <a:lnSpc>
                <a:spcPct val="100000"/>
              </a:lnSpc>
              <a:spcBef>
                <a:spcPts val="800"/>
              </a:spcBef>
              <a:defRPr sz="1600">
                <a:solidFill>
                  <a:schemeClr val="bg2"/>
                </a:solidFill>
                <a:latin typeface="+mn-lt"/>
              </a:defRPr>
            </a:lvl5pPr>
            <a:lvl6pPr marL="2285943" indent="0">
              <a:buNone/>
              <a:defRPr sz="1600">
                <a:solidFill>
                  <a:schemeClr val="bg2"/>
                </a:solidFill>
              </a:defRPr>
            </a:lvl6pPr>
          </a:lstStyle>
          <a:p>
            <a:pPr lvl="0"/>
            <a:r>
              <a:rPr lang="en-GB" dirty="0"/>
              <a:t>Click to start texting</a:t>
            </a:r>
            <a:endParaRPr lang="en-US" dirty="0"/>
          </a:p>
        </p:txBody>
      </p:sp>
      <p:sp>
        <p:nvSpPr>
          <p:cNvPr id="24" name="Picture Placeholder 6">
            <a:extLst>
              <a:ext uri="{FF2B5EF4-FFF2-40B4-BE49-F238E27FC236}">
                <a16:creationId xmlns:a16="http://schemas.microsoft.com/office/drawing/2014/main" id="{67F31111-9B73-994F-BE8C-C55388657C7A}"/>
              </a:ext>
            </a:extLst>
          </p:cNvPr>
          <p:cNvSpPr>
            <a:spLocks noGrp="1"/>
          </p:cNvSpPr>
          <p:nvPr>
            <p:ph type="pic" sz="quarter" idx="21" hasCustomPrompt="1"/>
          </p:nvPr>
        </p:nvSpPr>
        <p:spPr>
          <a:xfrm>
            <a:off x="511477" y="1670800"/>
            <a:ext cx="2016000" cy="1569032"/>
          </a:xfrm>
          <a:prstGeom prst="rect">
            <a:avLst/>
          </a:prstGeom>
          <a:solidFill>
            <a:schemeClr val="tx1">
              <a:lumMod val="10000"/>
              <a:lumOff val="90000"/>
            </a:schemeClr>
          </a:solidFill>
        </p:spPr>
        <p:txBody>
          <a:bodyPr lIns="0" tIns="0" rIns="0" bIns="0" anchor="ctr">
            <a:noAutofit/>
          </a:bodyPr>
          <a:lstStyle>
            <a:lvl1pPr marL="0" indent="0" algn="ctr">
              <a:buNone/>
              <a:defRPr sz="1333">
                <a:solidFill>
                  <a:schemeClr val="accent3"/>
                </a:solidFill>
                <a:latin typeface="+mn-lt"/>
              </a:defRPr>
            </a:lvl1pPr>
          </a:lstStyle>
          <a:p>
            <a:r>
              <a:rPr lang="en-US" dirty="0"/>
              <a:t>Click to add a picture</a:t>
            </a:r>
          </a:p>
        </p:txBody>
      </p:sp>
      <p:sp>
        <p:nvSpPr>
          <p:cNvPr id="25" name="Picture Placeholder 6">
            <a:extLst>
              <a:ext uri="{FF2B5EF4-FFF2-40B4-BE49-F238E27FC236}">
                <a16:creationId xmlns:a16="http://schemas.microsoft.com/office/drawing/2014/main" id="{25E0286D-50C3-EE4F-A08D-A45D27C90585}"/>
              </a:ext>
            </a:extLst>
          </p:cNvPr>
          <p:cNvSpPr>
            <a:spLocks noGrp="1"/>
          </p:cNvSpPr>
          <p:nvPr>
            <p:ph type="pic" sz="quarter" idx="42" hasCustomPrompt="1"/>
          </p:nvPr>
        </p:nvSpPr>
        <p:spPr>
          <a:xfrm>
            <a:off x="2795845" y="1671823"/>
            <a:ext cx="2016000" cy="1569032"/>
          </a:xfrm>
          <a:prstGeom prst="rect">
            <a:avLst/>
          </a:prstGeom>
          <a:solidFill>
            <a:schemeClr val="tx1">
              <a:lumMod val="10000"/>
              <a:lumOff val="90000"/>
            </a:schemeClr>
          </a:solidFill>
        </p:spPr>
        <p:txBody>
          <a:bodyPr lIns="0" tIns="0" rIns="0" bIns="0" anchor="ctr">
            <a:noAutofit/>
          </a:bodyPr>
          <a:lstStyle>
            <a:lvl1pPr marL="0" indent="0" algn="ctr">
              <a:buNone/>
              <a:defRPr sz="1333">
                <a:solidFill>
                  <a:schemeClr val="accent3"/>
                </a:solidFill>
                <a:latin typeface="+mn-lt"/>
              </a:defRPr>
            </a:lvl1pPr>
          </a:lstStyle>
          <a:p>
            <a:r>
              <a:rPr lang="en-US" dirty="0"/>
              <a:t>Click to add a picture</a:t>
            </a:r>
          </a:p>
        </p:txBody>
      </p:sp>
      <p:sp>
        <p:nvSpPr>
          <p:cNvPr id="26" name="Picture Placeholder 6">
            <a:extLst>
              <a:ext uri="{FF2B5EF4-FFF2-40B4-BE49-F238E27FC236}">
                <a16:creationId xmlns:a16="http://schemas.microsoft.com/office/drawing/2014/main" id="{13E1438A-7205-A64F-9BA2-15966D25191B}"/>
              </a:ext>
            </a:extLst>
          </p:cNvPr>
          <p:cNvSpPr>
            <a:spLocks noGrp="1"/>
          </p:cNvSpPr>
          <p:nvPr>
            <p:ph type="pic" sz="quarter" idx="43" hasCustomPrompt="1"/>
          </p:nvPr>
        </p:nvSpPr>
        <p:spPr>
          <a:xfrm>
            <a:off x="5080213" y="1672845"/>
            <a:ext cx="2016000" cy="1569032"/>
          </a:xfrm>
          <a:prstGeom prst="rect">
            <a:avLst/>
          </a:prstGeom>
          <a:solidFill>
            <a:schemeClr val="tx1">
              <a:lumMod val="10000"/>
              <a:lumOff val="90000"/>
            </a:schemeClr>
          </a:solidFill>
        </p:spPr>
        <p:txBody>
          <a:bodyPr lIns="0" tIns="0" rIns="0" bIns="0" anchor="ctr">
            <a:noAutofit/>
          </a:bodyPr>
          <a:lstStyle>
            <a:lvl1pPr marL="0" indent="0" algn="ctr">
              <a:buNone/>
              <a:defRPr sz="1333">
                <a:solidFill>
                  <a:schemeClr val="accent3"/>
                </a:solidFill>
                <a:latin typeface="+mn-lt"/>
              </a:defRPr>
            </a:lvl1pPr>
          </a:lstStyle>
          <a:p>
            <a:r>
              <a:rPr lang="en-US" dirty="0"/>
              <a:t>Click to add a picture</a:t>
            </a:r>
          </a:p>
        </p:txBody>
      </p:sp>
      <p:sp>
        <p:nvSpPr>
          <p:cNvPr id="30" name="Picture Placeholder 6">
            <a:extLst>
              <a:ext uri="{FF2B5EF4-FFF2-40B4-BE49-F238E27FC236}">
                <a16:creationId xmlns:a16="http://schemas.microsoft.com/office/drawing/2014/main" id="{D2F8F7FC-F872-9A4D-880C-DFB2B6BF2FC9}"/>
              </a:ext>
            </a:extLst>
          </p:cNvPr>
          <p:cNvSpPr>
            <a:spLocks noGrp="1"/>
          </p:cNvSpPr>
          <p:nvPr>
            <p:ph type="pic" sz="quarter" idx="44" hasCustomPrompt="1"/>
          </p:nvPr>
        </p:nvSpPr>
        <p:spPr>
          <a:xfrm>
            <a:off x="7364581" y="1673868"/>
            <a:ext cx="2016000" cy="1569032"/>
          </a:xfrm>
          <a:prstGeom prst="rect">
            <a:avLst/>
          </a:prstGeom>
          <a:solidFill>
            <a:schemeClr val="tx1">
              <a:lumMod val="10000"/>
              <a:lumOff val="90000"/>
            </a:schemeClr>
          </a:solidFill>
        </p:spPr>
        <p:txBody>
          <a:bodyPr lIns="0" tIns="0" rIns="0" bIns="0" anchor="ctr">
            <a:noAutofit/>
          </a:bodyPr>
          <a:lstStyle>
            <a:lvl1pPr marL="0" indent="0" algn="ctr">
              <a:buNone/>
              <a:defRPr sz="1333">
                <a:solidFill>
                  <a:schemeClr val="accent3"/>
                </a:solidFill>
                <a:latin typeface="+mn-lt"/>
              </a:defRPr>
            </a:lvl1pPr>
          </a:lstStyle>
          <a:p>
            <a:r>
              <a:rPr lang="en-US" dirty="0"/>
              <a:t>Click to add a picture</a:t>
            </a:r>
          </a:p>
        </p:txBody>
      </p:sp>
      <p:sp>
        <p:nvSpPr>
          <p:cNvPr id="23" name="Text Placeholder 2">
            <a:extLst>
              <a:ext uri="{FF2B5EF4-FFF2-40B4-BE49-F238E27FC236}">
                <a16:creationId xmlns:a16="http://schemas.microsoft.com/office/drawing/2014/main" id="{46183151-3EA5-B14B-8BAA-DEB957261212}"/>
              </a:ext>
            </a:extLst>
          </p:cNvPr>
          <p:cNvSpPr>
            <a:spLocks noGrp="1"/>
          </p:cNvSpPr>
          <p:nvPr>
            <p:ph type="body" sz="quarter" idx="45" hasCustomPrompt="1"/>
          </p:nvPr>
        </p:nvSpPr>
        <p:spPr>
          <a:xfrm>
            <a:off x="9635612" y="3526643"/>
            <a:ext cx="2016000" cy="611847"/>
          </a:xfrm>
          <a:prstGeom prst="rect">
            <a:avLst/>
          </a:prstGeom>
        </p:spPr>
        <p:txBody>
          <a:bodyPr lIns="0" tIns="0" rIns="0" bIns="0">
            <a:noAutofit/>
          </a:bodyPr>
          <a:lstStyle>
            <a:lvl1pPr marL="0" indent="0" algn="l">
              <a:lnSpc>
                <a:spcPct val="100000"/>
              </a:lnSpc>
              <a:spcBef>
                <a:spcPts val="800"/>
              </a:spcBef>
              <a:buNone/>
              <a:defRPr lang="en-US" sz="1867" b="1" kern="1200" dirty="0">
                <a:solidFill>
                  <a:schemeClr val="accent3"/>
                </a:solidFill>
                <a:latin typeface="+mj-lt"/>
                <a:ea typeface="+mn-ea"/>
                <a:cs typeface="+mn-cs"/>
              </a:defRPr>
            </a:lvl1pPr>
            <a:lvl2pPr marL="457189" indent="0">
              <a:buNone/>
              <a:defRPr/>
            </a:lvl2pPr>
            <a:lvl3pPr marL="914377" indent="0">
              <a:buNone/>
              <a:defRPr/>
            </a:lvl3pPr>
            <a:lvl4pPr marL="1371566" indent="0">
              <a:buNone/>
              <a:defRPr/>
            </a:lvl4pPr>
            <a:lvl5pPr marL="1828754" indent="0">
              <a:buNone/>
              <a:defRPr/>
            </a:lvl5pPr>
          </a:lstStyle>
          <a:p>
            <a:r>
              <a:rPr lang="en-US" dirty="0"/>
              <a:t>Click to add a title</a:t>
            </a:r>
          </a:p>
        </p:txBody>
      </p:sp>
      <p:sp>
        <p:nvSpPr>
          <p:cNvPr id="31" name="Content Placeholder 2">
            <a:extLst>
              <a:ext uri="{FF2B5EF4-FFF2-40B4-BE49-F238E27FC236}">
                <a16:creationId xmlns:a16="http://schemas.microsoft.com/office/drawing/2014/main" id="{A5533BCC-E443-5045-AE97-25835E0CD121}"/>
              </a:ext>
            </a:extLst>
          </p:cNvPr>
          <p:cNvSpPr>
            <a:spLocks noGrp="1"/>
          </p:cNvSpPr>
          <p:nvPr>
            <p:ph sz="quarter" idx="46" hasCustomPrompt="1"/>
          </p:nvPr>
        </p:nvSpPr>
        <p:spPr>
          <a:xfrm>
            <a:off x="9635612" y="4329011"/>
            <a:ext cx="2016000" cy="1710243"/>
          </a:xfrm>
          <a:prstGeom prst="rect">
            <a:avLst/>
          </a:prstGeom>
        </p:spPr>
        <p:txBody>
          <a:bodyPr lIns="0" tIns="0" rIns="0" bIns="0">
            <a:noAutofit/>
          </a:bodyPr>
          <a:lstStyle>
            <a:lvl1pPr marL="191995" indent="-191995">
              <a:lnSpc>
                <a:spcPct val="100000"/>
              </a:lnSpc>
              <a:spcBef>
                <a:spcPts val="800"/>
              </a:spcBef>
              <a:buFont typeface="Wingdings" panose="05000000000000000000" pitchFamily="2" charset="2"/>
              <a:buChar char="§"/>
              <a:defRPr sz="1600">
                <a:solidFill>
                  <a:schemeClr val="accent3"/>
                </a:solidFill>
                <a:latin typeface="+mn-lt"/>
              </a:defRPr>
            </a:lvl1pPr>
            <a:lvl2pPr marL="383990" indent="-191995">
              <a:lnSpc>
                <a:spcPct val="100000"/>
              </a:lnSpc>
              <a:spcBef>
                <a:spcPts val="800"/>
              </a:spcBef>
              <a:buSzPct val="100000"/>
              <a:buFont typeface="Arial" panose="020B0604020202020204" pitchFamily="34" charset="0"/>
              <a:buChar char="•"/>
              <a:defRPr sz="1600">
                <a:solidFill>
                  <a:schemeClr val="bg2"/>
                </a:solidFill>
                <a:latin typeface="+mn-lt"/>
              </a:defRPr>
            </a:lvl2pPr>
            <a:lvl3pPr marL="671983" indent="-287993">
              <a:lnSpc>
                <a:spcPct val="100000"/>
              </a:lnSpc>
              <a:spcBef>
                <a:spcPts val="800"/>
              </a:spcBef>
              <a:buFont typeface="+mj-lt"/>
              <a:buAutoNum type="alphaLcParenR"/>
              <a:defRPr sz="1600">
                <a:solidFill>
                  <a:schemeClr val="bg2"/>
                </a:solidFill>
                <a:latin typeface="+mn-lt"/>
              </a:defRPr>
            </a:lvl3pPr>
            <a:lvl4pPr marL="863978" indent="-191995">
              <a:lnSpc>
                <a:spcPct val="100000"/>
              </a:lnSpc>
              <a:spcBef>
                <a:spcPts val="800"/>
              </a:spcBef>
              <a:buSzPct val="90000"/>
              <a:buFont typeface="+mj-lt"/>
              <a:buAutoNum type="romanLcPeriod"/>
              <a:defRPr sz="1600">
                <a:solidFill>
                  <a:schemeClr val="bg2"/>
                </a:solidFill>
                <a:latin typeface="+mn-lt"/>
              </a:defRPr>
            </a:lvl4pPr>
            <a:lvl5pPr marL="1055974" indent="-191995">
              <a:lnSpc>
                <a:spcPct val="100000"/>
              </a:lnSpc>
              <a:spcBef>
                <a:spcPts val="800"/>
              </a:spcBef>
              <a:defRPr sz="1600">
                <a:solidFill>
                  <a:schemeClr val="bg2"/>
                </a:solidFill>
                <a:latin typeface="+mn-lt"/>
              </a:defRPr>
            </a:lvl5pPr>
            <a:lvl6pPr marL="2285943" indent="0">
              <a:buNone/>
              <a:defRPr sz="1600">
                <a:solidFill>
                  <a:schemeClr val="bg2"/>
                </a:solidFill>
              </a:defRPr>
            </a:lvl6pPr>
          </a:lstStyle>
          <a:p>
            <a:pPr lvl="0"/>
            <a:r>
              <a:rPr lang="en-GB" dirty="0"/>
              <a:t>Click to start texting</a:t>
            </a:r>
            <a:endParaRPr lang="en-US" dirty="0"/>
          </a:p>
        </p:txBody>
      </p:sp>
      <p:sp>
        <p:nvSpPr>
          <p:cNvPr id="32" name="Picture Placeholder 6">
            <a:extLst>
              <a:ext uri="{FF2B5EF4-FFF2-40B4-BE49-F238E27FC236}">
                <a16:creationId xmlns:a16="http://schemas.microsoft.com/office/drawing/2014/main" id="{5F0A1A9F-D759-624F-B353-9EE6AE93350E}"/>
              </a:ext>
            </a:extLst>
          </p:cNvPr>
          <p:cNvSpPr>
            <a:spLocks noGrp="1"/>
          </p:cNvSpPr>
          <p:nvPr>
            <p:ph type="pic" sz="quarter" idx="47" hasCustomPrompt="1"/>
          </p:nvPr>
        </p:nvSpPr>
        <p:spPr>
          <a:xfrm>
            <a:off x="9635612" y="1670800"/>
            <a:ext cx="2016000" cy="1569032"/>
          </a:xfrm>
          <a:prstGeom prst="rect">
            <a:avLst/>
          </a:prstGeom>
          <a:solidFill>
            <a:schemeClr val="tx1">
              <a:lumMod val="10000"/>
              <a:lumOff val="90000"/>
            </a:schemeClr>
          </a:solidFill>
        </p:spPr>
        <p:txBody>
          <a:bodyPr lIns="0" tIns="0" rIns="0" bIns="0" anchor="ctr">
            <a:noAutofit/>
          </a:bodyPr>
          <a:lstStyle>
            <a:lvl1pPr marL="0" indent="0" algn="ctr">
              <a:buNone/>
              <a:defRPr sz="1333">
                <a:solidFill>
                  <a:schemeClr val="accent3"/>
                </a:solidFill>
                <a:latin typeface="+mn-lt"/>
              </a:defRPr>
            </a:lvl1pPr>
          </a:lstStyle>
          <a:p>
            <a:r>
              <a:rPr lang="en-US" dirty="0"/>
              <a:t>Click to add a picture</a:t>
            </a:r>
          </a:p>
        </p:txBody>
      </p:sp>
      <p:sp>
        <p:nvSpPr>
          <p:cNvPr id="33" name="Text Placeholder 23">
            <a:extLst>
              <a:ext uri="{FF2B5EF4-FFF2-40B4-BE49-F238E27FC236}">
                <a16:creationId xmlns:a16="http://schemas.microsoft.com/office/drawing/2014/main" id="{B8F1501D-8A8B-4465-8FDD-CD3C90B487FE}"/>
              </a:ext>
            </a:extLst>
          </p:cNvPr>
          <p:cNvSpPr>
            <a:spLocks noGrp="1"/>
          </p:cNvSpPr>
          <p:nvPr>
            <p:ph type="body" sz="quarter" idx="12" hasCustomPrompt="1"/>
          </p:nvPr>
        </p:nvSpPr>
        <p:spPr>
          <a:xfrm>
            <a:off x="131233" y="-1085145"/>
            <a:ext cx="1680000" cy="624000"/>
          </a:xfrm>
          <a:prstGeom prst="rect">
            <a:avLst/>
          </a:prstGeom>
          <a:solidFill>
            <a:srgbClr val="FFFFFF"/>
          </a:solidFill>
          <a:ln>
            <a:noFill/>
          </a:ln>
        </p:spPr>
        <p:txBody>
          <a:bodyPr anchor="ctr"/>
          <a:lstStyle>
            <a:lvl1pPr marL="0" indent="0" algn="ctr">
              <a:buNone/>
              <a:defRPr sz="3733" b="1">
                <a:solidFill>
                  <a:schemeClr val="accent3"/>
                </a:solidFill>
                <a:latin typeface="+mj-lt"/>
              </a:defRPr>
            </a:lvl1pPr>
            <a:lvl2pPr marL="457189" indent="0">
              <a:buNone/>
              <a:defRPr sz="3733" b="1">
                <a:solidFill>
                  <a:schemeClr val="bg2"/>
                </a:solidFill>
              </a:defRPr>
            </a:lvl2pPr>
            <a:lvl3pPr marL="914377" indent="0">
              <a:buNone/>
              <a:defRPr sz="3733" b="1">
                <a:solidFill>
                  <a:schemeClr val="bg2"/>
                </a:solidFill>
              </a:defRPr>
            </a:lvl3pPr>
            <a:lvl4pPr marL="1371566" indent="0">
              <a:buNone/>
              <a:defRPr sz="3733" b="1">
                <a:solidFill>
                  <a:schemeClr val="bg2"/>
                </a:solidFill>
              </a:defRPr>
            </a:lvl4pPr>
            <a:lvl5pPr marL="1828754" indent="0">
              <a:buNone/>
              <a:defRPr sz="3733" b="1">
                <a:solidFill>
                  <a:schemeClr val="bg2"/>
                </a:solidFill>
              </a:defRPr>
            </a:lvl5pPr>
          </a:lstStyle>
          <a:p>
            <a:pPr lvl="0"/>
            <a:r>
              <a:rPr lang="en-US" dirty="0"/>
              <a:t>Title</a:t>
            </a:r>
          </a:p>
        </p:txBody>
      </p:sp>
      <p:sp>
        <p:nvSpPr>
          <p:cNvPr id="35" name="Text Placeholder 26">
            <a:extLst>
              <a:ext uri="{FF2B5EF4-FFF2-40B4-BE49-F238E27FC236}">
                <a16:creationId xmlns:a16="http://schemas.microsoft.com/office/drawing/2014/main" id="{D6146B94-9B12-4FD6-A5DB-41B8B799D193}"/>
              </a:ext>
            </a:extLst>
          </p:cNvPr>
          <p:cNvSpPr>
            <a:spLocks noGrp="1"/>
          </p:cNvSpPr>
          <p:nvPr>
            <p:ph type="body" sz="quarter" idx="13" hasCustomPrompt="1"/>
          </p:nvPr>
        </p:nvSpPr>
        <p:spPr>
          <a:xfrm>
            <a:off x="1839856" y="-1085145"/>
            <a:ext cx="1680000" cy="624000"/>
          </a:xfrm>
          <a:prstGeom prst="rect">
            <a:avLst/>
          </a:prstGeom>
          <a:solidFill>
            <a:srgbClr val="FFFFFF"/>
          </a:solidFill>
          <a:ln>
            <a:noFill/>
          </a:ln>
        </p:spPr>
        <p:txBody>
          <a:bodyPr anchor="ctr"/>
          <a:lstStyle>
            <a:lvl1pPr marL="0" indent="0" algn="ctr">
              <a:buNone/>
              <a:defRPr sz="2400" b="0">
                <a:solidFill>
                  <a:schemeClr val="accent2"/>
                </a:solidFill>
                <a:latin typeface="+mj-lt"/>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Subtitle</a:t>
            </a:r>
          </a:p>
        </p:txBody>
      </p:sp>
      <p:sp>
        <p:nvSpPr>
          <p:cNvPr id="36" name="Text Placeholder 26">
            <a:extLst>
              <a:ext uri="{FF2B5EF4-FFF2-40B4-BE49-F238E27FC236}">
                <a16:creationId xmlns:a16="http://schemas.microsoft.com/office/drawing/2014/main" id="{26C3D739-6EE2-4A40-AD16-F8F24E1B55CD}"/>
              </a:ext>
            </a:extLst>
          </p:cNvPr>
          <p:cNvSpPr>
            <a:spLocks noGrp="1"/>
          </p:cNvSpPr>
          <p:nvPr>
            <p:ph type="body" sz="quarter" idx="14" hasCustomPrompt="1"/>
          </p:nvPr>
        </p:nvSpPr>
        <p:spPr>
          <a:xfrm>
            <a:off x="3548479" y="-1085145"/>
            <a:ext cx="1680000" cy="624000"/>
          </a:xfrm>
          <a:prstGeom prst="rect">
            <a:avLst/>
          </a:prstGeom>
          <a:solidFill>
            <a:srgbClr val="FFFFFF"/>
          </a:solidFill>
          <a:ln>
            <a:noFill/>
          </a:ln>
        </p:spPr>
        <p:txBody>
          <a:bodyPr anchor="ctr"/>
          <a:lstStyle>
            <a:lvl1pPr marL="0" indent="0" algn="ctr">
              <a:buNone/>
              <a:defRPr sz="1867" b="0">
                <a:solidFill>
                  <a:schemeClr val="accent2"/>
                </a:solidFill>
                <a:latin typeface="+mj-lt"/>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Lead</a:t>
            </a:r>
          </a:p>
        </p:txBody>
      </p:sp>
      <p:sp>
        <p:nvSpPr>
          <p:cNvPr id="37" name="Text Placeholder 26">
            <a:extLst>
              <a:ext uri="{FF2B5EF4-FFF2-40B4-BE49-F238E27FC236}">
                <a16:creationId xmlns:a16="http://schemas.microsoft.com/office/drawing/2014/main" id="{AB4D451F-AFA0-44A6-AD6B-C1AB1E61BEB2}"/>
              </a:ext>
            </a:extLst>
          </p:cNvPr>
          <p:cNvSpPr>
            <a:spLocks noGrp="1"/>
          </p:cNvSpPr>
          <p:nvPr>
            <p:ph type="body" sz="quarter" idx="15" hasCustomPrompt="1"/>
          </p:nvPr>
        </p:nvSpPr>
        <p:spPr>
          <a:xfrm>
            <a:off x="5257101" y="-1085145"/>
            <a:ext cx="1680000" cy="624000"/>
          </a:xfrm>
          <a:prstGeom prst="rect">
            <a:avLst/>
          </a:prstGeom>
          <a:solidFill>
            <a:srgbClr val="FFFFFF"/>
          </a:solidFill>
          <a:ln>
            <a:noFill/>
          </a:ln>
        </p:spPr>
        <p:txBody>
          <a:bodyPr anchor="ctr"/>
          <a:lstStyle>
            <a:lvl1pPr marL="0" indent="0" algn="ctr">
              <a:buNone/>
              <a:defRPr sz="2133" b="1">
                <a:solidFill>
                  <a:schemeClr val="accent3"/>
                </a:solidFill>
                <a:latin typeface="+mj-lt"/>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Text title 1</a:t>
            </a:r>
          </a:p>
        </p:txBody>
      </p:sp>
      <p:sp>
        <p:nvSpPr>
          <p:cNvPr id="38" name="Text Placeholder 26">
            <a:extLst>
              <a:ext uri="{FF2B5EF4-FFF2-40B4-BE49-F238E27FC236}">
                <a16:creationId xmlns:a16="http://schemas.microsoft.com/office/drawing/2014/main" id="{DE4EEE01-C676-4427-A599-EF71F55744B1}"/>
              </a:ext>
            </a:extLst>
          </p:cNvPr>
          <p:cNvSpPr>
            <a:spLocks noGrp="1"/>
          </p:cNvSpPr>
          <p:nvPr>
            <p:ph type="body" sz="quarter" idx="16" hasCustomPrompt="1"/>
          </p:nvPr>
        </p:nvSpPr>
        <p:spPr>
          <a:xfrm>
            <a:off x="8674347" y="-1085145"/>
            <a:ext cx="1680000" cy="624000"/>
          </a:xfrm>
          <a:prstGeom prst="rect">
            <a:avLst/>
          </a:prstGeom>
          <a:solidFill>
            <a:srgbClr val="FFFFFF"/>
          </a:solidFill>
          <a:ln>
            <a:noFill/>
          </a:ln>
        </p:spPr>
        <p:txBody>
          <a:bodyPr anchor="ctr"/>
          <a:lstStyle>
            <a:lvl1pPr marL="0" indent="0" algn="ctr">
              <a:buNone/>
              <a:defRPr sz="1600" b="0">
                <a:solidFill>
                  <a:schemeClr val="accent3"/>
                </a:solidFill>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Text</a:t>
            </a:r>
          </a:p>
        </p:txBody>
      </p:sp>
      <p:sp>
        <p:nvSpPr>
          <p:cNvPr id="39" name="Text Placeholder 26">
            <a:extLst>
              <a:ext uri="{FF2B5EF4-FFF2-40B4-BE49-F238E27FC236}">
                <a16:creationId xmlns:a16="http://schemas.microsoft.com/office/drawing/2014/main" id="{26BD88BE-053A-4FED-85FD-0EA3C3D3720D}"/>
              </a:ext>
            </a:extLst>
          </p:cNvPr>
          <p:cNvSpPr>
            <a:spLocks noGrp="1"/>
          </p:cNvSpPr>
          <p:nvPr>
            <p:ph type="body" sz="quarter" idx="17" hasCustomPrompt="1"/>
          </p:nvPr>
        </p:nvSpPr>
        <p:spPr>
          <a:xfrm>
            <a:off x="10382973" y="-1085145"/>
            <a:ext cx="1680000" cy="624000"/>
          </a:xfrm>
          <a:prstGeom prst="rect">
            <a:avLst/>
          </a:prstGeom>
          <a:solidFill>
            <a:srgbClr val="FFFFFF"/>
          </a:solidFill>
          <a:ln>
            <a:noFill/>
          </a:ln>
        </p:spPr>
        <p:txBody>
          <a:bodyPr anchor="ctr"/>
          <a:lstStyle>
            <a:lvl1pPr marL="0" indent="0" algn="ctr">
              <a:buNone/>
              <a:defRPr sz="1067" b="0">
                <a:solidFill>
                  <a:schemeClr val="accent3"/>
                </a:solidFill>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Caption</a:t>
            </a:r>
          </a:p>
        </p:txBody>
      </p:sp>
      <p:sp>
        <p:nvSpPr>
          <p:cNvPr id="40" name="Text Placeholder 26">
            <a:extLst>
              <a:ext uri="{FF2B5EF4-FFF2-40B4-BE49-F238E27FC236}">
                <a16:creationId xmlns:a16="http://schemas.microsoft.com/office/drawing/2014/main" id="{C7A2C4DC-AF5A-4A01-84D4-D1BC958C4D53}"/>
              </a:ext>
            </a:extLst>
          </p:cNvPr>
          <p:cNvSpPr>
            <a:spLocks noGrp="1"/>
          </p:cNvSpPr>
          <p:nvPr>
            <p:ph type="body" sz="quarter" idx="18" hasCustomPrompt="1"/>
          </p:nvPr>
        </p:nvSpPr>
        <p:spPr>
          <a:xfrm>
            <a:off x="6965724" y="-1085145"/>
            <a:ext cx="1680000" cy="624000"/>
          </a:xfrm>
          <a:prstGeom prst="rect">
            <a:avLst/>
          </a:prstGeom>
          <a:solidFill>
            <a:srgbClr val="FFFFFF"/>
          </a:solidFill>
          <a:ln>
            <a:noFill/>
          </a:ln>
        </p:spPr>
        <p:txBody>
          <a:bodyPr anchor="ctr"/>
          <a:lstStyle>
            <a:lvl1pPr marL="0" indent="0" algn="ctr">
              <a:buNone/>
              <a:defRPr sz="1867" b="1">
                <a:solidFill>
                  <a:schemeClr val="accent3"/>
                </a:solidFill>
                <a:latin typeface="+mj-lt"/>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Text title 2</a:t>
            </a:r>
          </a:p>
        </p:txBody>
      </p:sp>
    </p:spTree>
    <p:extLst>
      <p:ext uri="{BB962C8B-B14F-4D97-AF65-F5344CB8AC3E}">
        <p14:creationId xmlns:p14="http://schemas.microsoft.com/office/powerpoint/2010/main" val="82216339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5 colums w pics (2)">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C495203F-FA6E-0C44-BB69-AF955CA6C5D3}"/>
              </a:ext>
            </a:extLst>
          </p:cNvPr>
          <p:cNvSpPr>
            <a:spLocks noGrp="1"/>
          </p:cNvSpPr>
          <p:nvPr>
            <p:ph type="title" hasCustomPrompt="1"/>
          </p:nvPr>
        </p:nvSpPr>
        <p:spPr>
          <a:xfrm>
            <a:off x="511476" y="316422"/>
            <a:ext cx="11153475" cy="951463"/>
          </a:xfrm>
          <a:prstGeom prst="rect">
            <a:avLst/>
          </a:prstGeom>
        </p:spPr>
        <p:txBody>
          <a:bodyPr vert="horz" lIns="0" tIns="0" rIns="0" bIns="0" rtlCol="0" anchor="t" anchorCtr="0">
            <a:noAutofit/>
          </a:bodyPr>
          <a:lstStyle>
            <a:lvl1pPr algn="l">
              <a:defRPr>
                <a:solidFill>
                  <a:schemeClr val="accent3"/>
                </a:solidFill>
                <a:latin typeface="+mj-lt"/>
              </a:defRPr>
            </a:lvl1pPr>
          </a:lstStyle>
          <a:p>
            <a:r>
              <a:rPr lang="en-US" dirty="0"/>
              <a:t>Click to add a title</a:t>
            </a:r>
          </a:p>
        </p:txBody>
      </p:sp>
      <p:sp>
        <p:nvSpPr>
          <p:cNvPr id="21" name="Content Placeholder 2">
            <a:extLst>
              <a:ext uri="{FF2B5EF4-FFF2-40B4-BE49-F238E27FC236}">
                <a16:creationId xmlns:a16="http://schemas.microsoft.com/office/drawing/2014/main" id="{1D312E8C-BE32-5F45-A5AB-57FDA3272178}"/>
              </a:ext>
            </a:extLst>
          </p:cNvPr>
          <p:cNvSpPr>
            <a:spLocks noGrp="1"/>
          </p:cNvSpPr>
          <p:nvPr>
            <p:ph sz="quarter" idx="10" hasCustomPrompt="1"/>
          </p:nvPr>
        </p:nvSpPr>
        <p:spPr>
          <a:xfrm>
            <a:off x="511477" y="2503215"/>
            <a:ext cx="2016000" cy="1710243"/>
          </a:xfrm>
          <a:prstGeom prst="rect">
            <a:avLst/>
          </a:prstGeom>
        </p:spPr>
        <p:txBody>
          <a:bodyPr lIns="0" tIns="0" rIns="0" bIns="0">
            <a:noAutofit/>
          </a:bodyPr>
          <a:lstStyle>
            <a:lvl1pPr marL="191995" indent="-191995">
              <a:lnSpc>
                <a:spcPct val="100000"/>
              </a:lnSpc>
              <a:spcBef>
                <a:spcPts val="800"/>
              </a:spcBef>
              <a:buFont typeface="Wingdings" panose="05000000000000000000" pitchFamily="2" charset="2"/>
              <a:buChar char="§"/>
              <a:defRPr sz="1600">
                <a:solidFill>
                  <a:schemeClr val="accent3"/>
                </a:solidFill>
                <a:latin typeface="+mn-lt"/>
              </a:defRPr>
            </a:lvl1pPr>
            <a:lvl2pPr marL="383990" indent="-191995">
              <a:lnSpc>
                <a:spcPct val="100000"/>
              </a:lnSpc>
              <a:spcBef>
                <a:spcPts val="800"/>
              </a:spcBef>
              <a:buSzPct val="100000"/>
              <a:buFont typeface="Arial" panose="020B0604020202020204" pitchFamily="34" charset="0"/>
              <a:buChar char="•"/>
              <a:defRPr sz="1600">
                <a:solidFill>
                  <a:schemeClr val="bg2"/>
                </a:solidFill>
                <a:latin typeface="+mn-lt"/>
              </a:defRPr>
            </a:lvl2pPr>
            <a:lvl3pPr marL="671983" indent="-287993">
              <a:lnSpc>
                <a:spcPct val="100000"/>
              </a:lnSpc>
              <a:spcBef>
                <a:spcPts val="800"/>
              </a:spcBef>
              <a:buFont typeface="+mj-lt"/>
              <a:buAutoNum type="alphaLcParenR"/>
              <a:defRPr sz="1600">
                <a:solidFill>
                  <a:schemeClr val="bg2"/>
                </a:solidFill>
                <a:latin typeface="+mn-lt"/>
              </a:defRPr>
            </a:lvl3pPr>
            <a:lvl4pPr marL="863978" indent="-191995">
              <a:lnSpc>
                <a:spcPct val="100000"/>
              </a:lnSpc>
              <a:spcBef>
                <a:spcPts val="800"/>
              </a:spcBef>
              <a:buSzPct val="90000"/>
              <a:buFont typeface="+mj-lt"/>
              <a:buAutoNum type="romanLcPeriod"/>
              <a:defRPr sz="1600">
                <a:solidFill>
                  <a:schemeClr val="bg2"/>
                </a:solidFill>
                <a:latin typeface="+mn-lt"/>
              </a:defRPr>
            </a:lvl4pPr>
            <a:lvl5pPr marL="1055974" indent="-191995">
              <a:lnSpc>
                <a:spcPct val="100000"/>
              </a:lnSpc>
              <a:spcBef>
                <a:spcPts val="800"/>
              </a:spcBef>
              <a:defRPr sz="1600">
                <a:solidFill>
                  <a:schemeClr val="bg2"/>
                </a:solidFill>
                <a:latin typeface="+mn-lt"/>
              </a:defRPr>
            </a:lvl5pPr>
            <a:lvl6pPr marL="2285943" indent="0">
              <a:buNone/>
              <a:defRPr sz="1600">
                <a:solidFill>
                  <a:schemeClr val="bg2"/>
                </a:solidFill>
              </a:defRPr>
            </a:lvl6pPr>
          </a:lstStyle>
          <a:p>
            <a:pPr lvl="0"/>
            <a:r>
              <a:rPr lang="en-GB" dirty="0"/>
              <a:t>Click to start texting</a:t>
            </a:r>
            <a:endParaRPr lang="en-US" dirty="0"/>
          </a:p>
        </p:txBody>
      </p:sp>
      <p:sp>
        <p:nvSpPr>
          <p:cNvPr id="22" name="Text Placeholder 2"/>
          <p:cNvSpPr>
            <a:spLocks noGrp="1"/>
          </p:cNvSpPr>
          <p:nvPr>
            <p:ph type="body" sz="quarter" idx="22" hasCustomPrompt="1"/>
          </p:nvPr>
        </p:nvSpPr>
        <p:spPr>
          <a:xfrm>
            <a:off x="511477" y="1739527"/>
            <a:ext cx="2016000" cy="611847"/>
          </a:xfrm>
          <a:prstGeom prst="rect">
            <a:avLst/>
          </a:prstGeom>
        </p:spPr>
        <p:txBody>
          <a:bodyPr lIns="0" tIns="0" rIns="0" bIns="0">
            <a:noAutofit/>
          </a:bodyPr>
          <a:lstStyle>
            <a:lvl1pPr marL="0" indent="0" algn="l">
              <a:lnSpc>
                <a:spcPct val="100000"/>
              </a:lnSpc>
              <a:spcBef>
                <a:spcPts val="800"/>
              </a:spcBef>
              <a:buNone/>
              <a:defRPr lang="en-US" sz="1867" b="1" kern="1200" dirty="0">
                <a:solidFill>
                  <a:schemeClr val="accent3"/>
                </a:solidFill>
                <a:latin typeface="+mj-lt"/>
                <a:ea typeface="+mn-ea"/>
                <a:cs typeface="+mn-cs"/>
              </a:defRPr>
            </a:lvl1pPr>
            <a:lvl2pPr marL="457189" indent="0">
              <a:buNone/>
              <a:defRPr/>
            </a:lvl2pPr>
            <a:lvl3pPr marL="914377" indent="0">
              <a:buNone/>
              <a:defRPr/>
            </a:lvl3pPr>
            <a:lvl4pPr marL="1371566" indent="0">
              <a:buNone/>
              <a:defRPr/>
            </a:lvl4pPr>
            <a:lvl5pPr marL="1828754" indent="0">
              <a:buNone/>
              <a:defRPr/>
            </a:lvl5pPr>
          </a:lstStyle>
          <a:p>
            <a:r>
              <a:rPr lang="en-US" dirty="0"/>
              <a:t>Click to add a title</a:t>
            </a:r>
          </a:p>
        </p:txBody>
      </p:sp>
      <p:sp>
        <p:nvSpPr>
          <p:cNvPr id="71" name="Text Placeholder 2"/>
          <p:cNvSpPr>
            <a:spLocks noGrp="1"/>
          </p:cNvSpPr>
          <p:nvPr>
            <p:ph type="body" sz="quarter" idx="31" hasCustomPrompt="1"/>
          </p:nvPr>
        </p:nvSpPr>
        <p:spPr>
          <a:xfrm>
            <a:off x="2795845" y="1739527"/>
            <a:ext cx="2016000" cy="611847"/>
          </a:xfrm>
          <a:prstGeom prst="rect">
            <a:avLst/>
          </a:prstGeom>
        </p:spPr>
        <p:txBody>
          <a:bodyPr lIns="0" tIns="0" rIns="0" bIns="0">
            <a:noAutofit/>
          </a:bodyPr>
          <a:lstStyle>
            <a:lvl1pPr marL="0" indent="0" algn="l">
              <a:lnSpc>
                <a:spcPct val="100000"/>
              </a:lnSpc>
              <a:spcBef>
                <a:spcPts val="800"/>
              </a:spcBef>
              <a:buNone/>
              <a:defRPr lang="en-US" sz="1867" b="1" kern="1200" dirty="0">
                <a:solidFill>
                  <a:schemeClr val="accent3"/>
                </a:solidFill>
                <a:latin typeface="+mj-lt"/>
                <a:ea typeface="+mn-ea"/>
                <a:cs typeface="+mn-cs"/>
              </a:defRPr>
            </a:lvl1pPr>
            <a:lvl2pPr marL="457189" indent="0">
              <a:buNone/>
              <a:defRPr/>
            </a:lvl2pPr>
            <a:lvl3pPr marL="914377" indent="0">
              <a:buNone/>
              <a:defRPr/>
            </a:lvl3pPr>
            <a:lvl4pPr marL="1371566" indent="0">
              <a:buNone/>
              <a:defRPr/>
            </a:lvl4pPr>
            <a:lvl5pPr marL="1828754" indent="0">
              <a:buNone/>
              <a:defRPr/>
            </a:lvl5pPr>
          </a:lstStyle>
          <a:p>
            <a:r>
              <a:rPr lang="en-US" dirty="0"/>
              <a:t>Click to add a title</a:t>
            </a:r>
          </a:p>
        </p:txBody>
      </p:sp>
      <p:sp>
        <p:nvSpPr>
          <p:cNvPr id="76" name="Text Placeholder 2"/>
          <p:cNvSpPr>
            <a:spLocks noGrp="1"/>
          </p:cNvSpPr>
          <p:nvPr>
            <p:ph type="body" sz="quarter" idx="34" hasCustomPrompt="1"/>
          </p:nvPr>
        </p:nvSpPr>
        <p:spPr>
          <a:xfrm>
            <a:off x="5080213" y="1739527"/>
            <a:ext cx="2016000" cy="611847"/>
          </a:xfrm>
          <a:prstGeom prst="rect">
            <a:avLst/>
          </a:prstGeom>
        </p:spPr>
        <p:txBody>
          <a:bodyPr lIns="0" tIns="0" rIns="0" bIns="0">
            <a:noAutofit/>
          </a:bodyPr>
          <a:lstStyle>
            <a:lvl1pPr marL="0" indent="0" algn="l">
              <a:lnSpc>
                <a:spcPct val="100000"/>
              </a:lnSpc>
              <a:spcBef>
                <a:spcPts val="800"/>
              </a:spcBef>
              <a:buNone/>
              <a:defRPr lang="en-US" sz="1867" b="1" kern="1200" dirty="0">
                <a:solidFill>
                  <a:schemeClr val="accent3"/>
                </a:solidFill>
                <a:latin typeface="+mj-lt"/>
                <a:ea typeface="+mn-ea"/>
                <a:cs typeface="+mn-cs"/>
              </a:defRPr>
            </a:lvl1pPr>
            <a:lvl2pPr marL="457189" indent="0">
              <a:buNone/>
              <a:defRPr/>
            </a:lvl2pPr>
            <a:lvl3pPr marL="914377" indent="0">
              <a:buNone/>
              <a:defRPr/>
            </a:lvl3pPr>
            <a:lvl4pPr marL="1371566" indent="0">
              <a:buNone/>
              <a:defRPr/>
            </a:lvl4pPr>
            <a:lvl5pPr marL="1828754" indent="0">
              <a:buNone/>
              <a:defRPr/>
            </a:lvl5pPr>
          </a:lstStyle>
          <a:p>
            <a:r>
              <a:rPr lang="en-US" dirty="0"/>
              <a:t>Click to add a title</a:t>
            </a:r>
          </a:p>
        </p:txBody>
      </p:sp>
      <p:sp>
        <p:nvSpPr>
          <p:cNvPr id="81" name="Text Placeholder 2"/>
          <p:cNvSpPr>
            <a:spLocks noGrp="1"/>
          </p:cNvSpPr>
          <p:nvPr>
            <p:ph type="body" sz="quarter" idx="37" hasCustomPrompt="1"/>
          </p:nvPr>
        </p:nvSpPr>
        <p:spPr>
          <a:xfrm>
            <a:off x="7364581" y="1739527"/>
            <a:ext cx="2016000" cy="611847"/>
          </a:xfrm>
          <a:prstGeom prst="rect">
            <a:avLst/>
          </a:prstGeom>
        </p:spPr>
        <p:txBody>
          <a:bodyPr lIns="0" tIns="0" rIns="0" bIns="0">
            <a:noAutofit/>
          </a:bodyPr>
          <a:lstStyle>
            <a:lvl1pPr marL="0" indent="0" algn="l">
              <a:lnSpc>
                <a:spcPct val="100000"/>
              </a:lnSpc>
              <a:spcBef>
                <a:spcPts val="800"/>
              </a:spcBef>
              <a:buNone/>
              <a:defRPr lang="en-US" sz="1867" b="1" kern="1200" dirty="0">
                <a:solidFill>
                  <a:schemeClr val="accent3"/>
                </a:solidFill>
                <a:latin typeface="+mj-lt"/>
                <a:ea typeface="+mn-ea"/>
                <a:cs typeface="+mn-cs"/>
              </a:defRPr>
            </a:lvl1pPr>
            <a:lvl2pPr marL="457189" indent="0">
              <a:buNone/>
              <a:defRPr/>
            </a:lvl2pPr>
            <a:lvl3pPr marL="914377" indent="0">
              <a:buNone/>
              <a:defRPr/>
            </a:lvl3pPr>
            <a:lvl4pPr marL="1371566" indent="0">
              <a:buNone/>
              <a:defRPr/>
            </a:lvl4pPr>
            <a:lvl5pPr marL="1828754" indent="0">
              <a:buNone/>
              <a:defRPr/>
            </a:lvl5pPr>
          </a:lstStyle>
          <a:p>
            <a:r>
              <a:rPr lang="en-US" dirty="0"/>
              <a:t>Click to add a title</a:t>
            </a:r>
          </a:p>
        </p:txBody>
      </p:sp>
      <p:sp>
        <p:nvSpPr>
          <p:cNvPr id="34" name="Text Placeholder 4"/>
          <p:cNvSpPr>
            <a:spLocks noGrp="1"/>
          </p:cNvSpPr>
          <p:nvPr>
            <p:ph type="body" sz="quarter" idx="27" hasCustomPrompt="1"/>
          </p:nvPr>
        </p:nvSpPr>
        <p:spPr>
          <a:xfrm>
            <a:off x="511476" y="980017"/>
            <a:ext cx="11153475" cy="287867"/>
          </a:xfrm>
          <a:prstGeom prst="rect">
            <a:avLst/>
          </a:prstGeom>
        </p:spPr>
        <p:txBody>
          <a:bodyPr lIns="0" tIns="0" rIns="0" bIns="0">
            <a:noAutofit/>
          </a:bodyPr>
          <a:lstStyle>
            <a:lvl1pPr marL="0" indent="0" algn="l">
              <a:lnSpc>
                <a:spcPct val="100000"/>
              </a:lnSpc>
              <a:spcBef>
                <a:spcPts val="800"/>
              </a:spcBef>
              <a:buNone/>
              <a:defRPr lang="en-US" sz="2400" b="0" kern="1200" dirty="0">
                <a:solidFill>
                  <a:schemeClr val="accent2"/>
                </a:solidFill>
                <a:latin typeface="+mn-lt"/>
                <a:ea typeface="+mn-ea"/>
                <a:cs typeface="+mn-cs"/>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Click to add a subtitle or delete this placeholder if not needed</a:t>
            </a:r>
          </a:p>
        </p:txBody>
      </p:sp>
      <p:sp>
        <p:nvSpPr>
          <p:cNvPr id="27" name="Content Placeholder 2">
            <a:extLst>
              <a:ext uri="{FF2B5EF4-FFF2-40B4-BE49-F238E27FC236}">
                <a16:creationId xmlns:a16="http://schemas.microsoft.com/office/drawing/2014/main" id="{1D312E8C-BE32-5F45-A5AB-57FDA3272178}"/>
              </a:ext>
            </a:extLst>
          </p:cNvPr>
          <p:cNvSpPr>
            <a:spLocks noGrp="1"/>
          </p:cNvSpPr>
          <p:nvPr>
            <p:ph sz="quarter" idx="39" hasCustomPrompt="1"/>
          </p:nvPr>
        </p:nvSpPr>
        <p:spPr>
          <a:xfrm>
            <a:off x="2792511" y="2503213"/>
            <a:ext cx="2016000" cy="1710243"/>
          </a:xfrm>
          <a:prstGeom prst="rect">
            <a:avLst/>
          </a:prstGeom>
        </p:spPr>
        <p:txBody>
          <a:bodyPr lIns="0" tIns="0" rIns="0" bIns="0">
            <a:noAutofit/>
          </a:bodyPr>
          <a:lstStyle>
            <a:lvl1pPr marL="191995" indent="-191995">
              <a:lnSpc>
                <a:spcPct val="100000"/>
              </a:lnSpc>
              <a:spcBef>
                <a:spcPts val="800"/>
              </a:spcBef>
              <a:buFont typeface="Wingdings" panose="05000000000000000000" pitchFamily="2" charset="2"/>
              <a:buChar char="§"/>
              <a:defRPr sz="1600">
                <a:solidFill>
                  <a:schemeClr val="accent3"/>
                </a:solidFill>
                <a:latin typeface="+mn-lt"/>
              </a:defRPr>
            </a:lvl1pPr>
            <a:lvl2pPr marL="383990" indent="-191995">
              <a:lnSpc>
                <a:spcPct val="100000"/>
              </a:lnSpc>
              <a:spcBef>
                <a:spcPts val="800"/>
              </a:spcBef>
              <a:buSzPct val="100000"/>
              <a:buFont typeface="Arial" panose="020B0604020202020204" pitchFamily="34" charset="0"/>
              <a:buChar char="•"/>
              <a:defRPr sz="1600">
                <a:solidFill>
                  <a:schemeClr val="bg2"/>
                </a:solidFill>
                <a:latin typeface="+mn-lt"/>
              </a:defRPr>
            </a:lvl2pPr>
            <a:lvl3pPr marL="671983" indent="-287993">
              <a:lnSpc>
                <a:spcPct val="100000"/>
              </a:lnSpc>
              <a:spcBef>
                <a:spcPts val="800"/>
              </a:spcBef>
              <a:buFont typeface="+mj-lt"/>
              <a:buAutoNum type="alphaLcParenR"/>
              <a:defRPr sz="1600">
                <a:solidFill>
                  <a:schemeClr val="bg2"/>
                </a:solidFill>
                <a:latin typeface="+mn-lt"/>
              </a:defRPr>
            </a:lvl3pPr>
            <a:lvl4pPr marL="863978" indent="-191995">
              <a:lnSpc>
                <a:spcPct val="100000"/>
              </a:lnSpc>
              <a:spcBef>
                <a:spcPts val="800"/>
              </a:spcBef>
              <a:buSzPct val="90000"/>
              <a:buFont typeface="+mj-lt"/>
              <a:buAutoNum type="romanLcPeriod"/>
              <a:defRPr sz="1600">
                <a:solidFill>
                  <a:schemeClr val="bg2"/>
                </a:solidFill>
                <a:latin typeface="+mn-lt"/>
              </a:defRPr>
            </a:lvl4pPr>
            <a:lvl5pPr marL="1055974" indent="-191995">
              <a:lnSpc>
                <a:spcPct val="100000"/>
              </a:lnSpc>
              <a:spcBef>
                <a:spcPts val="800"/>
              </a:spcBef>
              <a:defRPr sz="1600">
                <a:solidFill>
                  <a:schemeClr val="bg2"/>
                </a:solidFill>
                <a:latin typeface="+mn-lt"/>
              </a:defRPr>
            </a:lvl5pPr>
            <a:lvl6pPr marL="2285943" indent="0">
              <a:buNone/>
              <a:defRPr sz="1600">
                <a:solidFill>
                  <a:schemeClr val="bg2"/>
                </a:solidFill>
              </a:defRPr>
            </a:lvl6pPr>
          </a:lstStyle>
          <a:p>
            <a:pPr lvl="0"/>
            <a:r>
              <a:rPr lang="en-GB" dirty="0"/>
              <a:t>Click to start texting</a:t>
            </a:r>
            <a:endParaRPr lang="en-US" dirty="0"/>
          </a:p>
        </p:txBody>
      </p:sp>
      <p:sp>
        <p:nvSpPr>
          <p:cNvPr id="28" name="Content Placeholder 2">
            <a:extLst>
              <a:ext uri="{FF2B5EF4-FFF2-40B4-BE49-F238E27FC236}">
                <a16:creationId xmlns:a16="http://schemas.microsoft.com/office/drawing/2014/main" id="{1D312E8C-BE32-5F45-A5AB-57FDA3272178}"/>
              </a:ext>
            </a:extLst>
          </p:cNvPr>
          <p:cNvSpPr>
            <a:spLocks noGrp="1"/>
          </p:cNvSpPr>
          <p:nvPr>
            <p:ph sz="quarter" idx="40" hasCustomPrompt="1"/>
          </p:nvPr>
        </p:nvSpPr>
        <p:spPr>
          <a:xfrm>
            <a:off x="5073544" y="2503212"/>
            <a:ext cx="2016000" cy="1710243"/>
          </a:xfrm>
          <a:prstGeom prst="rect">
            <a:avLst/>
          </a:prstGeom>
        </p:spPr>
        <p:txBody>
          <a:bodyPr lIns="0" tIns="0" rIns="0" bIns="0">
            <a:noAutofit/>
          </a:bodyPr>
          <a:lstStyle>
            <a:lvl1pPr marL="191995" indent="-191995">
              <a:lnSpc>
                <a:spcPct val="100000"/>
              </a:lnSpc>
              <a:spcBef>
                <a:spcPts val="800"/>
              </a:spcBef>
              <a:buFont typeface="Wingdings" panose="05000000000000000000" pitchFamily="2" charset="2"/>
              <a:buChar char="§"/>
              <a:defRPr sz="1600">
                <a:solidFill>
                  <a:schemeClr val="accent3"/>
                </a:solidFill>
                <a:latin typeface="+mn-lt"/>
              </a:defRPr>
            </a:lvl1pPr>
            <a:lvl2pPr marL="383990" indent="-191995">
              <a:lnSpc>
                <a:spcPct val="100000"/>
              </a:lnSpc>
              <a:spcBef>
                <a:spcPts val="800"/>
              </a:spcBef>
              <a:buSzPct val="100000"/>
              <a:buFont typeface="Arial" panose="020B0604020202020204" pitchFamily="34" charset="0"/>
              <a:buChar char="•"/>
              <a:defRPr sz="1600">
                <a:solidFill>
                  <a:schemeClr val="bg2"/>
                </a:solidFill>
                <a:latin typeface="+mn-lt"/>
              </a:defRPr>
            </a:lvl2pPr>
            <a:lvl3pPr marL="671983" indent="-287993">
              <a:lnSpc>
                <a:spcPct val="100000"/>
              </a:lnSpc>
              <a:spcBef>
                <a:spcPts val="800"/>
              </a:spcBef>
              <a:buFont typeface="+mj-lt"/>
              <a:buAutoNum type="alphaLcParenR"/>
              <a:defRPr sz="1600">
                <a:solidFill>
                  <a:schemeClr val="bg2"/>
                </a:solidFill>
                <a:latin typeface="+mn-lt"/>
              </a:defRPr>
            </a:lvl3pPr>
            <a:lvl4pPr marL="863978" indent="-191995">
              <a:lnSpc>
                <a:spcPct val="100000"/>
              </a:lnSpc>
              <a:spcBef>
                <a:spcPts val="800"/>
              </a:spcBef>
              <a:buSzPct val="90000"/>
              <a:buFont typeface="+mj-lt"/>
              <a:buAutoNum type="romanLcPeriod"/>
              <a:defRPr sz="1600">
                <a:solidFill>
                  <a:schemeClr val="bg2"/>
                </a:solidFill>
                <a:latin typeface="+mn-lt"/>
              </a:defRPr>
            </a:lvl4pPr>
            <a:lvl5pPr marL="1055974" indent="-191995">
              <a:lnSpc>
                <a:spcPct val="100000"/>
              </a:lnSpc>
              <a:spcBef>
                <a:spcPts val="800"/>
              </a:spcBef>
              <a:defRPr sz="1600">
                <a:solidFill>
                  <a:schemeClr val="bg2"/>
                </a:solidFill>
                <a:latin typeface="+mn-lt"/>
              </a:defRPr>
            </a:lvl5pPr>
            <a:lvl6pPr marL="2285943" indent="0">
              <a:buNone/>
              <a:defRPr sz="1600">
                <a:solidFill>
                  <a:schemeClr val="bg2"/>
                </a:solidFill>
              </a:defRPr>
            </a:lvl6pPr>
          </a:lstStyle>
          <a:p>
            <a:pPr lvl="0"/>
            <a:r>
              <a:rPr lang="en-GB" dirty="0"/>
              <a:t>Click to start texting</a:t>
            </a:r>
            <a:endParaRPr lang="en-US" dirty="0"/>
          </a:p>
        </p:txBody>
      </p:sp>
      <p:sp>
        <p:nvSpPr>
          <p:cNvPr id="29" name="Content Placeholder 2">
            <a:extLst>
              <a:ext uri="{FF2B5EF4-FFF2-40B4-BE49-F238E27FC236}">
                <a16:creationId xmlns:a16="http://schemas.microsoft.com/office/drawing/2014/main" id="{1D312E8C-BE32-5F45-A5AB-57FDA3272178}"/>
              </a:ext>
            </a:extLst>
          </p:cNvPr>
          <p:cNvSpPr>
            <a:spLocks noGrp="1"/>
          </p:cNvSpPr>
          <p:nvPr>
            <p:ph sz="quarter" idx="41" hasCustomPrompt="1"/>
          </p:nvPr>
        </p:nvSpPr>
        <p:spPr>
          <a:xfrm>
            <a:off x="7354577" y="2503211"/>
            <a:ext cx="2016000" cy="1710243"/>
          </a:xfrm>
          <a:prstGeom prst="rect">
            <a:avLst/>
          </a:prstGeom>
        </p:spPr>
        <p:txBody>
          <a:bodyPr lIns="0" tIns="0" rIns="0" bIns="0">
            <a:noAutofit/>
          </a:bodyPr>
          <a:lstStyle>
            <a:lvl1pPr marL="191995" indent="-191995">
              <a:lnSpc>
                <a:spcPct val="100000"/>
              </a:lnSpc>
              <a:spcBef>
                <a:spcPts val="800"/>
              </a:spcBef>
              <a:buFont typeface="Wingdings" panose="05000000000000000000" pitchFamily="2" charset="2"/>
              <a:buChar char="§"/>
              <a:defRPr sz="1600">
                <a:solidFill>
                  <a:schemeClr val="accent3"/>
                </a:solidFill>
                <a:latin typeface="+mn-lt"/>
              </a:defRPr>
            </a:lvl1pPr>
            <a:lvl2pPr marL="383990" indent="-191995">
              <a:lnSpc>
                <a:spcPct val="100000"/>
              </a:lnSpc>
              <a:spcBef>
                <a:spcPts val="800"/>
              </a:spcBef>
              <a:buSzPct val="100000"/>
              <a:buFont typeface="Arial" panose="020B0604020202020204" pitchFamily="34" charset="0"/>
              <a:buChar char="•"/>
              <a:defRPr sz="1600">
                <a:solidFill>
                  <a:schemeClr val="bg2"/>
                </a:solidFill>
                <a:latin typeface="+mn-lt"/>
              </a:defRPr>
            </a:lvl2pPr>
            <a:lvl3pPr marL="671983" indent="-287993">
              <a:lnSpc>
                <a:spcPct val="100000"/>
              </a:lnSpc>
              <a:spcBef>
                <a:spcPts val="800"/>
              </a:spcBef>
              <a:buFont typeface="+mj-lt"/>
              <a:buAutoNum type="alphaLcParenR"/>
              <a:defRPr sz="1600">
                <a:solidFill>
                  <a:schemeClr val="bg2"/>
                </a:solidFill>
                <a:latin typeface="+mn-lt"/>
              </a:defRPr>
            </a:lvl3pPr>
            <a:lvl4pPr marL="863978" indent="-191995">
              <a:lnSpc>
                <a:spcPct val="100000"/>
              </a:lnSpc>
              <a:spcBef>
                <a:spcPts val="800"/>
              </a:spcBef>
              <a:buSzPct val="90000"/>
              <a:buFont typeface="+mj-lt"/>
              <a:buAutoNum type="romanLcPeriod"/>
              <a:defRPr sz="1600">
                <a:solidFill>
                  <a:schemeClr val="bg2"/>
                </a:solidFill>
                <a:latin typeface="+mn-lt"/>
              </a:defRPr>
            </a:lvl4pPr>
            <a:lvl5pPr marL="1055974" indent="-191995">
              <a:lnSpc>
                <a:spcPct val="100000"/>
              </a:lnSpc>
              <a:spcBef>
                <a:spcPts val="800"/>
              </a:spcBef>
              <a:defRPr sz="1600">
                <a:solidFill>
                  <a:schemeClr val="bg2"/>
                </a:solidFill>
                <a:latin typeface="+mn-lt"/>
              </a:defRPr>
            </a:lvl5pPr>
            <a:lvl6pPr marL="2285943" indent="0">
              <a:buNone/>
              <a:defRPr sz="1600">
                <a:solidFill>
                  <a:schemeClr val="bg2"/>
                </a:solidFill>
              </a:defRPr>
            </a:lvl6pPr>
          </a:lstStyle>
          <a:p>
            <a:pPr lvl="0"/>
            <a:r>
              <a:rPr lang="en-GB" dirty="0"/>
              <a:t>Click to start texting</a:t>
            </a:r>
            <a:endParaRPr lang="en-US" dirty="0"/>
          </a:p>
        </p:txBody>
      </p:sp>
      <p:sp>
        <p:nvSpPr>
          <p:cNvPr id="24" name="Picture Placeholder 6">
            <a:extLst>
              <a:ext uri="{FF2B5EF4-FFF2-40B4-BE49-F238E27FC236}">
                <a16:creationId xmlns:a16="http://schemas.microsoft.com/office/drawing/2014/main" id="{67F31111-9B73-994F-BE8C-C55388657C7A}"/>
              </a:ext>
            </a:extLst>
          </p:cNvPr>
          <p:cNvSpPr>
            <a:spLocks noGrp="1"/>
          </p:cNvSpPr>
          <p:nvPr>
            <p:ph type="pic" sz="quarter" idx="21" hasCustomPrompt="1"/>
          </p:nvPr>
        </p:nvSpPr>
        <p:spPr>
          <a:xfrm>
            <a:off x="511477" y="4409997"/>
            <a:ext cx="2016000" cy="1569032"/>
          </a:xfrm>
          <a:prstGeom prst="rect">
            <a:avLst/>
          </a:prstGeom>
          <a:solidFill>
            <a:schemeClr val="tx1">
              <a:lumMod val="10000"/>
              <a:lumOff val="90000"/>
            </a:schemeClr>
          </a:solidFill>
        </p:spPr>
        <p:txBody>
          <a:bodyPr lIns="0" tIns="0" rIns="0" bIns="0" anchor="ctr">
            <a:noAutofit/>
          </a:bodyPr>
          <a:lstStyle>
            <a:lvl1pPr marL="0" indent="0" algn="ctr">
              <a:buNone/>
              <a:defRPr sz="1333">
                <a:solidFill>
                  <a:schemeClr val="accent3"/>
                </a:solidFill>
                <a:latin typeface="+mn-lt"/>
              </a:defRPr>
            </a:lvl1pPr>
          </a:lstStyle>
          <a:p>
            <a:r>
              <a:rPr lang="en-US" dirty="0"/>
              <a:t>Click to add a picture</a:t>
            </a:r>
          </a:p>
        </p:txBody>
      </p:sp>
      <p:sp>
        <p:nvSpPr>
          <p:cNvPr id="25" name="Picture Placeholder 6">
            <a:extLst>
              <a:ext uri="{FF2B5EF4-FFF2-40B4-BE49-F238E27FC236}">
                <a16:creationId xmlns:a16="http://schemas.microsoft.com/office/drawing/2014/main" id="{25E0286D-50C3-EE4F-A08D-A45D27C90585}"/>
              </a:ext>
            </a:extLst>
          </p:cNvPr>
          <p:cNvSpPr>
            <a:spLocks noGrp="1"/>
          </p:cNvSpPr>
          <p:nvPr>
            <p:ph type="pic" sz="quarter" idx="42" hasCustomPrompt="1"/>
          </p:nvPr>
        </p:nvSpPr>
        <p:spPr>
          <a:xfrm>
            <a:off x="2795845" y="4411020"/>
            <a:ext cx="2016000" cy="1569032"/>
          </a:xfrm>
          <a:prstGeom prst="rect">
            <a:avLst/>
          </a:prstGeom>
          <a:solidFill>
            <a:schemeClr val="tx1">
              <a:lumMod val="10000"/>
              <a:lumOff val="90000"/>
            </a:schemeClr>
          </a:solidFill>
        </p:spPr>
        <p:txBody>
          <a:bodyPr lIns="0" tIns="0" rIns="0" bIns="0" anchor="ctr">
            <a:noAutofit/>
          </a:bodyPr>
          <a:lstStyle>
            <a:lvl1pPr marL="0" indent="0" algn="ctr">
              <a:buNone/>
              <a:defRPr sz="1333">
                <a:solidFill>
                  <a:schemeClr val="accent3"/>
                </a:solidFill>
                <a:latin typeface="+mn-lt"/>
              </a:defRPr>
            </a:lvl1pPr>
          </a:lstStyle>
          <a:p>
            <a:r>
              <a:rPr lang="en-US" dirty="0"/>
              <a:t>Click to add a picture</a:t>
            </a:r>
          </a:p>
        </p:txBody>
      </p:sp>
      <p:sp>
        <p:nvSpPr>
          <p:cNvPr id="26" name="Picture Placeholder 6">
            <a:extLst>
              <a:ext uri="{FF2B5EF4-FFF2-40B4-BE49-F238E27FC236}">
                <a16:creationId xmlns:a16="http://schemas.microsoft.com/office/drawing/2014/main" id="{13E1438A-7205-A64F-9BA2-15966D25191B}"/>
              </a:ext>
            </a:extLst>
          </p:cNvPr>
          <p:cNvSpPr>
            <a:spLocks noGrp="1"/>
          </p:cNvSpPr>
          <p:nvPr>
            <p:ph type="pic" sz="quarter" idx="43" hasCustomPrompt="1"/>
          </p:nvPr>
        </p:nvSpPr>
        <p:spPr>
          <a:xfrm>
            <a:off x="5080213" y="4412043"/>
            <a:ext cx="2016000" cy="1569032"/>
          </a:xfrm>
          <a:prstGeom prst="rect">
            <a:avLst/>
          </a:prstGeom>
          <a:solidFill>
            <a:schemeClr val="tx1">
              <a:lumMod val="10000"/>
              <a:lumOff val="90000"/>
            </a:schemeClr>
          </a:solidFill>
        </p:spPr>
        <p:txBody>
          <a:bodyPr lIns="0" tIns="0" rIns="0" bIns="0" anchor="ctr">
            <a:noAutofit/>
          </a:bodyPr>
          <a:lstStyle>
            <a:lvl1pPr marL="0" indent="0" algn="ctr">
              <a:buNone/>
              <a:defRPr sz="1333">
                <a:solidFill>
                  <a:schemeClr val="accent3"/>
                </a:solidFill>
                <a:latin typeface="+mn-lt"/>
              </a:defRPr>
            </a:lvl1pPr>
          </a:lstStyle>
          <a:p>
            <a:r>
              <a:rPr lang="en-US" dirty="0"/>
              <a:t>Click to add a picture</a:t>
            </a:r>
          </a:p>
        </p:txBody>
      </p:sp>
      <p:sp>
        <p:nvSpPr>
          <p:cNvPr id="30" name="Picture Placeholder 6">
            <a:extLst>
              <a:ext uri="{FF2B5EF4-FFF2-40B4-BE49-F238E27FC236}">
                <a16:creationId xmlns:a16="http://schemas.microsoft.com/office/drawing/2014/main" id="{D2F8F7FC-F872-9A4D-880C-DFB2B6BF2FC9}"/>
              </a:ext>
            </a:extLst>
          </p:cNvPr>
          <p:cNvSpPr>
            <a:spLocks noGrp="1"/>
          </p:cNvSpPr>
          <p:nvPr>
            <p:ph type="pic" sz="quarter" idx="44" hasCustomPrompt="1"/>
          </p:nvPr>
        </p:nvSpPr>
        <p:spPr>
          <a:xfrm>
            <a:off x="7364581" y="4413065"/>
            <a:ext cx="2016000" cy="1569032"/>
          </a:xfrm>
          <a:prstGeom prst="rect">
            <a:avLst/>
          </a:prstGeom>
          <a:solidFill>
            <a:schemeClr val="tx1">
              <a:lumMod val="10000"/>
              <a:lumOff val="90000"/>
            </a:schemeClr>
          </a:solidFill>
        </p:spPr>
        <p:txBody>
          <a:bodyPr lIns="0" tIns="0" rIns="0" bIns="0" anchor="ctr">
            <a:noAutofit/>
          </a:bodyPr>
          <a:lstStyle>
            <a:lvl1pPr marL="0" indent="0" algn="ctr">
              <a:buNone/>
              <a:defRPr sz="1333">
                <a:solidFill>
                  <a:schemeClr val="accent3"/>
                </a:solidFill>
                <a:latin typeface="+mn-lt"/>
              </a:defRPr>
            </a:lvl1pPr>
          </a:lstStyle>
          <a:p>
            <a:r>
              <a:rPr lang="en-US" dirty="0"/>
              <a:t>Click to add a picture</a:t>
            </a:r>
          </a:p>
        </p:txBody>
      </p:sp>
      <p:sp>
        <p:nvSpPr>
          <p:cNvPr id="23" name="Text Placeholder 2">
            <a:extLst>
              <a:ext uri="{FF2B5EF4-FFF2-40B4-BE49-F238E27FC236}">
                <a16:creationId xmlns:a16="http://schemas.microsoft.com/office/drawing/2014/main" id="{46183151-3EA5-B14B-8BAA-DEB957261212}"/>
              </a:ext>
            </a:extLst>
          </p:cNvPr>
          <p:cNvSpPr>
            <a:spLocks noGrp="1"/>
          </p:cNvSpPr>
          <p:nvPr>
            <p:ph type="body" sz="quarter" idx="45" hasCustomPrompt="1"/>
          </p:nvPr>
        </p:nvSpPr>
        <p:spPr>
          <a:xfrm>
            <a:off x="9648951" y="1736459"/>
            <a:ext cx="2016000" cy="611847"/>
          </a:xfrm>
          <a:prstGeom prst="rect">
            <a:avLst/>
          </a:prstGeom>
        </p:spPr>
        <p:txBody>
          <a:bodyPr lIns="0" tIns="0" rIns="0" bIns="0">
            <a:noAutofit/>
          </a:bodyPr>
          <a:lstStyle>
            <a:lvl1pPr marL="0" indent="0" algn="l">
              <a:lnSpc>
                <a:spcPct val="100000"/>
              </a:lnSpc>
              <a:spcBef>
                <a:spcPts val="800"/>
              </a:spcBef>
              <a:buNone/>
              <a:defRPr lang="en-US" sz="1867" b="1" kern="1200" dirty="0">
                <a:solidFill>
                  <a:schemeClr val="accent3"/>
                </a:solidFill>
                <a:latin typeface="+mj-lt"/>
                <a:ea typeface="+mn-ea"/>
                <a:cs typeface="+mn-cs"/>
              </a:defRPr>
            </a:lvl1pPr>
            <a:lvl2pPr marL="457189" indent="0">
              <a:buNone/>
              <a:defRPr/>
            </a:lvl2pPr>
            <a:lvl3pPr marL="914377" indent="0">
              <a:buNone/>
              <a:defRPr/>
            </a:lvl3pPr>
            <a:lvl4pPr marL="1371566" indent="0">
              <a:buNone/>
              <a:defRPr/>
            </a:lvl4pPr>
            <a:lvl5pPr marL="1828754" indent="0">
              <a:buNone/>
              <a:defRPr/>
            </a:lvl5pPr>
          </a:lstStyle>
          <a:p>
            <a:r>
              <a:rPr lang="en-US" dirty="0"/>
              <a:t>Click to add a title</a:t>
            </a:r>
          </a:p>
        </p:txBody>
      </p:sp>
      <p:sp>
        <p:nvSpPr>
          <p:cNvPr id="31" name="Content Placeholder 2">
            <a:extLst>
              <a:ext uri="{FF2B5EF4-FFF2-40B4-BE49-F238E27FC236}">
                <a16:creationId xmlns:a16="http://schemas.microsoft.com/office/drawing/2014/main" id="{A5533BCC-E443-5045-AE97-25835E0CD121}"/>
              </a:ext>
            </a:extLst>
          </p:cNvPr>
          <p:cNvSpPr>
            <a:spLocks noGrp="1"/>
          </p:cNvSpPr>
          <p:nvPr>
            <p:ph sz="quarter" idx="46" hasCustomPrompt="1"/>
          </p:nvPr>
        </p:nvSpPr>
        <p:spPr>
          <a:xfrm>
            <a:off x="9635612" y="2500143"/>
            <a:ext cx="2016000" cy="1710243"/>
          </a:xfrm>
          <a:prstGeom prst="rect">
            <a:avLst/>
          </a:prstGeom>
        </p:spPr>
        <p:txBody>
          <a:bodyPr lIns="0" tIns="0" rIns="0" bIns="0">
            <a:noAutofit/>
          </a:bodyPr>
          <a:lstStyle>
            <a:lvl1pPr marL="191995" indent="-191995">
              <a:lnSpc>
                <a:spcPct val="100000"/>
              </a:lnSpc>
              <a:spcBef>
                <a:spcPts val="800"/>
              </a:spcBef>
              <a:buFont typeface="Wingdings" panose="05000000000000000000" pitchFamily="2" charset="2"/>
              <a:buChar char="§"/>
              <a:defRPr sz="1600">
                <a:solidFill>
                  <a:schemeClr val="accent3"/>
                </a:solidFill>
                <a:latin typeface="+mn-lt"/>
              </a:defRPr>
            </a:lvl1pPr>
            <a:lvl2pPr marL="383990" indent="-191995">
              <a:lnSpc>
                <a:spcPct val="100000"/>
              </a:lnSpc>
              <a:spcBef>
                <a:spcPts val="800"/>
              </a:spcBef>
              <a:buSzPct val="100000"/>
              <a:buFont typeface="Arial" panose="020B0604020202020204" pitchFamily="34" charset="0"/>
              <a:buChar char="•"/>
              <a:defRPr sz="1600">
                <a:solidFill>
                  <a:schemeClr val="bg2"/>
                </a:solidFill>
                <a:latin typeface="+mn-lt"/>
              </a:defRPr>
            </a:lvl2pPr>
            <a:lvl3pPr marL="671983" indent="-287993">
              <a:lnSpc>
                <a:spcPct val="100000"/>
              </a:lnSpc>
              <a:spcBef>
                <a:spcPts val="800"/>
              </a:spcBef>
              <a:buFont typeface="+mj-lt"/>
              <a:buAutoNum type="alphaLcParenR"/>
              <a:defRPr sz="1600">
                <a:solidFill>
                  <a:schemeClr val="bg2"/>
                </a:solidFill>
                <a:latin typeface="+mn-lt"/>
              </a:defRPr>
            </a:lvl3pPr>
            <a:lvl4pPr marL="863978" indent="-191995">
              <a:lnSpc>
                <a:spcPct val="100000"/>
              </a:lnSpc>
              <a:spcBef>
                <a:spcPts val="800"/>
              </a:spcBef>
              <a:buSzPct val="90000"/>
              <a:buFont typeface="+mj-lt"/>
              <a:buAutoNum type="romanLcPeriod"/>
              <a:defRPr sz="1600">
                <a:solidFill>
                  <a:schemeClr val="bg2"/>
                </a:solidFill>
                <a:latin typeface="+mn-lt"/>
              </a:defRPr>
            </a:lvl4pPr>
            <a:lvl5pPr marL="1055974" indent="-191995">
              <a:lnSpc>
                <a:spcPct val="100000"/>
              </a:lnSpc>
              <a:spcBef>
                <a:spcPts val="800"/>
              </a:spcBef>
              <a:defRPr sz="1600">
                <a:solidFill>
                  <a:schemeClr val="bg2"/>
                </a:solidFill>
                <a:latin typeface="+mn-lt"/>
              </a:defRPr>
            </a:lvl5pPr>
            <a:lvl6pPr marL="2285943" indent="0">
              <a:buNone/>
              <a:defRPr sz="1600">
                <a:solidFill>
                  <a:schemeClr val="bg2"/>
                </a:solidFill>
              </a:defRPr>
            </a:lvl6pPr>
          </a:lstStyle>
          <a:p>
            <a:pPr lvl="0"/>
            <a:r>
              <a:rPr lang="en-GB" dirty="0"/>
              <a:t>Click to start texting</a:t>
            </a:r>
            <a:endParaRPr lang="en-US" dirty="0"/>
          </a:p>
        </p:txBody>
      </p:sp>
      <p:sp>
        <p:nvSpPr>
          <p:cNvPr id="32" name="Picture Placeholder 6">
            <a:extLst>
              <a:ext uri="{FF2B5EF4-FFF2-40B4-BE49-F238E27FC236}">
                <a16:creationId xmlns:a16="http://schemas.microsoft.com/office/drawing/2014/main" id="{5F0A1A9F-D759-624F-B353-9EE6AE93350E}"/>
              </a:ext>
            </a:extLst>
          </p:cNvPr>
          <p:cNvSpPr>
            <a:spLocks noGrp="1"/>
          </p:cNvSpPr>
          <p:nvPr>
            <p:ph type="pic" sz="quarter" idx="47" hasCustomPrompt="1"/>
          </p:nvPr>
        </p:nvSpPr>
        <p:spPr>
          <a:xfrm>
            <a:off x="9648951" y="4409997"/>
            <a:ext cx="2016000" cy="1569032"/>
          </a:xfrm>
          <a:prstGeom prst="rect">
            <a:avLst/>
          </a:prstGeom>
          <a:solidFill>
            <a:schemeClr val="tx1">
              <a:lumMod val="10000"/>
              <a:lumOff val="90000"/>
            </a:schemeClr>
          </a:solidFill>
        </p:spPr>
        <p:txBody>
          <a:bodyPr lIns="0" tIns="0" rIns="0" bIns="0" anchor="ctr">
            <a:noAutofit/>
          </a:bodyPr>
          <a:lstStyle>
            <a:lvl1pPr marL="0" indent="0" algn="ctr">
              <a:buNone/>
              <a:defRPr sz="1333">
                <a:solidFill>
                  <a:schemeClr val="accent3"/>
                </a:solidFill>
                <a:latin typeface="+mn-lt"/>
              </a:defRPr>
            </a:lvl1pPr>
          </a:lstStyle>
          <a:p>
            <a:r>
              <a:rPr lang="en-US" dirty="0"/>
              <a:t>Click to add a picture</a:t>
            </a:r>
          </a:p>
        </p:txBody>
      </p:sp>
      <p:sp>
        <p:nvSpPr>
          <p:cNvPr id="33" name="Text Placeholder 23">
            <a:extLst>
              <a:ext uri="{FF2B5EF4-FFF2-40B4-BE49-F238E27FC236}">
                <a16:creationId xmlns:a16="http://schemas.microsoft.com/office/drawing/2014/main" id="{4330D1A7-B6B0-4DE7-8021-0EAAA7694B23}"/>
              </a:ext>
            </a:extLst>
          </p:cNvPr>
          <p:cNvSpPr>
            <a:spLocks noGrp="1"/>
          </p:cNvSpPr>
          <p:nvPr>
            <p:ph type="body" sz="quarter" idx="12" hasCustomPrompt="1"/>
          </p:nvPr>
        </p:nvSpPr>
        <p:spPr>
          <a:xfrm>
            <a:off x="131233" y="-1085145"/>
            <a:ext cx="1680000" cy="624000"/>
          </a:xfrm>
          <a:prstGeom prst="rect">
            <a:avLst/>
          </a:prstGeom>
          <a:solidFill>
            <a:srgbClr val="FFFFFF"/>
          </a:solidFill>
          <a:ln>
            <a:noFill/>
          </a:ln>
        </p:spPr>
        <p:txBody>
          <a:bodyPr anchor="ctr"/>
          <a:lstStyle>
            <a:lvl1pPr marL="0" indent="0" algn="ctr">
              <a:buNone/>
              <a:defRPr sz="3733" b="1">
                <a:solidFill>
                  <a:schemeClr val="accent3"/>
                </a:solidFill>
                <a:latin typeface="+mj-lt"/>
              </a:defRPr>
            </a:lvl1pPr>
            <a:lvl2pPr marL="457189" indent="0">
              <a:buNone/>
              <a:defRPr sz="3733" b="1">
                <a:solidFill>
                  <a:schemeClr val="bg2"/>
                </a:solidFill>
              </a:defRPr>
            </a:lvl2pPr>
            <a:lvl3pPr marL="914377" indent="0">
              <a:buNone/>
              <a:defRPr sz="3733" b="1">
                <a:solidFill>
                  <a:schemeClr val="bg2"/>
                </a:solidFill>
              </a:defRPr>
            </a:lvl3pPr>
            <a:lvl4pPr marL="1371566" indent="0">
              <a:buNone/>
              <a:defRPr sz="3733" b="1">
                <a:solidFill>
                  <a:schemeClr val="bg2"/>
                </a:solidFill>
              </a:defRPr>
            </a:lvl4pPr>
            <a:lvl5pPr marL="1828754" indent="0">
              <a:buNone/>
              <a:defRPr sz="3733" b="1">
                <a:solidFill>
                  <a:schemeClr val="bg2"/>
                </a:solidFill>
              </a:defRPr>
            </a:lvl5pPr>
          </a:lstStyle>
          <a:p>
            <a:pPr lvl="0"/>
            <a:r>
              <a:rPr lang="en-US" dirty="0"/>
              <a:t>Title</a:t>
            </a:r>
          </a:p>
        </p:txBody>
      </p:sp>
      <p:sp>
        <p:nvSpPr>
          <p:cNvPr id="35" name="Text Placeholder 26">
            <a:extLst>
              <a:ext uri="{FF2B5EF4-FFF2-40B4-BE49-F238E27FC236}">
                <a16:creationId xmlns:a16="http://schemas.microsoft.com/office/drawing/2014/main" id="{33D5F1C6-E08B-4FAB-AD1A-BC60F0EB7113}"/>
              </a:ext>
            </a:extLst>
          </p:cNvPr>
          <p:cNvSpPr>
            <a:spLocks noGrp="1"/>
          </p:cNvSpPr>
          <p:nvPr>
            <p:ph type="body" sz="quarter" idx="13" hasCustomPrompt="1"/>
          </p:nvPr>
        </p:nvSpPr>
        <p:spPr>
          <a:xfrm>
            <a:off x="1839856" y="-1085145"/>
            <a:ext cx="1680000" cy="624000"/>
          </a:xfrm>
          <a:prstGeom prst="rect">
            <a:avLst/>
          </a:prstGeom>
          <a:solidFill>
            <a:srgbClr val="FFFFFF"/>
          </a:solidFill>
          <a:ln>
            <a:noFill/>
          </a:ln>
        </p:spPr>
        <p:txBody>
          <a:bodyPr anchor="ctr"/>
          <a:lstStyle>
            <a:lvl1pPr marL="0" indent="0" algn="ctr">
              <a:buNone/>
              <a:defRPr sz="2400" b="0">
                <a:solidFill>
                  <a:schemeClr val="accent2"/>
                </a:solidFill>
                <a:latin typeface="+mj-lt"/>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Subtitle</a:t>
            </a:r>
          </a:p>
        </p:txBody>
      </p:sp>
      <p:sp>
        <p:nvSpPr>
          <p:cNvPr id="36" name="Text Placeholder 26">
            <a:extLst>
              <a:ext uri="{FF2B5EF4-FFF2-40B4-BE49-F238E27FC236}">
                <a16:creationId xmlns:a16="http://schemas.microsoft.com/office/drawing/2014/main" id="{A6CDC59C-1278-4569-B04F-66D5128EBD9C}"/>
              </a:ext>
            </a:extLst>
          </p:cNvPr>
          <p:cNvSpPr>
            <a:spLocks noGrp="1"/>
          </p:cNvSpPr>
          <p:nvPr>
            <p:ph type="body" sz="quarter" idx="14" hasCustomPrompt="1"/>
          </p:nvPr>
        </p:nvSpPr>
        <p:spPr>
          <a:xfrm>
            <a:off x="3548479" y="-1085145"/>
            <a:ext cx="1680000" cy="624000"/>
          </a:xfrm>
          <a:prstGeom prst="rect">
            <a:avLst/>
          </a:prstGeom>
          <a:solidFill>
            <a:srgbClr val="FFFFFF"/>
          </a:solidFill>
          <a:ln>
            <a:noFill/>
          </a:ln>
        </p:spPr>
        <p:txBody>
          <a:bodyPr anchor="ctr"/>
          <a:lstStyle>
            <a:lvl1pPr marL="0" indent="0" algn="ctr">
              <a:buNone/>
              <a:defRPr sz="1867" b="0">
                <a:solidFill>
                  <a:schemeClr val="accent2"/>
                </a:solidFill>
                <a:latin typeface="+mj-lt"/>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Lead</a:t>
            </a:r>
          </a:p>
        </p:txBody>
      </p:sp>
      <p:sp>
        <p:nvSpPr>
          <p:cNvPr id="37" name="Text Placeholder 26">
            <a:extLst>
              <a:ext uri="{FF2B5EF4-FFF2-40B4-BE49-F238E27FC236}">
                <a16:creationId xmlns:a16="http://schemas.microsoft.com/office/drawing/2014/main" id="{CCF6ECB9-1D39-4126-AF40-D4E9DDEEFF00}"/>
              </a:ext>
            </a:extLst>
          </p:cNvPr>
          <p:cNvSpPr>
            <a:spLocks noGrp="1"/>
          </p:cNvSpPr>
          <p:nvPr>
            <p:ph type="body" sz="quarter" idx="15" hasCustomPrompt="1"/>
          </p:nvPr>
        </p:nvSpPr>
        <p:spPr>
          <a:xfrm>
            <a:off x="5257101" y="-1085145"/>
            <a:ext cx="1680000" cy="624000"/>
          </a:xfrm>
          <a:prstGeom prst="rect">
            <a:avLst/>
          </a:prstGeom>
          <a:solidFill>
            <a:srgbClr val="FFFFFF"/>
          </a:solidFill>
          <a:ln>
            <a:noFill/>
          </a:ln>
        </p:spPr>
        <p:txBody>
          <a:bodyPr anchor="ctr"/>
          <a:lstStyle>
            <a:lvl1pPr marL="0" indent="0" algn="ctr">
              <a:buNone/>
              <a:defRPr sz="2133" b="1">
                <a:solidFill>
                  <a:schemeClr val="accent3"/>
                </a:solidFill>
                <a:latin typeface="+mj-lt"/>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Text title 1</a:t>
            </a:r>
          </a:p>
        </p:txBody>
      </p:sp>
      <p:sp>
        <p:nvSpPr>
          <p:cNvPr id="38" name="Text Placeholder 26">
            <a:extLst>
              <a:ext uri="{FF2B5EF4-FFF2-40B4-BE49-F238E27FC236}">
                <a16:creationId xmlns:a16="http://schemas.microsoft.com/office/drawing/2014/main" id="{82A1C9DB-B96D-4CF1-8575-33AD901426DF}"/>
              </a:ext>
            </a:extLst>
          </p:cNvPr>
          <p:cNvSpPr>
            <a:spLocks noGrp="1"/>
          </p:cNvSpPr>
          <p:nvPr>
            <p:ph type="body" sz="quarter" idx="16" hasCustomPrompt="1"/>
          </p:nvPr>
        </p:nvSpPr>
        <p:spPr>
          <a:xfrm>
            <a:off x="8674347" y="-1085145"/>
            <a:ext cx="1680000" cy="624000"/>
          </a:xfrm>
          <a:prstGeom prst="rect">
            <a:avLst/>
          </a:prstGeom>
          <a:solidFill>
            <a:srgbClr val="FFFFFF"/>
          </a:solidFill>
          <a:ln>
            <a:noFill/>
          </a:ln>
        </p:spPr>
        <p:txBody>
          <a:bodyPr anchor="ctr"/>
          <a:lstStyle>
            <a:lvl1pPr marL="0" indent="0" algn="ctr">
              <a:buNone/>
              <a:defRPr sz="1600" b="0">
                <a:solidFill>
                  <a:schemeClr val="accent3"/>
                </a:solidFill>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Text</a:t>
            </a:r>
          </a:p>
        </p:txBody>
      </p:sp>
      <p:sp>
        <p:nvSpPr>
          <p:cNvPr id="39" name="Text Placeholder 26">
            <a:extLst>
              <a:ext uri="{FF2B5EF4-FFF2-40B4-BE49-F238E27FC236}">
                <a16:creationId xmlns:a16="http://schemas.microsoft.com/office/drawing/2014/main" id="{88822FA6-220E-421C-B1CA-46238153CA0F}"/>
              </a:ext>
            </a:extLst>
          </p:cNvPr>
          <p:cNvSpPr>
            <a:spLocks noGrp="1"/>
          </p:cNvSpPr>
          <p:nvPr>
            <p:ph type="body" sz="quarter" idx="17" hasCustomPrompt="1"/>
          </p:nvPr>
        </p:nvSpPr>
        <p:spPr>
          <a:xfrm>
            <a:off x="10382973" y="-1085145"/>
            <a:ext cx="1680000" cy="624000"/>
          </a:xfrm>
          <a:prstGeom prst="rect">
            <a:avLst/>
          </a:prstGeom>
          <a:solidFill>
            <a:srgbClr val="FFFFFF"/>
          </a:solidFill>
          <a:ln>
            <a:noFill/>
          </a:ln>
        </p:spPr>
        <p:txBody>
          <a:bodyPr anchor="ctr"/>
          <a:lstStyle>
            <a:lvl1pPr marL="0" indent="0" algn="ctr">
              <a:buNone/>
              <a:defRPr sz="1067" b="0">
                <a:solidFill>
                  <a:schemeClr val="accent3"/>
                </a:solidFill>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Caption</a:t>
            </a:r>
          </a:p>
        </p:txBody>
      </p:sp>
      <p:sp>
        <p:nvSpPr>
          <p:cNvPr id="40" name="Text Placeholder 26">
            <a:extLst>
              <a:ext uri="{FF2B5EF4-FFF2-40B4-BE49-F238E27FC236}">
                <a16:creationId xmlns:a16="http://schemas.microsoft.com/office/drawing/2014/main" id="{CB6E13E3-A2AB-41AF-83FE-D1EC88479986}"/>
              </a:ext>
            </a:extLst>
          </p:cNvPr>
          <p:cNvSpPr>
            <a:spLocks noGrp="1"/>
          </p:cNvSpPr>
          <p:nvPr>
            <p:ph type="body" sz="quarter" idx="18" hasCustomPrompt="1"/>
          </p:nvPr>
        </p:nvSpPr>
        <p:spPr>
          <a:xfrm>
            <a:off x="6965724" y="-1085145"/>
            <a:ext cx="1680000" cy="624000"/>
          </a:xfrm>
          <a:prstGeom prst="rect">
            <a:avLst/>
          </a:prstGeom>
          <a:solidFill>
            <a:srgbClr val="FFFFFF"/>
          </a:solidFill>
          <a:ln>
            <a:noFill/>
          </a:ln>
        </p:spPr>
        <p:txBody>
          <a:bodyPr anchor="ctr"/>
          <a:lstStyle>
            <a:lvl1pPr marL="0" indent="0" algn="ctr">
              <a:buNone/>
              <a:defRPr sz="1867" b="1">
                <a:solidFill>
                  <a:schemeClr val="accent3"/>
                </a:solidFill>
                <a:latin typeface="+mj-lt"/>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Text title 2</a:t>
            </a:r>
          </a:p>
        </p:txBody>
      </p:sp>
    </p:spTree>
    <p:extLst>
      <p:ext uri="{BB962C8B-B14F-4D97-AF65-F5344CB8AC3E}">
        <p14:creationId xmlns:p14="http://schemas.microsoft.com/office/powerpoint/2010/main" val="1850083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hite">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555228-5DA6-404A-9B01-BD34EBA789F7}"/>
              </a:ext>
            </a:extLst>
          </p:cNvPr>
          <p:cNvSpPr>
            <a:spLocks noGrp="1"/>
          </p:cNvSpPr>
          <p:nvPr>
            <p:ph type="title"/>
          </p:nvPr>
        </p:nvSpPr>
        <p:spPr>
          <a:xfrm>
            <a:off x="7127999" y="1296000"/>
            <a:ext cx="4679999" cy="720000"/>
          </a:xfrm>
        </p:spPr>
        <p:txBody>
          <a:bodyPr anchor="t" anchorCtr="0">
            <a:spAutoFit/>
          </a:bodyPr>
          <a:lstStyle>
            <a:lvl1pPr>
              <a:defRPr>
                <a:solidFill>
                  <a:schemeClr val="tx1"/>
                </a:solidFill>
              </a:defRPr>
            </a:lvl1pPr>
          </a:lstStyle>
          <a:p>
            <a:r>
              <a:rPr lang="en-US" noProof="0" dirty="0" err="1"/>
              <a:t>Mastertitel</a:t>
            </a:r>
            <a:endParaRPr lang="en-US" noProof="0" dirty="0"/>
          </a:p>
        </p:txBody>
      </p:sp>
      <p:sp>
        <p:nvSpPr>
          <p:cNvPr id="3" name="Inhaltsplatzhalter 2">
            <a:extLst>
              <a:ext uri="{FF2B5EF4-FFF2-40B4-BE49-F238E27FC236}">
                <a16:creationId xmlns:a16="http://schemas.microsoft.com/office/drawing/2014/main" id="{B7970389-B25A-3248-8668-B316F64E854F}"/>
              </a:ext>
            </a:extLst>
          </p:cNvPr>
          <p:cNvSpPr>
            <a:spLocks noGrp="1"/>
          </p:cNvSpPr>
          <p:nvPr>
            <p:ph idx="1"/>
          </p:nvPr>
        </p:nvSpPr>
        <p:spPr>
          <a:xfrm>
            <a:off x="7127999" y="2016000"/>
            <a:ext cx="4680000" cy="1748833"/>
          </a:xfrm>
        </p:spPr>
        <p:txBody>
          <a:bodyPr tIns="90000" bIns="46800">
            <a:spAutoFit/>
          </a:bodyPr>
          <a:lstStyle>
            <a:lvl1pPr>
              <a:defRPr sz="2000">
                <a:solidFill>
                  <a:schemeClr val="tx1"/>
                </a:solidFill>
              </a:defRPr>
            </a:lvl1pPr>
            <a:lvl2pPr>
              <a:lnSpc>
                <a:spcPct val="100000"/>
              </a:lnSpc>
              <a:defRPr sz="1500">
                <a:solidFill>
                  <a:schemeClr val="tx1"/>
                </a:solidFill>
              </a:defRPr>
            </a:lvl2pPr>
            <a:lvl3pPr marL="0" indent="-228600">
              <a:lnSpc>
                <a:spcPct val="100000"/>
              </a:lnSpc>
              <a:buFontTx/>
              <a:buBlip>
                <a:blip r:embed="rId2"/>
              </a:buBlip>
              <a:defRPr sz="1500">
                <a:solidFill>
                  <a:schemeClr val="tx1"/>
                </a:solidFill>
              </a:defRPr>
            </a:lvl3pPr>
            <a:lvl4pPr>
              <a:lnSpc>
                <a:spcPct val="100000"/>
              </a:lnSpc>
              <a:defRPr sz="1500">
                <a:solidFill>
                  <a:schemeClr val="tx1"/>
                </a:solidFill>
              </a:defRPr>
            </a:lvl4pPr>
            <a:lvl5pPr>
              <a:lnSpc>
                <a:spcPct val="100000"/>
              </a:lnSpc>
              <a:defRPr sz="1500">
                <a:solidFill>
                  <a:schemeClr val="tx1"/>
                </a:solidFill>
              </a:defRPr>
            </a:lvl5pPr>
          </a:lstStyle>
          <a:p>
            <a:pPr lvl="0"/>
            <a:r>
              <a:rPr lang="en-US" noProof="0" dirty="0" err="1"/>
              <a:t>Mastertextformat</a:t>
            </a:r>
            <a:r>
              <a:rPr lang="en-US" noProof="0" dirty="0"/>
              <a:t> </a:t>
            </a:r>
            <a:r>
              <a:rPr lang="en-US" noProof="0" dirty="0" err="1"/>
              <a:t>bearbeiten</a:t>
            </a:r>
            <a:endParaRPr lang="en-US" noProof="0" dirty="0"/>
          </a:p>
          <a:p>
            <a:pPr lvl="1"/>
            <a:r>
              <a:rPr lang="en-US" noProof="0" dirty="0" err="1"/>
              <a:t>Zweite</a:t>
            </a:r>
            <a:r>
              <a:rPr lang="en-US" noProof="0" dirty="0"/>
              <a:t> </a:t>
            </a:r>
            <a:r>
              <a:rPr lang="en-US" noProof="0" dirty="0" err="1"/>
              <a:t>Ebene</a:t>
            </a:r>
            <a:endParaRPr lang="en-US" noProof="0" dirty="0"/>
          </a:p>
          <a:p>
            <a:pPr lvl="2"/>
            <a:r>
              <a:rPr lang="en-US" noProof="0" dirty="0" err="1"/>
              <a:t>Dritte</a:t>
            </a:r>
            <a:r>
              <a:rPr lang="en-US" noProof="0" dirty="0"/>
              <a:t> </a:t>
            </a:r>
            <a:r>
              <a:rPr lang="en-US" noProof="0" dirty="0" err="1"/>
              <a:t>Ebene</a:t>
            </a:r>
            <a:endParaRPr lang="en-US" noProof="0" dirty="0"/>
          </a:p>
          <a:p>
            <a:pPr lvl="3"/>
            <a:r>
              <a:rPr lang="en-US" noProof="0" dirty="0" err="1"/>
              <a:t>Vierte</a:t>
            </a:r>
            <a:r>
              <a:rPr lang="en-US" noProof="0" dirty="0"/>
              <a:t> </a:t>
            </a:r>
            <a:r>
              <a:rPr lang="en-US" noProof="0" dirty="0" err="1"/>
              <a:t>Ebene</a:t>
            </a:r>
            <a:endParaRPr lang="en-US" noProof="0" dirty="0"/>
          </a:p>
          <a:p>
            <a:pPr lvl="4"/>
            <a:r>
              <a:rPr lang="en-US" noProof="0" dirty="0" err="1"/>
              <a:t>Fünfte</a:t>
            </a:r>
            <a:r>
              <a:rPr lang="en-US" noProof="0" dirty="0"/>
              <a:t> </a:t>
            </a:r>
            <a:r>
              <a:rPr lang="en-US" noProof="0" dirty="0" err="1"/>
              <a:t>Ebene</a:t>
            </a:r>
            <a:endParaRPr lang="en-US" noProof="0" dirty="0"/>
          </a:p>
        </p:txBody>
      </p:sp>
      <p:sp>
        <p:nvSpPr>
          <p:cNvPr id="5" name="Fußzeilenplatzhalter 4">
            <a:extLst>
              <a:ext uri="{FF2B5EF4-FFF2-40B4-BE49-F238E27FC236}">
                <a16:creationId xmlns:a16="http://schemas.microsoft.com/office/drawing/2014/main" id="{0FD22F95-CAFD-694D-A017-A722CEF45F7E}"/>
              </a:ext>
            </a:extLst>
          </p:cNvPr>
          <p:cNvSpPr>
            <a:spLocks noGrp="1"/>
          </p:cNvSpPr>
          <p:nvPr>
            <p:ph type="ftr" sz="quarter" idx="11"/>
          </p:nvPr>
        </p:nvSpPr>
        <p:spPr>
          <a:xfrm>
            <a:off x="9838265" y="6231632"/>
            <a:ext cx="2243665" cy="295775"/>
          </a:xfrm>
        </p:spPr>
        <p:txBody>
          <a:bodyPr/>
          <a:lstStyle>
            <a:lvl1pPr marL="171450" indent="-171450" algn="l">
              <a:buFontTx/>
              <a:buBlip>
                <a:blip r:embed="rId3"/>
              </a:buBlip>
              <a:defRPr sz="1000" b="0" i="0">
                <a:solidFill>
                  <a:schemeClr val="tx1"/>
                </a:solidFill>
                <a:latin typeface="ALS Hauss Medium" pitchFamily="2" charset="0"/>
              </a:defRPr>
            </a:lvl1pPr>
          </a:lstStyle>
          <a:p>
            <a:r>
              <a:rPr lang="de-DE" dirty="0" err="1"/>
              <a:t>www.constructor.university</a:t>
            </a:r>
            <a:endParaRPr lang="de-DE" dirty="0"/>
          </a:p>
        </p:txBody>
      </p:sp>
      <p:sp>
        <p:nvSpPr>
          <p:cNvPr id="6" name="Foliennummernplatzhalter 5">
            <a:extLst>
              <a:ext uri="{FF2B5EF4-FFF2-40B4-BE49-F238E27FC236}">
                <a16:creationId xmlns:a16="http://schemas.microsoft.com/office/drawing/2014/main" id="{7C720D6E-BA84-A044-B5CE-14C3D8BA7C53}"/>
              </a:ext>
            </a:extLst>
          </p:cNvPr>
          <p:cNvSpPr>
            <a:spLocks noGrp="1"/>
          </p:cNvSpPr>
          <p:nvPr>
            <p:ph type="sldNum" sz="quarter" idx="12"/>
          </p:nvPr>
        </p:nvSpPr>
        <p:spPr>
          <a:xfrm>
            <a:off x="10890000" y="252000"/>
            <a:ext cx="945265" cy="365125"/>
          </a:xfrm>
        </p:spPr>
        <p:txBody>
          <a:bodyPr/>
          <a:lstStyle>
            <a:lvl1pPr>
              <a:defRPr sz="900" b="0" i="0">
                <a:solidFill>
                  <a:schemeClr val="tx1"/>
                </a:solidFill>
                <a:latin typeface="ALS Hauss Book" pitchFamily="2" charset="0"/>
              </a:defRPr>
            </a:lvl1pPr>
          </a:lstStyle>
          <a:p>
            <a:fld id="{00D43EF4-6218-3547-8660-65847C42B0C0}" type="slidenum">
              <a:rPr lang="de-DE" smtClean="0"/>
              <a:pPr/>
              <a:t>‹#›</a:t>
            </a:fld>
            <a:endParaRPr lang="de-DE" dirty="0"/>
          </a:p>
        </p:txBody>
      </p:sp>
      <p:sp>
        <p:nvSpPr>
          <p:cNvPr id="12" name="Bildplatzhalter 11">
            <a:extLst>
              <a:ext uri="{FF2B5EF4-FFF2-40B4-BE49-F238E27FC236}">
                <a16:creationId xmlns:a16="http://schemas.microsoft.com/office/drawing/2014/main" id="{03293C82-96E1-0340-96CE-368F55EE7023}"/>
              </a:ext>
            </a:extLst>
          </p:cNvPr>
          <p:cNvSpPr>
            <a:spLocks noGrp="1"/>
          </p:cNvSpPr>
          <p:nvPr>
            <p:ph type="pic" sz="quarter" idx="13"/>
          </p:nvPr>
        </p:nvSpPr>
        <p:spPr>
          <a:xfrm>
            <a:off x="-1" y="0"/>
            <a:ext cx="6858000" cy="6858000"/>
          </a:xfrm>
          <a:solidFill>
            <a:schemeClr val="bg2"/>
          </a:solidFill>
        </p:spPr>
        <p:txBody>
          <a:bodyPr/>
          <a:lstStyle/>
          <a:p>
            <a:endParaRPr lang="de-DE" dirty="0"/>
          </a:p>
        </p:txBody>
      </p:sp>
      <p:pic>
        <p:nvPicPr>
          <p:cNvPr id="10" name="Grafik 9">
            <a:extLst>
              <a:ext uri="{FF2B5EF4-FFF2-40B4-BE49-F238E27FC236}">
                <a16:creationId xmlns:a16="http://schemas.microsoft.com/office/drawing/2014/main" id="{E61024FD-5221-BD47-B22B-61D9AB7ED4CD}"/>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7209366" y="6177003"/>
            <a:ext cx="557259" cy="280203"/>
          </a:xfrm>
          <a:prstGeom prst="rect">
            <a:avLst/>
          </a:prstGeom>
        </p:spPr>
      </p:pic>
      <p:pic>
        <p:nvPicPr>
          <p:cNvPr id="13" name="Grafik 12">
            <a:extLst>
              <a:ext uri="{FF2B5EF4-FFF2-40B4-BE49-F238E27FC236}">
                <a16:creationId xmlns:a16="http://schemas.microsoft.com/office/drawing/2014/main" id="{91611093-2368-434E-9EDA-A88234C812F4}"/>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7215716" y="340607"/>
            <a:ext cx="1843617" cy="502257"/>
          </a:xfrm>
          <a:prstGeom prst="rect">
            <a:avLst/>
          </a:prstGeom>
        </p:spPr>
      </p:pic>
    </p:spTree>
    <p:extLst>
      <p:ext uri="{BB962C8B-B14F-4D97-AF65-F5344CB8AC3E}">
        <p14:creationId xmlns:p14="http://schemas.microsoft.com/office/powerpoint/2010/main" val="1811324370"/>
      </p:ext>
    </p:extLst>
  </p:cSld>
  <p:clrMapOvr>
    <a:masterClrMapping/>
  </p:clrMapOvr>
  <p:transition>
    <p:fad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3 in a row (4)">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C495203F-FA6E-0C44-BB69-AF955CA6C5D3}"/>
              </a:ext>
            </a:extLst>
          </p:cNvPr>
          <p:cNvSpPr>
            <a:spLocks noGrp="1"/>
          </p:cNvSpPr>
          <p:nvPr>
            <p:ph type="title" hasCustomPrompt="1"/>
          </p:nvPr>
        </p:nvSpPr>
        <p:spPr>
          <a:xfrm>
            <a:off x="511476" y="316422"/>
            <a:ext cx="11153475" cy="951463"/>
          </a:xfrm>
          <a:prstGeom prst="rect">
            <a:avLst/>
          </a:prstGeom>
        </p:spPr>
        <p:txBody>
          <a:bodyPr vert="horz" lIns="0" tIns="0" rIns="0" bIns="0" rtlCol="0" anchor="t" anchorCtr="0">
            <a:noAutofit/>
          </a:bodyPr>
          <a:lstStyle>
            <a:lvl1pPr algn="l">
              <a:defRPr>
                <a:solidFill>
                  <a:schemeClr val="accent3"/>
                </a:solidFill>
                <a:latin typeface="+mj-lt"/>
              </a:defRPr>
            </a:lvl1pPr>
          </a:lstStyle>
          <a:p>
            <a:r>
              <a:rPr lang="en-US" dirty="0"/>
              <a:t>Click to add a title</a:t>
            </a:r>
          </a:p>
        </p:txBody>
      </p:sp>
      <p:sp>
        <p:nvSpPr>
          <p:cNvPr id="35" name="Text Placeholder 2"/>
          <p:cNvSpPr>
            <a:spLocks noGrp="1"/>
          </p:cNvSpPr>
          <p:nvPr>
            <p:ph type="body" sz="quarter" idx="28" hasCustomPrompt="1"/>
          </p:nvPr>
        </p:nvSpPr>
        <p:spPr>
          <a:xfrm>
            <a:off x="512234" y="1555752"/>
            <a:ext cx="11152717" cy="492201"/>
          </a:xfrm>
          <a:prstGeom prst="rect">
            <a:avLst/>
          </a:prstGeom>
        </p:spPr>
        <p:txBody>
          <a:bodyPr lIns="0" tIns="0" rIns="0" bIns="0">
            <a:noAutofit/>
          </a:bodyPr>
          <a:lstStyle>
            <a:lvl1pPr marL="0" indent="0" algn="l">
              <a:lnSpc>
                <a:spcPct val="100000"/>
              </a:lnSpc>
              <a:spcBef>
                <a:spcPts val="800"/>
              </a:spcBef>
              <a:buNone/>
              <a:defRPr lang="en-US" sz="1867" b="0" kern="1200" dirty="0">
                <a:solidFill>
                  <a:schemeClr val="accent2"/>
                </a:solidFill>
                <a:latin typeface="+mn-lt"/>
                <a:ea typeface="+mn-ea"/>
                <a:cs typeface="+mn-cs"/>
              </a:defRPr>
            </a:lvl1pPr>
            <a:lvl2pPr marL="457189" indent="0">
              <a:buNone/>
              <a:defRPr/>
            </a:lvl2pPr>
            <a:lvl3pPr marL="914377" indent="0">
              <a:buNone/>
              <a:defRPr/>
            </a:lvl3pPr>
            <a:lvl4pPr marL="1371566" indent="0">
              <a:buNone/>
              <a:defRPr/>
            </a:lvl4pPr>
            <a:lvl5pPr marL="1828754" indent="0">
              <a:buNone/>
              <a:defRPr/>
            </a:lvl5pPr>
          </a:lstStyle>
          <a:p>
            <a:r>
              <a:rPr lang="en-US" dirty="0"/>
              <a:t>Click to add a lead or delete this placeholder if not needed</a:t>
            </a:r>
          </a:p>
        </p:txBody>
      </p:sp>
      <p:sp>
        <p:nvSpPr>
          <p:cNvPr id="31" name="Content Placeholder 2">
            <a:extLst>
              <a:ext uri="{FF2B5EF4-FFF2-40B4-BE49-F238E27FC236}">
                <a16:creationId xmlns:a16="http://schemas.microsoft.com/office/drawing/2014/main" id="{1D312E8C-BE32-5F45-A5AB-57FDA3272178}"/>
              </a:ext>
            </a:extLst>
          </p:cNvPr>
          <p:cNvSpPr>
            <a:spLocks noGrp="1"/>
          </p:cNvSpPr>
          <p:nvPr>
            <p:ph sz="quarter" idx="30" hasCustomPrompt="1"/>
          </p:nvPr>
        </p:nvSpPr>
        <p:spPr>
          <a:xfrm>
            <a:off x="511476" y="2335820"/>
            <a:ext cx="3507923" cy="1772717"/>
          </a:xfrm>
          <a:prstGeom prst="rect">
            <a:avLst/>
          </a:prstGeom>
          <a:ln w="6350">
            <a:solidFill>
              <a:schemeClr val="tx2"/>
            </a:solidFill>
          </a:ln>
        </p:spPr>
        <p:txBody>
          <a:bodyPr lIns="108000" tIns="432000" rIns="72000" bIns="108000">
            <a:noAutofit/>
          </a:bodyPr>
          <a:lstStyle>
            <a:lvl1pPr marL="191995" indent="-191995" algn="l">
              <a:lnSpc>
                <a:spcPct val="100000"/>
              </a:lnSpc>
              <a:spcBef>
                <a:spcPts val="800"/>
              </a:spcBef>
              <a:buFont typeface="Wingdings" panose="05000000000000000000" pitchFamily="2" charset="2"/>
              <a:buChar char="§"/>
              <a:defRPr sz="1600">
                <a:solidFill>
                  <a:schemeClr val="accent3"/>
                </a:solidFill>
                <a:latin typeface="+mn-lt"/>
              </a:defRPr>
            </a:lvl1pPr>
            <a:lvl2pPr marL="383990" indent="-191995">
              <a:lnSpc>
                <a:spcPct val="100000"/>
              </a:lnSpc>
              <a:spcBef>
                <a:spcPts val="800"/>
              </a:spcBef>
              <a:buSzPct val="90000"/>
              <a:buFont typeface="Wingdings" panose="05000000000000000000" pitchFamily="2" charset="2"/>
              <a:buChar char="§"/>
              <a:defRPr sz="1600">
                <a:solidFill>
                  <a:schemeClr val="bg2"/>
                </a:solidFill>
                <a:latin typeface="+mj-lt"/>
              </a:defRPr>
            </a:lvl2pPr>
            <a:lvl3pPr marL="671983" indent="-287993">
              <a:lnSpc>
                <a:spcPct val="100000"/>
              </a:lnSpc>
              <a:spcBef>
                <a:spcPts val="800"/>
              </a:spcBef>
              <a:buFont typeface="+mj-lt"/>
              <a:buAutoNum type="alphaLcParenR"/>
              <a:defRPr sz="1600">
                <a:solidFill>
                  <a:schemeClr val="bg2"/>
                </a:solidFill>
                <a:latin typeface="+mj-lt"/>
              </a:defRPr>
            </a:lvl3pPr>
            <a:lvl4pPr marL="863978" indent="-191995">
              <a:lnSpc>
                <a:spcPct val="100000"/>
              </a:lnSpc>
              <a:spcBef>
                <a:spcPts val="800"/>
              </a:spcBef>
              <a:buSzPct val="90000"/>
              <a:buFont typeface="+mj-lt"/>
              <a:buAutoNum type="romanLcPeriod"/>
              <a:defRPr sz="1600">
                <a:solidFill>
                  <a:schemeClr val="bg2"/>
                </a:solidFill>
                <a:latin typeface="+mj-lt"/>
              </a:defRPr>
            </a:lvl4pPr>
            <a:lvl5pPr marL="1055974" indent="-191995">
              <a:lnSpc>
                <a:spcPct val="100000"/>
              </a:lnSpc>
              <a:spcBef>
                <a:spcPts val="800"/>
              </a:spcBef>
              <a:defRPr sz="1600">
                <a:solidFill>
                  <a:schemeClr val="bg2"/>
                </a:solidFill>
                <a:latin typeface="+mj-lt"/>
              </a:defRPr>
            </a:lvl5pPr>
            <a:lvl6pPr marL="2285943" indent="0">
              <a:buNone/>
              <a:defRPr sz="1600">
                <a:solidFill>
                  <a:schemeClr val="bg2"/>
                </a:solidFill>
              </a:defRPr>
            </a:lvl6pPr>
          </a:lstStyle>
          <a:p>
            <a:pPr lvl="0"/>
            <a:r>
              <a:rPr lang="en-GB" dirty="0"/>
              <a:t>Click to start texting</a:t>
            </a:r>
            <a:endParaRPr lang="en-US" dirty="0"/>
          </a:p>
        </p:txBody>
      </p:sp>
      <p:sp>
        <p:nvSpPr>
          <p:cNvPr id="55" name="Content Placeholder 2">
            <a:extLst>
              <a:ext uri="{FF2B5EF4-FFF2-40B4-BE49-F238E27FC236}">
                <a16:creationId xmlns:a16="http://schemas.microsoft.com/office/drawing/2014/main" id="{1D312E8C-BE32-5F45-A5AB-57FDA3272178}"/>
              </a:ext>
            </a:extLst>
          </p:cNvPr>
          <p:cNvSpPr>
            <a:spLocks noGrp="1"/>
          </p:cNvSpPr>
          <p:nvPr>
            <p:ph sz="quarter" idx="31" hasCustomPrompt="1"/>
          </p:nvPr>
        </p:nvSpPr>
        <p:spPr>
          <a:xfrm>
            <a:off x="4342039" y="2335820"/>
            <a:ext cx="3507923" cy="1772717"/>
          </a:xfrm>
          <a:prstGeom prst="rect">
            <a:avLst/>
          </a:prstGeom>
          <a:ln w="6350">
            <a:solidFill>
              <a:schemeClr val="tx2"/>
            </a:solidFill>
          </a:ln>
        </p:spPr>
        <p:txBody>
          <a:bodyPr lIns="108000" tIns="432000" rIns="72000" bIns="108000">
            <a:noAutofit/>
          </a:bodyPr>
          <a:lstStyle>
            <a:lvl1pPr marL="191995" indent="-191995" algn="l">
              <a:lnSpc>
                <a:spcPct val="100000"/>
              </a:lnSpc>
              <a:spcBef>
                <a:spcPts val="800"/>
              </a:spcBef>
              <a:buFont typeface="Wingdings" panose="05000000000000000000" pitchFamily="2" charset="2"/>
              <a:buChar char="§"/>
              <a:defRPr sz="1600">
                <a:solidFill>
                  <a:schemeClr val="accent3"/>
                </a:solidFill>
                <a:latin typeface="+mn-lt"/>
              </a:defRPr>
            </a:lvl1pPr>
            <a:lvl2pPr marL="383990" indent="-191995">
              <a:lnSpc>
                <a:spcPct val="100000"/>
              </a:lnSpc>
              <a:spcBef>
                <a:spcPts val="800"/>
              </a:spcBef>
              <a:buSzPct val="90000"/>
              <a:buFont typeface="Wingdings" panose="05000000000000000000" pitchFamily="2" charset="2"/>
              <a:buChar char="§"/>
              <a:defRPr sz="1600">
                <a:solidFill>
                  <a:schemeClr val="bg2"/>
                </a:solidFill>
                <a:latin typeface="+mj-lt"/>
              </a:defRPr>
            </a:lvl2pPr>
            <a:lvl3pPr marL="671983" indent="-287993">
              <a:lnSpc>
                <a:spcPct val="100000"/>
              </a:lnSpc>
              <a:spcBef>
                <a:spcPts val="800"/>
              </a:spcBef>
              <a:buFont typeface="+mj-lt"/>
              <a:buAutoNum type="alphaLcParenR"/>
              <a:defRPr sz="1600">
                <a:solidFill>
                  <a:schemeClr val="bg2"/>
                </a:solidFill>
                <a:latin typeface="+mj-lt"/>
              </a:defRPr>
            </a:lvl3pPr>
            <a:lvl4pPr marL="863978" indent="-191995">
              <a:lnSpc>
                <a:spcPct val="100000"/>
              </a:lnSpc>
              <a:spcBef>
                <a:spcPts val="800"/>
              </a:spcBef>
              <a:buSzPct val="90000"/>
              <a:buFont typeface="+mj-lt"/>
              <a:buAutoNum type="romanLcPeriod"/>
              <a:defRPr sz="1600">
                <a:solidFill>
                  <a:schemeClr val="bg2"/>
                </a:solidFill>
                <a:latin typeface="+mj-lt"/>
              </a:defRPr>
            </a:lvl4pPr>
            <a:lvl5pPr marL="1055974" indent="-191995">
              <a:lnSpc>
                <a:spcPct val="100000"/>
              </a:lnSpc>
              <a:spcBef>
                <a:spcPts val="800"/>
              </a:spcBef>
              <a:defRPr sz="1600">
                <a:solidFill>
                  <a:schemeClr val="bg2"/>
                </a:solidFill>
                <a:latin typeface="+mj-lt"/>
              </a:defRPr>
            </a:lvl5pPr>
            <a:lvl6pPr marL="2285943" indent="0">
              <a:buNone/>
              <a:defRPr sz="1600">
                <a:solidFill>
                  <a:schemeClr val="bg2"/>
                </a:solidFill>
              </a:defRPr>
            </a:lvl6pPr>
          </a:lstStyle>
          <a:p>
            <a:pPr lvl="0"/>
            <a:r>
              <a:rPr lang="en-GB" dirty="0"/>
              <a:t>Click to start texting</a:t>
            </a:r>
            <a:endParaRPr lang="en-US" dirty="0"/>
          </a:p>
        </p:txBody>
      </p:sp>
      <p:sp>
        <p:nvSpPr>
          <p:cNvPr id="57" name="Content Placeholder 2">
            <a:extLst>
              <a:ext uri="{FF2B5EF4-FFF2-40B4-BE49-F238E27FC236}">
                <a16:creationId xmlns:a16="http://schemas.microsoft.com/office/drawing/2014/main" id="{1D312E8C-BE32-5F45-A5AB-57FDA3272178}"/>
              </a:ext>
            </a:extLst>
          </p:cNvPr>
          <p:cNvSpPr>
            <a:spLocks noGrp="1"/>
          </p:cNvSpPr>
          <p:nvPr>
            <p:ph sz="quarter" idx="33" hasCustomPrompt="1"/>
          </p:nvPr>
        </p:nvSpPr>
        <p:spPr>
          <a:xfrm>
            <a:off x="8172601" y="2335820"/>
            <a:ext cx="3507923" cy="1772717"/>
          </a:xfrm>
          <a:prstGeom prst="rect">
            <a:avLst/>
          </a:prstGeom>
          <a:ln w="6350">
            <a:solidFill>
              <a:schemeClr val="tx2"/>
            </a:solidFill>
          </a:ln>
        </p:spPr>
        <p:txBody>
          <a:bodyPr lIns="108000" tIns="432000" rIns="72000" bIns="108000">
            <a:noAutofit/>
          </a:bodyPr>
          <a:lstStyle>
            <a:lvl1pPr marL="191995" indent="-191995" algn="l">
              <a:lnSpc>
                <a:spcPct val="100000"/>
              </a:lnSpc>
              <a:spcBef>
                <a:spcPts val="800"/>
              </a:spcBef>
              <a:buFont typeface="Wingdings" panose="05000000000000000000" pitchFamily="2" charset="2"/>
              <a:buChar char="§"/>
              <a:defRPr sz="1600">
                <a:solidFill>
                  <a:schemeClr val="accent3"/>
                </a:solidFill>
                <a:latin typeface="+mn-lt"/>
              </a:defRPr>
            </a:lvl1pPr>
            <a:lvl2pPr marL="383990" indent="-191995">
              <a:lnSpc>
                <a:spcPct val="100000"/>
              </a:lnSpc>
              <a:spcBef>
                <a:spcPts val="800"/>
              </a:spcBef>
              <a:buSzPct val="90000"/>
              <a:buFont typeface="Wingdings" panose="05000000000000000000" pitchFamily="2" charset="2"/>
              <a:buChar char="§"/>
              <a:defRPr sz="1600">
                <a:solidFill>
                  <a:schemeClr val="bg2"/>
                </a:solidFill>
                <a:latin typeface="+mj-lt"/>
              </a:defRPr>
            </a:lvl2pPr>
            <a:lvl3pPr marL="671983" indent="-287993">
              <a:lnSpc>
                <a:spcPct val="100000"/>
              </a:lnSpc>
              <a:spcBef>
                <a:spcPts val="800"/>
              </a:spcBef>
              <a:buFont typeface="+mj-lt"/>
              <a:buAutoNum type="alphaLcParenR"/>
              <a:defRPr sz="1600">
                <a:solidFill>
                  <a:schemeClr val="bg2"/>
                </a:solidFill>
                <a:latin typeface="+mj-lt"/>
              </a:defRPr>
            </a:lvl3pPr>
            <a:lvl4pPr marL="863978" indent="-191995">
              <a:lnSpc>
                <a:spcPct val="100000"/>
              </a:lnSpc>
              <a:spcBef>
                <a:spcPts val="800"/>
              </a:spcBef>
              <a:buSzPct val="90000"/>
              <a:buFont typeface="+mj-lt"/>
              <a:buAutoNum type="romanLcPeriod"/>
              <a:defRPr sz="1600">
                <a:solidFill>
                  <a:schemeClr val="bg2"/>
                </a:solidFill>
                <a:latin typeface="+mj-lt"/>
              </a:defRPr>
            </a:lvl4pPr>
            <a:lvl5pPr marL="1055974" indent="-191995">
              <a:lnSpc>
                <a:spcPct val="100000"/>
              </a:lnSpc>
              <a:spcBef>
                <a:spcPts val="800"/>
              </a:spcBef>
              <a:defRPr sz="1600">
                <a:solidFill>
                  <a:schemeClr val="bg2"/>
                </a:solidFill>
                <a:latin typeface="+mj-lt"/>
              </a:defRPr>
            </a:lvl5pPr>
            <a:lvl6pPr marL="2285943" indent="0">
              <a:buNone/>
              <a:defRPr sz="1600">
                <a:solidFill>
                  <a:schemeClr val="bg2"/>
                </a:solidFill>
              </a:defRPr>
            </a:lvl6pPr>
          </a:lstStyle>
          <a:p>
            <a:pPr lvl="0"/>
            <a:r>
              <a:rPr lang="en-GB" dirty="0"/>
              <a:t>Click to start texting</a:t>
            </a:r>
            <a:endParaRPr lang="en-US" dirty="0"/>
          </a:p>
        </p:txBody>
      </p:sp>
      <p:sp>
        <p:nvSpPr>
          <p:cNvPr id="22" name="Text Placeholder 2"/>
          <p:cNvSpPr>
            <a:spLocks noGrp="1"/>
          </p:cNvSpPr>
          <p:nvPr>
            <p:ph type="body" sz="quarter" idx="22" hasCustomPrompt="1"/>
          </p:nvPr>
        </p:nvSpPr>
        <p:spPr>
          <a:xfrm>
            <a:off x="511476" y="2335819"/>
            <a:ext cx="3507923" cy="432000"/>
          </a:xfrm>
          <a:prstGeom prst="rect">
            <a:avLst/>
          </a:prstGeom>
          <a:solidFill>
            <a:schemeClr val="tx2"/>
          </a:solidFill>
        </p:spPr>
        <p:txBody>
          <a:bodyPr lIns="108000" tIns="0" rIns="72000" bIns="0" anchor="ctr">
            <a:noAutofit/>
          </a:bodyPr>
          <a:lstStyle>
            <a:lvl1pPr marL="0" indent="0" algn="l">
              <a:lnSpc>
                <a:spcPct val="100000"/>
              </a:lnSpc>
              <a:spcBef>
                <a:spcPts val="800"/>
              </a:spcBef>
              <a:buNone/>
              <a:defRPr lang="en-US" sz="1600" b="1" kern="1200" dirty="0">
                <a:solidFill>
                  <a:schemeClr val="bg1"/>
                </a:solidFill>
                <a:latin typeface="+mj-lt"/>
                <a:ea typeface="+mn-ea"/>
                <a:cs typeface="+mn-cs"/>
              </a:defRPr>
            </a:lvl1pPr>
            <a:lvl2pPr marL="457189" indent="0">
              <a:buNone/>
              <a:defRPr/>
            </a:lvl2pPr>
            <a:lvl3pPr marL="914377" indent="0">
              <a:buNone/>
              <a:defRPr/>
            </a:lvl3pPr>
            <a:lvl4pPr marL="1371566" indent="0">
              <a:buNone/>
              <a:defRPr/>
            </a:lvl4pPr>
            <a:lvl5pPr marL="1828754" indent="0">
              <a:buNone/>
              <a:defRPr/>
            </a:lvl5pPr>
          </a:lstStyle>
          <a:p>
            <a:r>
              <a:rPr lang="en-US" dirty="0"/>
              <a:t>Click to add Title</a:t>
            </a:r>
          </a:p>
        </p:txBody>
      </p:sp>
      <p:sp>
        <p:nvSpPr>
          <p:cNvPr id="56" name="Text Placeholder 2"/>
          <p:cNvSpPr>
            <a:spLocks noGrp="1"/>
          </p:cNvSpPr>
          <p:nvPr>
            <p:ph type="body" sz="quarter" idx="32" hasCustomPrompt="1"/>
          </p:nvPr>
        </p:nvSpPr>
        <p:spPr>
          <a:xfrm>
            <a:off x="4342039" y="2335819"/>
            <a:ext cx="3507923" cy="432000"/>
          </a:xfrm>
          <a:prstGeom prst="rect">
            <a:avLst/>
          </a:prstGeom>
          <a:solidFill>
            <a:schemeClr val="tx2"/>
          </a:solidFill>
        </p:spPr>
        <p:txBody>
          <a:bodyPr lIns="108000" tIns="0" rIns="72000" bIns="0" anchor="ctr">
            <a:noAutofit/>
          </a:bodyPr>
          <a:lstStyle>
            <a:lvl1pPr marL="0" indent="0" algn="l">
              <a:lnSpc>
                <a:spcPct val="100000"/>
              </a:lnSpc>
              <a:spcBef>
                <a:spcPts val="800"/>
              </a:spcBef>
              <a:buNone/>
              <a:defRPr lang="en-US" sz="1600" b="1" kern="1200" dirty="0">
                <a:solidFill>
                  <a:schemeClr val="bg1"/>
                </a:solidFill>
                <a:latin typeface="+mj-lt"/>
                <a:ea typeface="+mn-ea"/>
                <a:cs typeface="+mn-cs"/>
              </a:defRPr>
            </a:lvl1pPr>
            <a:lvl2pPr marL="457189" indent="0">
              <a:buNone/>
              <a:defRPr/>
            </a:lvl2pPr>
            <a:lvl3pPr marL="914377" indent="0">
              <a:buNone/>
              <a:defRPr/>
            </a:lvl3pPr>
            <a:lvl4pPr marL="1371566" indent="0">
              <a:buNone/>
              <a:defRPr/>
            </a:lvl4pPr>
            <a:lvl5pPr marL="1828754" indent="0">
              <a:buNone/>
              <a:defRPr/>
            </a:lvl5pPr>
          </a:lstStyle>
          <a:p>
            <a:r>
              <a:rPr lang="en-US" dirty="0"/>
              <a:t>Click to add Title</a:t>
            </a:r>
          </a:p>
        </p:txBody>
      </p:sp>
      <p:sp>
        <p:nvSpPr>
          <p:cNvPr id="58" name="Text Placeholder 2"/>
          <p:cNvSpPr>
            <a:spLocks noGrp="1"/>
          </p:cNvSpPr>
          <p:nvPr>
            <p:ph type="body" sz="quarter" idx="34" hasCustomPrompt="1"/>
          </p:nvPr>
        </p:nvSpPr>
        <p:spPr>
          <a:xfrm>
            <a:off x="8172601" y="2335819"/>
            <a:ext cx="3507923" cy="432000"/>
          </a:xfrm>
          <a:prstGeom prst="rect">
            <a:avLst/>
          </a:prstGeom>
          <a:solidFill>
            <a:schemeClr val="tx2"/>
          </a:solidFill>
        </p:spPr>
        <p:txBody>
          <a:bodyPr lIns="108000" tIns="0" rIns="72000" bIns="0" anchor="ctr">
            <a:noAutofit/>
          </a:bodyPr>
          <a:lstStyle>
            <a:lvl1pPr marL="0" indent="0" algn="l">
              <a:lnSpc>
                <a:spcPct val="100000"/>
              </a:lnSpc>
              <a:spcBef>
                <a:spcPts val="800"/>
              </a:spcBef>
              <a:buNone/>
              <a:defRPr lang="en-US" sz="1600" b="1" kern="1200" dirty="0">
                <a:solidFill>
                  <a:schemeClr val="bg1"/>
                </a:solidFill>
                <a:latin typeface="+mj-lt"/>
                <a:ea typeface="+mn-ea"/>
                <a:cs typeface="+mn-cs"/>
              </a:defRPr>
            </a:lvl1pPr>
            <a:lvl2pPr marL="457189" indent="0">
              <a:buNone/>
              <a:defRPr/>
            </a:lvl2pPr>
            <a:lvl3pPr marL="914377" indent="0">
              <a:buNone/>
              <a:defRPr/>
            </a:lvl3pPr>
            <a:lvl4pPr marL="1371566" indent="0">
              <a:buNone/>
              <a:defRPr/>
            </a:lvl4pPr>
            <a:lvl5pPr marL="1828754" indent="0">
              <a:buNone/>
              <a:defRPr/>
            </a:lvl5pPr>
          </a:lstStyle>
          <a:p>
            <a:r>
              <a:rPr lang="en-US" dirty="0"/>
              <a:t>Click to add Title</a:t>
            </a:r>
          </a:p>
        </p:txBody>
      </p:sp>
      <p:sp>
        <p:nvSpPr>
          <p:cNvPr id="71" name="Content Placeholder 2">
            <a:extLst>
              <a:ext uri="{FF2B5EF4-FFF2-40B4-BE49-F238E27FC236}">
                <a16:creationId xmlns:a16="http://schemas.microsoft.com/office/drawing/2014/main" id="{1D312E8C-BE32-5F45-A5AB-57FDA3272178}"/>
              </a:ext>
            </a:extLst>
          </p:cNvPr>
          <p:cNvSpPr>
            <a:spLocks noGrp="1"/>
          </p:cNvSpPr>
          <p:nvPr>
            <p:ph sz="quarter" idx="35" hasCustomPrompt="1"/>
          </p:nvPr>
        </p:nvSpPr>
        <p:spPr>
          <a:xfrm>
            <a:off x="511476" y="4295767"/>
            <a:ext cx="3507923" cy="1772717"/>
          </a:xfrm>
          <a:prstGeom prst="rect">
            <a:avLst/>
          </a:prstGeom>
          <a:ln w="6350">
            <a:solidFill>
              <a:schemeClr val="tx2"/>
            </a:solidFill>
          </a:ln>
        </p:spPr>
        <p:txBody>
          <a:bodyPr lIns="108000" tIns="432000" rIns="108000" bIns="108000">
            <a:noAutofit/>
          </a:bodyPr>
          <a:lstStyle>
            <a:lvl1pPr marL="191995" indent="-191995">
              <a:lnSpc>
                <a:spcPct val="100000"/>
              </a:lnSpc>
              <a:spcBef>
                <a:spcPts val="800"/>
              </a:spcBef>
              <a:buFont typeface="Wingdings" panose="05000000000000000000" pitchFamily="2" charset="2"/>
              <a:buChar char="§"/>
              <a:defRPr sz="1600">
                <a:solidFill>
                  <a:schemeClr val="accent3"/>
                </a:solidFill>
                <a:latin typeface="+mn-lt"/>
              </a:defRPr>
            </a:lvl1pPr>
            <a:lvl2pPr marL="383990" indent="-191995">
              <a:lnSpc>
                <a:spcPct val="100000"/>
              </a:lnSpc>
              <a:spcBef>
                <a:spcPts val="800"/>
              </a:spcBef>
              <a:buSzPct val="90000"/>
              <a:buFont typeface="Wingdings" panose="05000000000000000000" pitchFamily="2" charset="2"/>
              <a:buChar char="§"/>
              <a:defRPr sz="1600">
                <a:solidFill>
                  <a:schemeClr val="bg2"/>
                </a:solidFill>
                <a:latin typeface="+mj-lt"/>
              </a:defRPr>
            </a:lvl2pPr>
            <a:lvl3pPr marL="671983" indent="-287993">
              <a:lnSpc>
                <a:spcPct val="100000"/>
              </a:lnSpc>
              <a:spcBef>
                <a:spcPts val="800"/>
              </a:spcBef>
              <a:buFont typeface="+mj-lt"/>
              <a:buAutoNum type="alphaLcParenR"/>
              <a:defRPr sz="1600">
                <a:solidFill>
                  <a:schemeClr val="bg2"/>
                </a:solidFill>
                <a:latin typeface="+mj-lt"/>
              </a:defRPr>
            </a:lvl3pPr>
            <a:lvl4pPr marL="863978" indent="-191995">
              <a:lnSpc>
                <a:spcPct val="100000"/>
              </a:lnSpc>
              <a:spcBef>
                <a:spcPts val="800"/>
              </a:spcBef>
              <a:buSzPct val="90000"/>
              <a:buFont typeface="+mj-lt"/>
              <a:buAutoNum type="romanLcPeriod"/>
              <a:defRPr sz="1600">
                <a:solidFill>
                  <a:schemeClr val="bg2"/>
                </a:solidFill>
                <a:latin typeface="+mj-lt"/>
              </a:defRPr>
            </a:lvl4pPr>
            <a:lvl5pPr marL="1055974" indent="-191995">
              <a:lnSpc>
                <a:spcPct val="100000"/>
              </a:lnSpc>
              <a:spcBef>
                <a:spcPts val="800"/>
              </a:spcBef>
              <a:defRPr sz="1600">
                <a:solidFill>
                  <a:schemeClr val="bg2"/>
                </a:solidFill>
                <a:latin typeface="+mj-lt"/>
              </a:defRPr>
            </a:lvl5pPr>
            <a:lvl6pPr marL="2285943" indent="0">
              <a:buNone/>
              <a:defRPr sz="1600">
                <a:solidFill>
                  <a:schemeClr val="bg2"/>
                </a:solidFill>
              </a:defRPr>
            </a:lvl6pPr>
          </a:lstStyle>
          <a:p>
            <a:pPr lvl="0"/>
            <a:r>
              <a:rPr lang="en-GB" dirty="0"/>
              <a:t>Click to start texting</a:t>
            </a:r>
            <a:endParaRPr lang="en-US" dirty="0"/>
          </a:p>
        </p:txBody>
      </p:sp>
      <p:sp>
        <p:nvSpPr>
          <p:cNvPr id="72" name="Content Placeholder 2">
            <a:extLst>
              <a:ext uri="{FF2B5EF4-FFF2-40B4-BE49-F238E27FC236}">
                <a16:creationId xmlns:a16="http://schemas.microsoft.com/office/drawing/2014/main" id="{1D312E8C-BE32-5F45-A5AB-57FDA3272178}"/>
              </a:ext>
            </a:extLst>
          </p:cNvPr>
          <p:cNvSpPr>
            <a:spLocks noGrp="1"/>
          </p:cNvSpPr>
          <p:nvPr>
            <p:ph sz="quarter" idx="36" hasCustomPrompt="1"/>
          </p:nvPr>
        </p:nvSpPr>
        <p:spPr>
          <a:xfrm>
            <a:off x="4342039" y="4295767"/>
            <a:ext cx="3507923" cy="1772717"/>
          </a:xfrm>
          <a:prstGeom prst="rect">
            <a:avLst/>
          </a:prstGeom>
          <a:ln w="6350">
            <a:solidFill>
              <a:schemeClr val="tx2"/>
            </a:solidFill>
          </a:ln>
        </p:spPr>
        <p:txBody>
          <a:bodyPr lIns="108000" tIns="432000" rIns="108000" bIns="108000">
            <a:noAutofit/>
          </a:bodyPr>
          <a:lstStyle>
            <a:lvl1pPr marL="191995" indent="-191995">
              <a:lnSpc>
                <a:spcPct val="100000"/>
              </a:lnSpc>
              <a:spcBef>
                <a:spcPts val="800"/>
              </a:spcBef>
              <a:buFont typeface="Wingdings" panose="05000000000000000000" pitchFamily="2" charset="2"/>
              <a:buChar char="§"/>
              <a:defRPr sz="1600">
                <a:solidFill>
                  <a:schemeClr val="accent3"/>
                </a:solidFill>
                <a:latin typeface="+mn-lt"/>
              </a:defRPr>
            </a:lvl1pPr>
            <a:lvl2pPr marL="383990" indent="-191995">
              <a:lnSpc>
                <a:spcPct val="100000"/>
              </a:lnSpc>
              <a:spcBef>
                <a:spcPts val="800"/>
              </a:spcBef>
              <a:buSzPct val="90000"/>
              <a:buFont typeface="Wingdings" panose="05000000000000000000" pitchFamily="2" charset="2"/>
              <a:buChar char="§"/>
              <a:defRPr sz="1600">
                <a:solidFill>
                  <a:schemeClr val="bg2"/>
                </a:solidFill>
                <a:latin typeface="+mj-lt"/>
              </a:defRPr>
            </a:lvl2pPr>
            <a:lvl3pPr marL="671983" indent="-287993">
              <a:lnSpc>
                <a:spcPct val="100000"/>
              </a:lnSpc>
              <a:spcBef>
                <a:spcPts val="800"/>
              </a:spcBef>
              <a:buFont typeface="+mj-lt"/>
              <a:buAutoNum type="alphaLcParenR"/>
              <a:defRPr sz="1600">
                <a:solidFill>
                  <a:schemeClr val="bg2"/>
                </a:solidFill>
                <a:latin typeface="+mj-lt"/>
              </a:defRPr>
            </a:lvl3pPr>
            <a:lvl4pPr marL="863978" indent="-191995">
              <a:lnSpc>
                <a:spcPct val="100000"/>
              </a:lnSpc>
              <a:spcBef>
                <a:spcPts val="800"/>
              </a:spcBef>
              <a:buSzPct val="90000"/>
              <a:buFont typeface="+mj-lt"/>
              <a:buAutoNum type="romanLcPeriod"/>
              <a:defRPr sz="1600">
                <a:solidFill>
                  <a:schemeClr val="bg2"/>
                </a:solidFill>
                <a:latin typeface="+mj-lt"/>
              </a:defRPr>
            </a:lvl4pPr>
            <a:lvl5pPr marL="1055974" indent="-191995">
              <a:lnSpc>
                <a:spcPct val="100000"/>
              </a:lnSpc>
              <a:spcBef>
                <a:spcPts val="800"/>
              </a:spcBef>
              <a:defRPr sz="1600">
                <a:solidFill>
                  <a:schemeClr val="bg2"/>
                </a:solidFill>
                <a:latin typeface="+mj-lt"/>
              </a:defRPr>
            </a:lvl5pPr>
            <a:lvl6pPr marL="2285943" indent="0">
              <a:buNone/>
              <a:defRPr sz="1600">
                <a:solidFill>
                  <a:schemeClr val="bg2"/>
                </a:solidFill>
              </a:defRPr>
            </a:lvl6pPr>
          </a:lstStyle>
          <a:p>
            <a:pPr lvl="0"/>
            <a:r>
              <a:rPr lang="en-GB" dirty="0"/>
              <a:t>Click to start texting</a:t>
            </a:r>
            <a:endParaRPr lang="en-US" dirty="0"/>
          </a:p>
        </p:txBody>
      </p:sp>
      <p:sp>
        <p:nvSpPr>
          <p:cNvPr id="73" name="Content Placeholder 2">
            <a:extLst>
              <a:ext uri="{FF2B5EF4-FFF2-40B4-BE49-F238E27FC236}">
                <a16:creationId xmlns:a16="http://schemas.microsoft.com/office/drawing/2014/main" id="{1D312E8C-BE32-5F45-A5AB-57FDA3272178}"/>
              </a:ext>
            </a:extLst>
          </p:cNvPr>
          <p:cNvSpPr>
            <a:spLocks noGrp="1"/>
          </p:cNvSpPr>
          <p:nvPr>
            <p:ph sz="quarter" idx="37" hasCustomPrompt="1"/>
          </p:nvPr>
        </p:nvSpPr>
        <p:spPr>
          <a:xfrm>
            <a:off x="8172601" y="4295767"/>
            <a:ext cx="3507923" cy="1772717"/>
          </a:xfrm>
          <a:prstGeom prst="rect">
            <a:avLst/>
          </a:prstGeom>
          <a:ln w="6350">
            <a:solidFill>
              <a:schemeClr val="tx2"/>
            </a:solidFill>
          </a:ln>
        </p:spPr>
        <p:txBody>
          <a:bodyPr lIns="108000" tIns="432000" rIns="108000" bIns="108000">
            <a:noAutofit/>
          </a:bodyPr>
          <a:lstStyle>
            <a:lvl1pPr marL="191995" indent="-191995">
              <a:lnSpc>
                <a:spcPct val="100000"/>
              </a:lnSpc>
              <a:spcBef>
                <a:spcPts val="800"/>
              </a:spcBef>
              <a:buFont typeface="Wingdings" panose="05000000000000000000" pitchFamily="2" charset="2"/>
              <a:buChar char="§"/>
              <a:defRPr sz="1600">
                <a:solidFill>
                  <a:schemeClr val="accent3"/>
                </a:solidFill>
                <a:latin typeface="+mn-lt"/>
              </a:defRPr>
            </a:lvl1pPr>
            <a:lvl2pPr marL="383990" indent="-191995">
              <a:lnSpc>
                <a:spcPct val="100000"/>
              </a:lnSpc>
              <a:spcBef>
                <a:spcPts val="800"/>
              </a:spcBef>
              <a:buSzPct val="90000"/>
              <a:buFont typeface="Wingdings" panose="05000000000000000000" pitchFamily="2" charset="2"/>
              <a:buChar char="§"/>
              <a:defRPr sz="1600">
                <a:solidFill>
                  <a:schemeClr val="bg2"/>
                </a:solidFill>
                <a:latin typeface="+mj-lt"/>
              </a:defRPr>
            </a:lvl2pPr>
            <a:lvl3pPr marL="671983" indent="-287993">
              <a:lnSpc>
                <a:spcPct val="100000"/>
              </a:lnSpc>
              <a:spcBef>
                <a:spcPts val="800"/>
              </a:spcBef>
              <a:buFont typeface="+mj-lt"/>
              <a:buAutoNum type="alphaLcParenR"/>
              <a:defRPr sz="1600">
                <a:solidFill>
                  <a:schemeClr val="bg2"/>
                </a:solidFill>
                <a:latin typeface="+mj-lt"/>
              </a:defRPr>
            </a:lvl3pPr>
            <a:lvl4pPr marL="863978" indent="-191995">
              <a:lnSpc>
                <a:spcPct val="100000"/>
              </a:lnSpc>
              <a:spcBef>
                <a:spcPts val="800"/>
              </a:spcBef>
              <a:buSzPct val="90000"/>
              <a:buFont typeface="+mj-lt"/>
              <a:buAutoNum type="romanLcPeriod"/>
              <a:defRPr sz="1600">
                <a:solidFill>
                  <a:schemeClr val="bg2"/>
                </a:solidFill>
                <a:latin typeface="+mj-lt"/>
              </a:defRPr>
            </a:lvl4pPr>
            <a:lvl5pPr marL="1055974" indent="-191995">
              <a:lnSpc>
                <a:spcPct val="100000"/>
              </a:lnSpc>
              <a:spcBef>
                <a:spcPts val="800"/>
              </a:spcBef>
              <a:defRPr sz="1600">
                <a:solidFill>
                  <a:schemeClr val="bg2"/>
                </a:solidFill>
                <a:latin typeface="+mj-lt"/>
              </a:defRPr>
            </a:lvl5pPr>
            <a:lvl6pPr marL="2285943" indent="0">
              <a:buNone/>
              <a:defRPr sz="1600">
                <a:solidFill>
                  <a:schemeClr val="bg2"/>
                </a:solidFill>
              </a:defRPr>
            </a:lvl6pPr>
          </a:lstStyle>
          <a:p>
            <a:pPr lvl="0"/>
            <a:r>
              <a:rPr lang="en-GB" dirty="0"/>
              <a:t>Click to start texting</a:t>
            </a:r>
            <a:endParaRPr lang="en-US" dirty="0"/>
          </a:p>
        </p:txBody>
      </p:sp>
      <p:sp>
        <p:nvSpPr>
          <p:cNvPr id="74" name="Text Placeholder 2"/>
          <p:cNvSpPr>
            <a:spLocks noGrp="1"/>
          </p:cNvSpPr>
          <p:nvPr>
            <p:ph type="body" sz="quarter" idx="38" hasCustomPrompt="1"/>
          </p:nvPr>
        </p:nvSpPr>
        <p:spPr>
          <a:xfrm>
            <a:off x="511476" y="4295765"/>
            <a:ext cx="3507923" cy="432000"/>
          </a:xfrm>
          <a:prstGeom prst="rect">
            <a:avLst/>
          </a:prstGeom>
          <a:solidFill>
            <a:schemeClr val="tx2"/>
          </a:solidFill>
        </p:spPr>
        <p:txBody>
          <a:bodyPr lIns="108000" tIns="0" rIns="72000" bIns="0" anchor="ctr">
            <a:noAutofit/>
          </a:bodyPr>
          <a:lstStyle>
            <a:lvl1pPr marL="0" indent="0" algn="l">
              <a:lnSpc>
                <a:spcPct val="100000"/>
              </a:lnSpc>
              <a:spcBef>
                <a:spcPts val="800"/>
              </a:spcBef>
              <a:buNone/>
              <a:defRPr lang="en-US" sz="1600" b="1" kern="1200" dirty="0">
                <a:solidFill>
                  <a:schemeClr val="bg1"/>
                </a:solidFill>
                <a:latin typeface="+mj-lt"/>
                <a:ea typeface="+mn-ea"/>
                <a:cs typeface="+mn-cs"/>
              </a:defRPr>
            </a:lvl1pPr>
            <a:lvl2pPr marL="457189" indent="0">
              <a:buNone/>
              <a:defRPr/>
            </a:lvl2pPr>
            <a:lvl3pPr marL="914377" indent="0">
              <a:buNone/>
              <a:defRPr/>
            </a:lvl3pPr>
            <a:lvl4pPr marL="1371566" indent="0">
              <a:buNone/>
              <a:defRPr/>
            </a:lvl4pPr>
            <a:lvl5pPr marL="1828754" indent="0">
              <a:buNone/>
              <a:defRPr/>
            </a:lvl5pPr>
          </a:lstStyle>
          <a:p>
            <a:r>
              <a:rPr lang="en-US" dirty="0"/>
              <a:t>Click to add Title</a:t>
            </a:r>
          </a:p>
        </p:txBody>
      </p:sp>
      <p:sp>
        <p:nvSpPr>
          <p:cNvPr id="75" name="Text Placeholder 2"/>
          <p:cNvSpPr>
            <a:spLocks noGrp="1"/>
          </p:cNvSpPr>
          <p:nvPr>
            <p:ph type="body" sz="quarter" idx="39" hasCustomPrompt="1"/>
          </p:nvPr>
        </p:nvSpPr>
        <p:spPr>
          <a:xfrm>
            <a:off x="4342039" y="4295765"/>
            <a:ext cx="3507923" cy="432000"/>
          </a:xfrm>
          <a:prstGeom prst="rect">
            <a:avLst/>
          </a:prstGeom>
          <a:solidFill>
            <a:schemeClr val="tx2"/>
          </a:solidFill>
        </p:spPr>
        <p:txBody>
          <a:bodyPr lIns="108000" tIns="0" rIns="72000" bIns="0" anchor="ctr">
            <a:noAutofit/>
          </a:bodyPr>
          <a:lstStyle>
            <a:lvl1pPr marL="0" indent="0" algn="l">
              <a:lnSpc>
                <a:spcPct val="100000"/>
              </a:lnSpc>
              <a:spcBef>
                <a:spcPts val="800"/>
              </a:spcBef>
              <a:buNone/>
              <a:defRPr lang="en-US" sz="1600" b="1" kern="1200" dirty="0">
                <a:solidFill>
                  <a:schemeClr val="bg1"/>
                </a:solidFill>
                <a:latin typeface="+mj-lt"/>
                <a:ea typeface="+mn-ea"/>
                <a:cs typeface="+mn-cs"/>
              </a:defRPr>
            </a:lvl1pPr>
            <a:lvl2pPr marL="457189" indent="0">
              <a:buNone/>
              <a:defRPr/>
            </a:lvl2pPr>
            <a:lvl3pPr marL="914377" indent="0">
              <a:buNone/>
              <a:defRPr/>
            </a:lvl3pPr>
            <a:lvl4pPr marL="1371566" indent="0">
              <a:buNone/>
              <a:defRPr/>
            </a:lvl4pPr>
            <a:lvl5pPr marL="1828754" indent="0">
              <a:buNone/>
              <a:defRPr/>
            </a:lvl5pPr>
          </a:lstStyle>
          <a:p>
            <a:r>
              <a:rPr lang="en-US" dirty="0"/>
              <a:t>Click to add Title</a:t>
            </a:r>
          </a:p>
        </p:txBody>
      </p:sp>
      <p:sp>
        <p:nvSpPr>
          <p:cNvPr id="76" name="Text Placeholder 2"/>
          <p:cNvSpPr>
            <a:spLocks noGrp="1"/>
          </p:cNvSpPr>
          <p:nvPr>
            <p:ph type="body" sz="quarter" idx="40" hasCustomPrompt="1"/>
          </p:nvPr>
        </p:nvSpPr>
        <p:spPr>
          <a:xfrm>
            <a:off x="8172601" y="4295765"/>
            <a:ext cx="3507923" cy="432000"/>
          </a:xfrm>
          <a:prstGeom prst="rect">
            <a:avLst/>
          </a:prstGeom>
          <a:solidFill>
            <a:schemeClr val="tx2"/>
          </a:solidFill>
        </p:spPr>
        <p:txBody>
          <a:bodyPr lIns="108000" tIns="0" rIns="72000" bIns="0" anchor="ctr">
            <a:noAutofit/>
          </a:bodyPr>
          <a:lstStyle>
            <a:lvl1pPr marL="0" indent="0" algn="l">
              <a:lnSpc>
                <a:spcPct val="100000"/>
              </a:lnSpc>
              <a:spcBef>
                <a:spcPts val="800"/>
              </a:spcBef>
              <a:buNone/>
              <a:defRPr lang="en-US" sz="1600" b="1" kern="1200" dirty="0">
                <a:solidFill>
                  <a:schemeClr val="bg1"/>
                </a:solidFill>
                <a:latin typeface="+mj-lt"/>
                <a:ea typeface="+mn-ea"/>
                <a:cs typeface="+mn-cs"/>
              </a:defRPr>
            </a:lvl1pPr>
            <a:lvl2pPr marL="457189" indent="0">
              <a:buNone/>
              <a:defRPr/>
            </a:lvl2pPr>
            <a:lvl3pPr marL="914377" indent="0">
              <a:buNone/>
              <a:defRPr/>
            </a:lvl3pPr>
            <a:lvl4pPr marL="1371566" indent="0">
              <a:buNone/>
              <a:defRPr/>
            </a:lvl4pPr>
            <a:lvl5pPr marL="1828754" indent="0">
              <a:buNone/>
              <a:defRPr/>
            </a:lvl5pPr>
          </a:lstStyle>
          <a:p>
            <a:r>
              <a:rPr lang="en-US" dirty="0"/>
              <a:t>Click to add Title</a:t>
            </a:r>
          </a:p>
        </p:txBody>
      </p:sp>
      <p:sp>
        <p:nvSpPr>
          <p:cNvPr id="34" name="Text Placeholder 4"/>
          <p:cNvSpPr>
            <a:spLocks noGrp="1"/>
          </p:cNvSpPr>
          <p:nvPr>
            <p:ph type="body" sz="quarter" idx="27" hasCustomPrompt="1"/>
          </p:nvPr>
        </p:nvSpPr>
        <p:spPr>
          <a:xfrm>
            <a:off x="511476" y="980017"/>
            <a:ext cx="11153475" cy="287867"/>
          </a:xfrm>
          <a:prstGeom prst="rect">
            <a:avLst/>
          </a:prstGeom>
        </p:spPr>
        <p:txBody>
          <a:bodyPr lIns="0" tIns="0" rIns="0" bIns="0">
            <a:noAutofit/>
          </a:bodyPr>
          <a:lstStyle>
            <a:lvl1pPr marL="0" indent="0" algn="l">
              <a:lnSpc>
                <a:spcPct val="100000"/>
              </a:lnSpc>
              <a:spcBef>
                <a:spcPts val="800"/>
              </a:spcBef>
              <a:buNone/>
              <a:defRPr lang="en-US" sz="2400" b="0" kern="1200" dirty="0">
                <a:solidFill>
                  <a:schemeClr val="accent2"/>
                </a:solidFill>
                <a:latin typeface="+mn-lt"/>
                <a:ea typeface="+mn-ea"/>
                <a:cs typeface="+mn-cs"/>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Click to add a subtitle or delete this placeholder if not needed</a:t>
            </a:r>
          </a:p>
        </p:txBody>
      </p:sp>
      <p:sp>
        <p:nvSpPr>
          <p:cNvPr id="24" name="Text Placeholder 23">
            <a:extLst>
              <a:ext uri="{FF2B5EF4-FFF2-40B4-BE49-F238E27FC236}">
                <a16:creationId xmlns:a16="http://schemas.microsoft.com/office/drawing/2014/main" id="{FC654AAF-0489-4229-AB47-78ED770C3D26}"/>
              </a:ext>
            </a:extLst>
          </p:cNvPr>
          <p:cNvSpPr>
            <a:spLocks noGrp="1"/>
          </p:cNvSpPr>
          <p:nvPr>
            <p:ph type="body" sz="quarter" idx="12" hasCustomPrompt="1"/>
          </p:nvPr>
        </p:nvSpPr>
        <p:spPr>
          <a:xfrm>
            <a:off x="131233" y="-1085145"/>
            <a:ext cx="1680000" cy="624000"/>
          </a:xfrm>
          <a:prstGeom prst="rect">
            <a:avLst/>
          </a:prstGeom>
          <a:solidFill>
            <a:srgbClr val="FFFFFF"/>
          </a:solidFill>
          <a:ln>
            <a:noFill/>
          </a:ln>
        </p:spPr>
        <p:txBody>
          <a:bodyPr anchor="ctr"/>
          <a:lstStyle>
            <a:lvl1pPr marL="0" indent="0" algn="ctr">
              <a:buNone/>
              <a:defRPr sz="3733" b="1">
                <a:solidFill>
                  <a:schemeClr val="accent3"/>
                </a:solidFill>
                <a:latin typeface="+mj-lt"/>
              </a:defRPr>
            </a:lvl1pPr>
            <a:lvl2pPr marL="457189" indent="0">
              <a:buNone/>
              <a:defRPr sz="3733" b="1">
                <a:solidFill>
                  <a:schemeClr val="bg2"/>
                </a:solidFill>
              </a:defRPr>
            </a:lvl2pPr>
            <a:lvl3pPr marL="914377" indent="0">
              <a:buNone/>
              <a:defRPr sz="3733" b="1">
                <a:solidFill>
                  <a:schemeClr val="bg2"/>
                </a:solidFill>
              </a:defRPr>
            </a:lvl3pPr>
            <a:lvl4pPr marL="1371566" indent="0">
              <a:buNone/>
              <a:defRPr sz="3733" b="1">
                <a:solidFill>
                  <a:schemeClr val="bg2"/>
                </a:solidFill>
              </a:defRPr>
            </a:lvl4pPr>
            <a:lvl5pPr marL="1828754" indent="0">
              <a:buNone/>
              <a:defRPr sz="3733" b="1">
                <a:solidFill>
                  <a:schemeClr val="bg2"/>
                </a:solidFill>
              </a:defRPr>
            </a:lvl5pPr>
          </a:lstStyle>
          <a:p>
            <a:pPr lvl="0"/>
            <a:r>
              <a:rPr lang="en-US" dirty="0"/>
              <a:t>Title</a:t>
            </a:r>
          </a:p>
        </p:txBody>
      </p:sp>
      <p:sp>
        <p:nvSpPr>
          <p:cNvPr id="25" name="Text Placeholder 26">
            <a:extLst>
              <a:ext uri="{FF2B5EF4-FFF2-40B4-BE49-F238E27FC236}">
                <a16:creationId xmlns:a16="http://schemas.microsoft.com/office/drawing/2014/main" id="{A85627B8-FC4A-42DD-9936-0CF499B9378C}"/>
              </a:ext>
            </a:extLst>
          </p:cNvPr>
          <p:cNvSpPr>
            <a:spLocks noGrp="1"/>
          </p:cNvSpPr>
          <p:nvPr>
            <p:ph type="body" sz="quarter" idx="13" hasCustomPrompt="1"/>
          </p:nvPr>
        </p:nvSpPr>
        <p:spPr>
          <a:xfrm>
            <a:off x="1839856" y="-1085145"/>
            <a:ext cx="1680000" cy="624000"/>
          </a:xfrm>
          <a:prstGeom prst="rect">
            <a:avLst/>
          </a:prstGeom>
          <a:solidFill>
            <a:srgbClr val="FFFFFF"/>
          </a:solidFill>
          <a:ln>
            <a:noFill/>
          </a:ln>
        </p:spPr>
        <p:txBody>
          <a:bodyPr anchor="ctr"/>
          <a:lstStyle>
            <a:lvl1pPr marL="0" indent="0" algn="ctr">
              <a:buNone/>
              <a:defRPr sz="2400" b="0">
                <a:solidFill>
                  <a:schemeClr val="accent2"/>
                </a:solidFill>
                <a:latin typeface="+mj-lt"/>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Subtitle</a:t>
            </a:r>
          </a:p>
        </p:txBody>
      </p:sp>
      <p:sp>
        <p:nvSpPr>
          <p:cNvPr id="26" name="Text Placeholder 26">
            <a:extLst>
              <a:ext uri="{FF2B5EF4-FFF2-40B4-BE49-F238E27FC236}">
                <a16:creationId xmlns:a16="http://schemas.microsoft.com/office/drawing/2014/main" id="{571FE635-354B-4162-A623-F1E5AAB41A6E}"/>
              </a:ext>
            </a:extLst>
          </p:cNvPr>
          <p:cNvSpPr>
            <a:spLocks noGrp="1"/>
          </p:cNvSpPr>
          <p:nvPr>
            <p:ph type="body" sz="quarter" idx="14" hasCustomPrompt="1"/>
          </p:nvPr>
        </p:nvSpPr>
        <p:spPr>
          <a:xfrm>
            <a:off x="3548479" y="-1085145"/>
            <a:ext cx="1680000" cy="624000"/>
          </a:xfrm>
          <a:prstGeom prst="rect">
            <a:avLst/>
          </a:prstGeom>
          <a:solidFill>
            <a:srgbClr val="FFFFFF"/>
          </a:solidFill>
          <a:ln>
            <a:noFill/>
          </a:ln>
        </p:spPr>
        <p:txBody>
          <a:bodyPr anchor="ctr"/>
          <a:lstStyle>
            <a:lvl1pPr marL="0" indent="0" algn="ctr">
              <a:buNone/>
              <a:defRPr sz="1867" b="0">
                <a:solidFill>
                  <a:schemeClr val="accent2"/>
                </a:solidFill>
                <a:latin typeface="+mj-lt"/>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Lead</a:t>
            </a:r>
          </a:p>
        </p:txBody>
      </p:sp>
      <p:sp>
        <p:nvSpPr>
          <p:cNvPr id="27" name="Text Placeholder 26">
            <a:extLst>
              <a:ext uri="{FF2B5EF4-FFF2-40B4-BE49-F238E27FC236}">
                <a16:creationId xmlns:a16="http://schemas.microsoft.com/office/drawing/2014/main" id="{78413658-B7A1-403C-AEBC-0EF32CCB04DC}"/>
              </a:ext>
            </a:extLst>
          </p:cNvPr>
          <p:cNvSpPr>
            <a:spLocks noGrp="1"/>
          </p:cNvSpPr>
          <p:nvPr>
            <p:ph type="body" sz="quarter" idx="15" hasCustomPrompt="1"/>
          </p:nvPr>
        </p:nvSpPr>
        <p:spPr>
          <a:xfrm>
            <a:off x="5257101" y="-1085145"/>
            <a:ext cx="1680000" cy="624000"/>
          </a:xfrm>
          <a:prstGeom prst="rect">
            <a:avLst/>
          </a:prstGeom>
          <a:solidFill>
            <a:srgbClr val="FFFFFF"/>
          </a:solidFill>
          <a:ln>
            <a:noFill/>
          </a:ln>
        </p:spPr>
        <p:txBody>
          <a:bodyPr anchor="ctr"/>
          <a:lstStyle>
            <a:lvl1pPr marL="0" indent="0" algn="ctr">
              <a:buNone/>
              <a:defRPr sz="2133" b="1">
                <a:solidFill>
                  <a:schemeClr val="accent3"/>
                </a:solidFill>
                <a:latin typeface="+mj-lt"/>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Text title 1</a:t>
            </a:r>
          </a:p>
        </p:txBody>
      </p:sp>
      <p:sp>
        <p:nvSpPr>
          <p:cNvPr id="28" name="Text Placeholder 26">
            <a:extLst>
              <a:ext uri="{FF2B5EF4-FFF2-40B4-BE49-F238E27FC236}">
                <a16:creationId xmlns:a16="http://schemas.microsoft.com/office/drawing/2014/main" id="{4D27870F-8406-410A-A5BF-FE066C9D5A1A}"/>
              </a:ext>
            </a:extLst>
          </p:cNvPr>
          <p:cNvSpPr>
            <a:spLocks noGrp="1"/>
          </p:cNvSpPr>
          <p:nvPr>
            <p:ph type="body" sz="quarter" idx="16" hasCustomPrompt="1"/>
          </p:nvPr>
        </p:nvSpPr>
        <p:spPr>
          <a:xfrm>
            <a:off x="8674347" y="-1085145"/>
            <a:ext cx="1680000" cy="624000"/>
          </a:xfrm>
          <a:prstGeom prst="rect">
            <a:avLst/>
          </a:prstGeom>
          <a:solidFill>
            <a:srgbClr val="FFFFFF"/>
          </a:solidFill>
          <a:ln>
            <a:noFill/>
          </a:ln>
        </p:spPr>
        <p:txBody>
          <a:bodyPr anchor="ctr"/>
          <a:lstStyle>
            <a:lvl1pPr marL="0" indent="0" algn="ctr">
              <a:buNone/>
              <a:defRPr sz="1600" b="0">
                <a:solidFill>
                  <a:schemeClr val="accent3"/>
                </a:solidFill>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Text</a:t>
            </a:r>
          </a:p>
        </p:txBody>
      </p:sp>
      <p:sp>
        <p:nvSpPr>
          <p:cNvPr id="29" name="Text Placeholder 26">
            <a:extLst>
              <a:ext uri="{FF2B5EF4-FFF2-40B4-BE49-F238E27FC236}">
                <a16:creationId xmlns:a16="http://schemas.microsoft.com/office/drawing/2014/main" id="{E7BD4A51-B173-498E-A334-006D7BED26C8}"/>
              </a:ext>
            </a:extLst>
          </p:cNvPr>
          <p:cNvSpPr>
            <a:spLocks noGrp="1"/>
          </p:cNvSpPr>
          <p:nvPr>
            <p:ph type="body" sz="quarter" idx="17" hasCustomPrompt="1"/>
          </p:nvPr>
        </p:nvSpPr>
        <p:spPr>
          <a:xfrm>
            <a:off x="10382973" y="-1085145"/>
            <a:ext cx="1680000" cy="624000"/>
          </a:xfrm>
          <a:prstGeom prst="rect">
            <a:avLst/>
          </a:prstGeom>
          <a:solidFill>
            <a:srgbClr val="FFFFFF"/>
          </a:solidFill>
          <a:ln>
            <a:noFill/>
          </a:ln>
        </p:spPr>
        <p:txBody>
          <a:bodyPr anchor="ctr"/>
          <a:lstStyle>
            <a:lvl1pPr marL="0" indent="0" algn="ctr">
              <a:buNone/>
              <a:defRPr sz="1067" b="0">
                <a:solidFill>
                  <a:schemeClr val="accent3"/>
                </a:solidFill>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Caption</a:t>
            </a:r>
          </a:p>
        </p:txBody>
      </p:sp>
      <p:sp>
        <p:nvSpPr>
          <p:cNvPr id="30" name="Text Placeholder 26">
            <a:extLst>
              <a:ext uri="{FF2B5EF4-FFF2-40B4-BE49-F238E27FC236}">
                <a16:creationId xmlns:a16="http://schemas.microsoft.com/office/drawing/2014/main" id="{57B7E22F-2AA4-4A70-8168-1776B5466CE4}"/>
              </a:ext>
            </a:extLst>
          </p:cNvPr>
          <p:cNvSpPr>
            <a:spLocks noGrp="1"/>
          </p:cNvSpPr>
          <p:nvPr>
            <p:ph type="body" sz="quarter" idx="18" hasCustomPrompt="1"/>
          </p:nvPr>
        </p:nvSpPr>
        <p:spPr>
          <a:xfrm>
            <a:off x="6965724" y="-1085145"/>
            <a:ext cx="1680000" cy="624000"/>
          </a:xfrm>
          <a:prstGeom prst="rect">
            <a:avLst/>
          </a:prstGeom>
          <a:solidFill>
            <a:srgbClr val="FFFFFF"/>
          </a:solidFill>
          <a:ln>
            <a:noFill/>
          </a:ln>
        </p:spPr>
        <p:txBody>
          <a:bodyPr anchor="ctr"/>
          <a:lstStyle>
            <a:lvl1pPr marL="0" indent="0" algn="ctr">
              <a:buNone/>
              <a:defRPr sz="1867" b="1">
                <a:solidFill>
                  <a:schemeClr val="accent3"/>
                </a:solidFill>
                <a:latin typeface="+mj-lt"/>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Text title 2</a:t>
            </a:r>
          </a:p>
        </p:txBody>
      </p:sp>
    </p:spTree>
    <p:extLst>
      <p:ext uri="{BB962C8B-B14F-4D97-AF65-F5344CB8AC3E}">
        <p14:creationId xmlns:p14="http://schemas.microsoft.com/office/powerpoint/2010/main" val="365584644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3 in a row (6)">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C495203F-FA6E-0C44-BB69-AF955CA6C5D3}"/>
              </a:ext>
            </a:extLst>
          </p:cNvPr>
          <p:cNvSpPr>
            <a:spLocks noGrp="1"/>
          </p:cNvSpPr>
          <p:nvPr>
            <p:ph type="title" hasCustomPrompt="1"/>
          </p:nvPr>
        </p:nvSpPr>
        <p:spPr>
          <a:xfrm>
            <a:off x="511476" y="316422"/>
            <a:ext cx="11153475" cy="951463"/>
          </a:xfrm>
          <a:prstGeom prst="rect">
            <a:avLst/>
          </a:prstGeom>
        </p:spPr>
        <p:txBody>
          <a:bodyPr vert="horz" lIns="0" tIns="0" rIns="0" bIns="0" rtlCol="0" anchor="t" anchorCtr="0">
            <a:noAutofit/>
          </a:bodyPr>
          <a:lstStyle>
            <a:lvl1pPr algn="l">
              <a:defRPr>
                <a:solidFill>
                  <a:schemeClr val="accent3"/>
                </a:solidFill>
                <a:latin typeface="+mj-lt"/>
              </a:defRPr>
            </a:lvl1pPr>
          </a:lstStyle>
          <a:p>
            <a:r>
              <a:rPr lang="en-US" dirty="0"/>
              <a:t>Click to add a title</a:t>
            </a:r>
          </a:p>
        </p:txBody>
      </p:sp>
      <p:sp>
        <p:nvSpPr>
          <p:cNvPr id="21" name="Content Placeholder 2">
            <a:extLst>
              <a:ext uri="{FF2B5EF4-FFF2-40B4-BE49-F238E27FC236}">
                <a16:creationId xmlns:a16="http://schemas.microsoft.com/office/drawing/2014/main" id="{1D312E8C-BE32-5F45-A5AB-57FDA3272178}"/>
              </a:ext>
            </a:extLst>
          </p:cNvPr>
          <p:cNvSpPr>
            <a:spLocks noGrp="1"/>
          </p:cNvSpPr>
          <p:nvPr>
            <p:ph sz="quarter" idx="10" hasCustomPrompt="1"/>
          </p:nvPr>
        </p:nvSpPr>
        <p:spPr>
          <a:xfrm>
            <a:off x="1870967" y="1931481"/>
            <a:ext cx="6012080" cy="1016312"/>
          </a:xfrm>
          <a:prstGeom prst="rect">
            <a:avLst/>
          </a:prstGeom>
        </p:spPr>
        <p:txBody>
          <a:bodyPr lIns="0" tIns="0" rIns="0" bIns="0">
            <a:noAutofit/>
          </a:bodyPr>
          <a:lstStyle>
            <a:lvl1pPr marL="0" marR="0" indent="0" algn="l" defTabSz="914377" rtl="0" eaLnBrk="1" fontAlgn="auto" latinLnBrk="0" hangingPunct="1">
              <a:lnSpc>
                <a:spcPct val="100000"/>
              </a:lnSpc>
              <a:spcBef>
                <a:spcPts val="800"/>
              </a:spcBef>
              <a:spcAft>
                <a:spcPts val="0"/>
              </a:spcAft>
              <a:buClrTx/>
              <a:buSzTx/>
              <a:buFont typeface="Arial" panose="020B0604020202020204" pitchFamily="34" charset="0"/>
              <a:buNone/>
              <a:tabLst/>
              <a:defRPr sz="1600">
                <a:solidFill>
                  <a:schemeClr val="accent3"/>
                </a:solidFill>
                <a:latin typeface="+mn-lt"/>
              </a:defRPr>
            </a:lvl1pPr>
            <a:lvl2pPr marL="191995" indent="0">
              <a:lnSpc>
                <a:spcPct val="100000"/>
              </a:lnSpc>
              <a:spcBef>
                <a:spcPts val="800"/>
              </a:spcBef>
              <a:buSzPct val="90000"/>
              <a:buFont typeface="Wingdings" panose="05000000000000000000" pitchFamily="2" charset="2"/>
              <a:buNone/>
              <a:defRPr sz="1600">
                <a:solidFill>
                  <a:schemeClr val="bg2"/>
                </a:solidFill>
                <a:latin typeface="+mj-lt"/>
              </a:defRPr>
            </a:lvl2pPr>
            <a:lvl3pPr marL="383990" indent="0">
              <a:lnSpc>
                <a:spcPct val="100000"/>
              </a:lnSpc>
              <a:spcBef>
                <a:spcPts val="800"/>
              </a:spcBef>
              <a:buFont typeface="Arial" panose="020B0604020202020204" pitchFamily="34" charset="0"/>
              <a:buNone/>
              <a:defRPr sz="1600">
                <a:solidFill>
                  <a:schemeClr val="bg2"/>
                </a:solidFill>
                <a:latin typeface="+mj-lt"/>
              </a:defRPr>
            </a:lvl3pPr>
            <a:lvl4pPr marL="671983" indent="0">
              <a:lnSpc>
                <a:spcPct val="100000"/>
              </a:lnSpc>
              <a:spcBef>
                <a:spcPts val="800"/>
              </a:spcBef>
              <a:buSzPct val="90000"/>
              <a:buFont typeface="Arial" panose="020B0604020202020204" pitchFamily="34" charset="0"/>
              <a:buNone/>
              <a:defRPr sz="1600">
                <a:solidFill>
                  <a:schemeClr val="bg2"/>
                </a:solidFill>
                <a:latin typeface="+mj-lt"/>
              </a:defRPr>
            </a:lvl4pPr>
            <a:lvl5pPr marL="863978" indent="0">
              <a:lnSpc>
                <a:spcPct val="100000"/>
              </a:lnSpc>
              <a:spcBef>
                <a:spcPts val="800"/>
              </a:spcBef>
              <a:buNone/>
              <a:defRPr sz="1600">
                <a:solidFill>
                  <a:schemeClr val="bg2"/>
                </a:solidFill>
                <a:latin typeface="+mj-lt"/>
              </a:defRPr>
            </a:lvl5pPr>
            <a:lvl6pPr marL="2285943" indent="0">
              <a:buNone/>
              <a:defRPr sz="1600">
                <a:solidFill>
                  <a:schemeClr val="bg2"/>
                </a:solidFill>
              </a:defRPr>
            </a:lvl6pPr>
          </a:lstStyle>
          <a:p>
            <a:pPr marL="0" marR="0" lvl="0" indent="0" algn="l" defTabSz="914377" rtl="0" eaLnBrk="1" fontAlgn="auto" latinLnBrk="0" hangingPunct="1">
              <a:lnSpc>
                <a:spcPct val="100000"/>
              </a:lnSpc>
              <a:spcBef>
                <a:spcPts val="800"/>
              </a:spcBef>
              <a:spcAft>
                <a:spcPts val="0"/>
              </a:spcAft>
              <a:buClrTx/>
              <a:buSzTx/>
              <a:buFont typeface="Arial" panose="020B0604020202020204" pitchFamily="34" charset="0"/>
              <a:buNone/>
              <a:tabLst/>
              <a:defRPr/>
            </a:pPr>
            <a:r>
              <a:rPr lang="en-GB" dirty="0"/>
              <a:t>Click to start texting</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volutpat</a:t>
            </a:r>
            <a:r>
              <a:rPr lang="en-US" dirty="0"/>
              <a:t>. </a:t>
            </a:r>
            <a:r>
              <a:rPr lang="en-US" dirty="0" err="1"/>
              <a:t>Ut</a:t>
            </a:r>
            <a:r>
              <a:rPr lang="en-US" dirty="0"/>
              <a:t> </a:t>
            </a:r>
            <a:r>
              <a:rPr lang="en-US" dirty="0" err="1"/>
              <a:t>wisi</a:t>
            </a:r>
            <a:r>
              <a:rPr lang="en-US" dirty="0"/>
              <a:t> </a:t>
            </a:r>
            <a:r>
              <a:rPr lang="en-US" dirty="0" err="1"/>
              <a:t>enim</a:t>
            </a:r>
            <a:r>
              <a:rPr lang="en-US" dirty="0"/>
              <a:t> ad minim </a:t>
            </a:r>
            <a:r>
              <a:rPr lang="en-US" dirty="0" err="1"/>
              <a:t>veniam</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volutpat</a:t>
            </a:r>
            <a:r>
              <a:rPr lang="en-US" dirty="0"/>
              <a:t>. </a:t>
            </a:r>
            <a:r>
              <a:rPr lang="en-US" dirty="0" err="1"/>
              <a:t>Ut</a:t>
            </a:r>
            <a:r>
              <a:rPr lang="en-US" dirty="0"/>
              <a:t> </a:t>
            </a:r>
            <a:r>
              <a:rPr lang="en-US" dirty="0" err="1"/>
              <a:t>wisi</a:t>
            </a:r>
            <a:r>
              <a:rPr lang="en-US" dirty="0"/>
              <a:t> </a:t>
            </a:r>
            <a:r>
              <a:rPr lang="en-US" dirty="0" err="1"/>
              <a:t>enim</a:t>
            </a:r>
            <a:r>
              <a:rPr lang="en-US" dirty="0"/>
              <a:t> ad minim </a:t>
            </a:r>
            <a:r>
              <a:rPr lang="en-US" dirty="0" err="1"/>
              <a:t>veniam</a:t>
            </a:r>
            <a:r>
              <a:rPr lang="en-US" dirty="0"/>
              <a:t>.</a:t>
            </a:r>
          </a:p>
        </p:txBody>
      </p:sp>
      <p:sp>
        <p:nvSpPr>
          <p:cNvPr id="22" name="Text Placeholder 2"/>
          <p:cNvSpPr>
            <a:spLocks noGrp="1"/>
          </p:cNvSpPr>
          <p:nvPr>
            <p:ph type="body" sz="quarter" idx="22" hasCustomPrompt="1"/>
          </p:nvPr>
        </p:nvSpPr>
        <p:spPr>
          <a:xfrm>
            <a:off x="1870967" y="1561296"/>
            <a:ext cx="6012080" cy="370185"/>
          </a:xfrm>
          <a:prstGeom prst="rect">
            <a:avLst/>
          </a:prstGeom>
        </p:spPr>
        <p:txBody>
          <a:bodyPr lIns="0" tIns="0" rIns="0" bIns="0">
            <a:noAutofit/>
          </a:bodyPr>
          <a:lstStyle>
            <a:lvl1pPr marL="0" indent="0" algn="l">
              <a:lnSpc>
                <a:spcPct val="100000"/>
              </a:lnSpc>
              <a:spcBef>
                <a:spcPts val="800"/>
              </a:spcBef>
              <a:buNone/>
              <a:defRPr lang="en-US" sz="1867" b="1" kern="1200" dirty="0">
                <a:solidFill>
                  <a:schemeClr val="accent3"/>
                </a:solidFill>
                <a:latin typeface="+mn-lt"/>
                <a:ea typeface="+mn-ea"/>
                <a:cs typeface="+mn-cs"/>
              </a:defRPr>
            </a:lvl1pPr>
            <a:lvl2pPr marL="457189" indent="0">
              <a:buNone/>
              <a:defRPr/>
            </a:lvl2pPr>
            <a:lvl3pPr marL="914377" indent="0">
              <a:buNone/>
              <a:defRPr/>
            </a:lvl3pPr>
            <a:lvl4pPr marL="1371566" indent="0">
              <a:buNone/>
              <a:defRPr/>
            </a:lvl4pPr>
            <a:lvl5pPr marL="1828754" indent="0">
              <a:buNone/>
              <a:defRPr/>
            </a:lvl5pPr>
          </a:lstStyle>
          <a:p>
            <a:r>
              <a:rPr lang="en-US" dirty="0"/>
              <a:t>Click to add a subtitle</a:t>
            </a:r>
          </a:p>
        </p:txBody>
      </p:sp>
      <p:sp>
        <p:nvSpPr>
          <p:cNvPr id="32" name="Picture Placeholder 6"/>
          <p:cNvSpPr>
            <a:spLocks noGrp="1"/>
          </p:cNvSpPr>
          <p:nvPr>
            <p:ph type="pic" sz="quarter" idx="21" hasCustomPrompt="1"/>
          </p:nvPr>
        </p:nvSpPr>
        <p:spPr>
          <a:xfrm>
            <a:off x="499532" y="1555751"/>
            <a:ext cx="1104000" cy="1104000"/>
          </a:xfrm>
          <a:prstGeom prst="ellipse">
            <a:avLst/>
          </a:prstGeom>
          <a:solidFill>
            <a:schemeClr val="tx1">
              <a:lumMod val="10000"/>
              <a:lumOff val="90000"/>
            </a:schemeClr>
          </a:solidFill>
        </p:spPr>
        <p:txBody>
          <a:bodyPr lIns="0" tIns="0" rIns="0" bIns="0" anchor="ctr">
            <a:noAutofit/>
          </a:bodyPr>
          <a:lstStyle>
            <a:lvl1pPr marL="0" indent="0" algn="ctr">
              <a:buNone/>
              <a:defRPr sz="1067">
                <a:solidFill>
                  <a:schemeClr val="accent3"/>
                </a:solidFill>
              </a:defRPr>
            </a:lvl1pPr>
          </a:lstStyle>
          <a:p>
            <a:r>
              <a:rPr lang="en-US" dirty="0"/>
              <a:t>Click to add a picture</a:t>
            </a:r>
          </a:p>
        </p:txBody>
      </p:sp>
      <p:sp>
        <p:nvSpPr>
          <p:cNvPr id="33" name="Content Placeholder 2">
            <a:extLst>
              <a:ext uri="{FF2B5EF4-FFF2-40B4-BE49-F238E27FC236}">
                <a16:creationId xmlns:a16="http://schemas.microsoft.com/office/drawing/2014/main" id="{1D312E8C-BE32-5F45-A5AB-57FDA3272178}"/>
              </a:ext>
            </a:extLst>
          </p:cNvPr>
          <p:cNvSpPr>
            <a:spLocks noGrp="1"/>
          </p:cNvSpPr>
          <p:nvPr>
            <p:ph sz="quarter" idx="28" hasCustomPrompt="1"/>
          </p:nvPr>
        </p:nvSpPr>
        <p:spPr>
          <a:xfrm>
            <a:off x="1870967" y="3614094"/>
            <a:ext cx="6012080" cy="728269"/>
          </a:xfrm>
          <a:prstGeom prst="rect">
            <a:avLst/>
          </a:prstGeom>
        </p:spPr>
        <p:txBody>
          <a:bodyPr lIns="0" tIns="0" rIns="0" bIns="0">
            <a:noAutofit/>
          </a:bodyPr>
          <a:lstStyle>
            <a:lvl1pPr marL="0" marR="0" indent="0" algn="l" defTabSz="914377" rtl="0" eaLnBrk="1" fontAlgn="auto" latinLnBrk="0" hangingPunct="1">
              <a:lnSpc>
                <a:spcPct val="100000"/>
              </a:lnSpc>
              <a:spcBef>
                <a:spcPts val="800"/>
              </a:spcBef>
              <a:spcAft>
                <a:spcPts val="0"/>
              </a:spcAft>
              <a:buClrTx/>
              <a:buSzTx/>
              <a:buFont typeface="Arial" panose="020B0604020202020204" pitchFamily="34" charset="0"/>
              <a:buNone/>
              <a:tabLst/>
              <a:defRPr sz="1600">
                <a:solidFill>
                  <a:schemeClr val="accent3"/>
                </a:solidFill>
                <a:latin typeface="+mn-lt"/>
              </a:defRPr>
            </a:lvl1pPr>
            <a:lvl2pPr marL="191995" indent="0">
              <a:lnSpc>
                <a:spcPct val="100000"/>
              </a:lnSpc>
              <a:spcBef>
                <a:spcPts val="800"/>
              </a:spcBef>
              <a:buSzPct val="90000"/>
              <a:buFont typeface="Wingdings" panose="05000000000000000000" pitchFamily="2" charset="2"/>
              <a:buNone/>
              <a:defRPr sz="1600">
                <a:solidFill>
                  <a:schemeClr val="bg2"/>
                </a:solidFill>
                <a:latin typeface="+mj-lt"/>
              </a:defRPr>
            </a:lvl2pPr>
            <a:lvl3pPr marL="383990" indent="0">
              <a:lnSpc>
                <a:spcPct val="100000"/>
              </a:lnSpc>
              <a:spcBef>
                <a:spcPts val="800"/>
              </a:spcBef>
              <a:buFont typeface="Arial" panose="020B0604020202020204" pitchFamily="34" charset="0"/>
              <a:buNone/>
              <a:defRPr sz="1600">
                <a:solidFill>
                  <a:schemeClr val="bg2"/>
                </a:solidFill>
                <a:latin typeface="+mj-lt"/>
              </a:defRPr>
            </a:lvl3pPr>
            <a:lvl4pPr marL="671983" indent="0">
              <a:lnSpc>
                <a:spcPct val="100000"/>
              </a:lnSpc>
              <a:spcBef>
                <a:spcPts val="800"/>
              </a:spcBef>
              <a:buSzPct val="90000"/>
              <a:buFont typeface="Arial" panose="020B0604020202020204" pitchFamily="34" charset="0"/>
              <a:buNone/>
              <a:defRPr sz="1600">
                <a:solidFill>
                  <a:schemeClr val="bg2"/>
                </a:solidFill>
                <a:latin typeface="+mj-lt"/>
              </a:defRPr>
            </a:lvl4pPr>
            <a:lvl5pPr marL="863978" indent="0">
              <a:lnSpc>
                <a:spcPct val="100000"/>
              </a:lnSpc>
              <a:spcBef>
                <a:spcPts val="800"/>
              </a:spcBef>
              <a:buNone/>
              <a:defRPr sz="1600">
                <a:solidFill>
                  <a:schemeClr val="bg2"/>
                </a:solidFill>
                <a:latin typeface="+mj-lt"/>
              </a:defRPr>
            </a:lvl5pPr>
            <a:lvl6pPr marL="2285943" indent="0">
              <a:buNone/>
              <a:defRPr sz="1600">
                <a:solidFill>
                  <a:schemeClr val="bg2"/>
                </a:solidFill>
              </a:defRPr>
            </a:lvl6pPr>
          </a:lstStyle>
          <a:p>
            <a:pPr marL="0" marR="0" lvl="0" indent="0" algn="l" defTabSz="914377" rtl="0" eaLnBrk="1" fontAlgn="auto" latinLnBrk="0" hangingPunct="1">
              <a:lnSpc>
                <a:spcPct val="100000"/>
              </a:lnSpc>
              <a:spcBef>
                <a:spcPts val="800"/>
              </a:spcBef>
              <a:spcAft>
                <a:spcPts val="0"/>
              </a:spcAft>
              <a:buClrTx/>
              <a:buSzTx/>
              <a:buFont typeface="Arial" panose="020B0604020202020204" pitchFamily="34" charset="0"/>
              <a:buNone/>
              <a:tabLst/>
              <a:defRPr/>
            </a:pPr>
            <a:r>
              <a:rPr lang="en-GB" dirty="0"/>
              <a:t>Click to start texting</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volutpat</a:t>
            </a:r>
            <a:r>
              <a:rPr lang="en-US" dirty="0"/>
              <a:t>. </a:t>
            </a:r>
            <a:r>
              <a:rPr lang="en-US" dirty="0" err="1"/>
              <a:t>Ut</a:t>
            </a:r>
            <a:r>
              <a:rPr lang="en-US" dirty="0"/>
              <a:t> </a:t>
            </a:r>
            <a:r>
              <a:rPr lang="en-US" dirty="0" err="1"/>
              <a:t>wisi</a:t>
            </a:r>
            <a:r>
              <a:rPr lang="en-US" dirty="0"/>
              <a:t> </a:t>
            </a:r>
            <a:r>
              <a:rPr lang="en-US" dirty="0" err="1"/>
              <a:t>enim</a:t>
            </a:r>
            <a:r>
              <a:rPr lang="en-US" dirty="0"/>
              <a:t> ad minim </a:t>
            </a:r>
            <a:r>
              <a:rPr lang="en-US" dirty="0" err="1"/>
              <a:t>veniam</a:t>
            </a:r>
            <a:r>
              <a:rPr lang="en-US" dirty="0"/>
              <a:t>. </a:t>
            </a:r>
            <a:r>
              <a:rPr lang="en-US" dirty="0" err="1"/>
              <a:t>Euismod</a:t>
            </a:r>
            <a:r>
              <a:rPr lang="en-US" dirty="0"/>
              <a:t> </a:t>
            </a:r>
            <a:r>
              <a:rPr lang="en-US" dirty="0" err="1"/>
              <a:t>tincidunt</a:t>
            </a:r>
            <a:r>
              <a:rPr lang="en-US" dirty="0"/>
              <a:t> </a:t>
            </a:r>
            <a:r>
              <a:rPr lang="en-US" dirty="0" err="1"/>
              <a:t>ut.</a:t>
            </a:r>
            <a:endParaRPr lang="en-US" dirty="0"/>
          </a:p>
        </p:txBody>
      </p:sp>
      <p:sp>
        <p:nvSpPr>
          <p:cNvPr id="36" name="Text Placeholder 2"/>
          <p:cNvSpPr>
            <a:spLocks noGrp="1"/>
          </p:cNvSpPr>
          <p:nvPr>
            <p:ph type="body" sz="quarter" idx="29" hasCustomPrompt="1"/>
          </p:nvPr>
        </p:nvSpPr>
        <p:spPr>
          <a:xfrm>
            <a:off x="1870967" y="3243908"/>
            <a:ext cx="6012080" cy="370185"/>
          </a:xfrm>
          <a:prstGeom prst="rect">
            <a:avLst/>
          </a:prstGeom>
        </p:spPr>
        <p:txBody>
          <a:bodyPr lIns="0" tIns="0" rIns="0" bIns="0">
            <a:noAutofit/>
          </a:bodyPr>
          <a:lstStyle>
            <a:lvl1pPr marL="0" indent="0" algn="l">
              <a:lnSpc>
                <a:spcPct val="100000"/>
              </a:lnSpc>
              <a:spcBef>
                <a:spcPts val="800"/>
              </a:spcBef>
              <a:buNone/>
              <a:defRPr lang="en-US" sz="1867" b="1" kern="1200" dirty="0">
                <a:solidFill>
                  <a:schemeClr val="accent3"/>
                </a:solidFill>
                <a:latin typeface="+mn-lt"/>
                <a:ea typeface="+mn-ea"/>
                <a:cs typeface="+mn-cs"/>
              </a:defRPr>
            </a:lvl1pPr>
            <a:lvl2pPr marL="457189" indent="0">
              <a:buNone/>
              <a:defRPr/>
            </a:lvl2pPr>
            <a:lvl3pPr marL="914377" indent="0">
              <a:buNone/>
              <a:defRPr/>
            </a:lvl3pPr>
            <a:lvl4pPr marL="1371566" indent="0">
              <a:buNone/>
              <a:defRPr/>
            </a:lvl4pPr>
            <a:lvl5pPr marL="1828754" indent="0">
              <a:buNone/>
              <a:defRPr/>
            </a:lvl5pPr>
          </a:lstStyle>
          <a:p>
            <a:r>
              <a:rPr lang="en-US" dirty="0"/>
              <a:t>Click to add a subtitle</a:t>
            </a:r>
          </a:p>
        </p:txBody>
      </p:sp>
      <p:sp>
        <p:nvSpPr>
          <p:cNvPr id="37" name="Picture Placeholder 6"/>
          <p:cNvSpPr>
            <a:spLocks noGrp="1"/>
          </p:cNvSpPr>
          <p:nvPr>
            <p:ph type="pic" sz="quarter" idx="30" hasCustomPrompt="1"/>
          </p:nvPr>
        </p:nvSpPr>
        <p:spPr>
          <a:xfrm>
            <a:off x="499532" y="3238363"/>
            <a:ext cx="1104000" cy="1104000"/>
          </a:xfrm>
          <a:prstGeom prst="ellipse">
            <a:avLst/>
          </a:prstGeom>
          <a:solidFill>
            <a:schemeClr val="tx1">
              <a:lumMod val="10000"/>
              <a:lumOff val="90000"/>
            </a:schemeClr>
          </a:solidFill>
        </p:spPr>
        <p:txBody>
          <a:bodyPr lIns="0" tIns="0" rIns="0" bIns="0" anchor="ctr">
            <a:noAutofit/>
          </a:bodyPr>
          <a:lstStyle>
            <a:lvl1pPr marL="0" indent="0" algn="ctr">
              <a:buNone/>
              <a:defRPr sz="1067">
                <a:solidFill>
                  <a:schemeClr val="accent3"/>
                </a:solidFill>
              </a:defRPr>
            </a:lvl1pPr>
          </a:lstStyle>
          <a:p>
            <a:r>
              <a:rPr lang="en-US" dirty="0"/>
              <a:t>Click to add a picture</a:t>
            </a:r>
          </a:p>
        </p:txBody>
      </p:sp>
      <p:sp>
        <p:nvSpPr>
          <p:cNvPr id="38" name="Content Placeholder 2">
            <a:extLst>
              <a:ext uri="{FF2B5EF4-FFF2-40B4-BE49-F238E27FC236}">
                <a16:creationId xmlns:a16="http://schemas.microsoft.com/office/drawing/2014/main" id="{1D312E8C-BE32-5F45-A5AB-57FDA3272178}"/>
              </a:ext>
            </a:extLst>
          </p:cNvPr>
          <p:cNvSpPr>
            <a:spLocks noGrp="1"/>
          </p:cNvSpPr>
          <p:nvPr>
            <p:ph sz="quarter" idx="31" hasCustomPrompt="1"/>
          </p:nvPr>
        </p:nvSpPr>
        <p:spPr>
          <a:xfrm>
            <a:off x="1870967" y="5052172"/>
            <a:ext cx="6012080" cy="1016312"/>
          </a:xfrm>
          <a:prstGeom prst="rect">
            <a:avLst/>
          </a:prstGeom>
        </p:spPr>
        <p:txBody>
          <a:bodyPr lIns="0" tIns="0" rIns="0" bIns="0">
            <a:noAutofit/>
          </a:bodyPr>
          <a:lstStyle>
            <a:lvl1pPr marL="0" marR="0" indent="0" algn="l" defTabSz="914377" rtl="0" eaLnBrk="1" fontAlgn="auto" latinLnBrk="0" hangingPunct="1">
              <a:lnSpc>
                <a:spcPct val="100000"/>
              </a:lnSpc>
              <a:spcBef>
                <a:spcPts val="800"/>
              </a:spcBef>
              <a:spcAft>
                <a:spcPts val="0"/>
              </a:spcAft>
              <a:buClrTx/>
              <a:buSzTx/>
              <a:buFont typeface="Arial" panose="020B0604020202020204" pitchFamily="34" charset="0"/>
              <a:buNone/>
              <a:tabLst/>
              <a:defRPr sz="1600">
                <a:solidFill>
                  <a:schemeClr val="accent3"/>
                </a:solidFill>
                <a:latin typeface="+mn-lt"/>
              </a:defRPr>
            </a:lvl1pPr>
            <a:lvl2pPr marL="191995" indent="0">
              <a:lnSpc>
                <a:spcPct val="100000"/>
              </a:lnSpc>
              <a:spcBef>
                <a:spcPts val="800"/>
              </a:spcBef>
              <a:buSzPct val="90000"/>
              <a:buFont typeface="Wingdings" panose="05000000000000000000" pitchFamily="2" charset="2"/>
              <a:buNone/>
              <a:defRPr sz="1600">
                <a:solidFill>
                  <a:schemeClr val="bg2"/>
                </a:solidFill>
                <a:latin typeface="+mj-lt"/>
              </a:defRPr>
            </a:lvl2pPr>
            <a:lvl3pPr marL="383990" indent="0">
              <a:lnSpc>
                <a:spcPct val="100000"/>
              </a:lnSpc>
              <a:spcBef>
                <a:spcPts val="800"/>
              </a:spcBef>
              <a:buFont typeface="Arial" panose="020B0604020202020204" pitchFamily="34" charset="0"/>
              <a:buNone/>
              <a:defRPr sz="1600">
                <a:solidFill>
                  <a:schemeClr val="bg2"/>
                </a:solidFill>
                <a:latin typeface="+mj-lt"/>
              </a:defRPr>
            </a:lvl3pPr>
            <a:lvl4pPr marL="671983" indent="0">
              <a:lnSpc>
                <a:spcPct val="100000"/>
              </a:lnSpc>
              <a:spcBef>
                <a:spcPts val="800"/>
              </a:spcBef>
              <a:buSzPct val="90000"/>
              <a:buFont typeface="Arial" panose="020B0604020202020204" pitchFamily="34" charset="0"/>
              <a:buNone/>
              <a:defRPr sz="1600">
                <a:solidFill>
                  <a:schemeClr val="bg2"/>
                </a:solidFill>
                <a:latin typeface="+mj-lt"/>
              </a:defRPr>
            </a:lvl4pPr>
            <a:lvl5pPr marL="863978" indent="0">
              <a:lnSpc>
                <a:spcPct val="100000"/>
              </a:lnSpc>
              <a:spcBef>
                <a:spcPts val="800"/>
              </a:spcBef>
              <a:buNone/>
              <a:defRPr sz="1600">
                <a:solidFill>
                  <a:schemeClr val="bg2"/>
                </a:solidFill>
                <a:latin typeface="+mj-lt"/>
              </a:defRPr>
            </a:lvl5pPr>
            <a:lvl6pPr marL="2285943" indent="0">
              <a:buNone/>
              <a:defRPr sz="1600">
                <a:solidFill>
                  <a:schemeClr val="bg2"/>
                </a:solidFill>
              </a:defRPr>
            </a:lvl6pPr>
          </a:lstStyle>
          <a:p>
            <a:pPr marL="0" marR="0" lvl="0" indent="0" algn="l" defTabSz="914377" rtl="0" eaLnBrk="1" fontAlgn="auto" latinLnBrk="0" hangingPunct="1">
              <a:lnSpc>
                <a:spcPct val="100000"/>
              </a:lnSpc>
              <a:spcBef>
                <a:spcPts val="800"/>
              </a:spcBef>
              <a:spcAft>
                <a:spcPts val="0"/>
              </a:spcAft>
              <a:buClrTx/>
              <a:buSzTx/>
              <a:buFont typeface="Arial" panose="020B0604020202020204" pitchFamily="34" charset="0"/>
              <a:buNone/>
              <a:tabLst/>
              <a:defRPr/>
            </a:pPr>
            <a:r>
              <a:rPr lang="en-GB" dirty="0"/>
              <a:t>Click to start texting</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volutpat</a:t>
            </a:r>
            <a:r>
              <a:rPr lang="en-US" dirty="0"/>
              <a:t>. </a:t>
            </a:r>
            <a:r>
              <a:rPr lang="en-US" dirty="0" err="1"/>
              <a:t>Ut</a:t>
            </a:r>
            <a:r>
              <a:rPr lang="en-US" dirty="0"/>
              <a:t> </a:t>
            </a:r>
            <a:r>
              <a:rPr lang="en-US" dirty="0" err="1"/>
              <a:t>wisi</a:t>
            </a:r>
            <a:r>
              <a:rPr lang="en-US" dirty="0"/>
              <a:t> </a:t>
            </a:r>
            <a:r>
              <a:rPr lang="en-US" dirty="0" err="1"/>
              <a:t>enim</a:t>
            </a:r>
            <a:r>
              <a:rPr lang="en-US" dirty="0"/>
              <a:t> ad minim </a:t>
            </a:r>
            <a:r>
              <a:rPr lang="en-US" dirty="0" err="1"/>
              <a:t>veniam</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volutpat</a:t>
            </a:r>
            <a:r>
              <a:rPr lang="en-US" dirty="0"/>
              <a:t>. </a:t>
            </a:r>
            <a:r>
              <a:rPr lang="en-US" dirty="0" err="1"/>
              <a:t>Ut</a:t>
            </a:r>
            <a:r>
              <a:rPr lang="en-US" dirty="0"/>
              <a:t> </a:t>
            </a:r>
            <a:r>
              <a:rPr lang="en-US" dirty="0" err="1"/>
              <a:t>wisi</a:t>
            </a:r>
            <a:r>
              <a:rPr lang="en-US" dirty="0"/>
              <a:t> </a:t>
            </a:r>
            <a:r>
              <a:rPr lang="en-US" dirty="0" err="1"/>
              <a:t>enim</a:t>
            </a:r>
            <a:r>
              <a:rPr lang="en-US" dirty="0"/>
              <a:t> ad minim </a:t>
            </a:r>
            <a:r>
              <a:rPr lang="en-US" dirty="0" err="1"/>
              <a:t>veniam</a:t>
            </a:r>
            <a:r>
              <a:rPr lang="en-US" dirty="0"/>
              <a:t>.</a:t>
            </a:r>
          </a:p>
        </p:txBody>
      </p:sp>
      <p:sp>
        <p:nvSpPr>
          <p:cNvPr id="39" name="Text Placeholder 2"/>
          <p:cNvSpPr>
            <a:spLocks noGrp="1"/>
          </p:cNvSpPr>
          <p:nvPr>
            <p:ph type="body" sz="quarter" idx="32" hasCustomPrompt="1"/>
          </p:nvPr>
        </p:nvSpPr>
        <p:spPr>
          <a:xfrm>
            <a:off x="1870967" y="4681986"/>
            <a:ext cx="6012080" cy="370185"/>
          </a:xfrm>
          <a:prstGeom prst="rect">
            <a:avLst/>
          </a:prstGeom>
        </p:spPr>
        <p:txBody>
          <a:bodyPr lIns="0" tIns="0" rIns="0" bIns="0">
            <a:noAutofit/>
          </a:bodyPr>
          <a:lstStyle>
            <a:lvl1pPr marL="0" indent="0" algn="l">
              <a:lnSpc>
                <a:spcPct val="100000"/>
              </a:lnSpc>
              <a:spcBef>
                <a:spcPts val="800"/>
              </a:spcBef>
              <a:buNone/>
              <a:defRPr lang="en-US" sz="1867" b="1" kern="1200" dirty="0">
                <a:solidFill>
                  <a:schemeClr val="accent3"/>
                </a:solidFill>
                <a:latin typeface="+mn-lt"/>
                <a:ea typeface="+mn-ea"/>
                <a:cs typeface="+mn-cs"/>
              </a:defRPr>
            </a:lvl1pPr>
            <a:lvl2pPr marL="457189" indent="0">
              <a:buNone/>
              <a:defRPr/>
            </a:lvl2pPr>
            <a:lvl3pPr marL="914377" indent="0">
              <a:buNone/>
              <a:defRPr/>
            </a:lvl3pPr>
            <a:lvl4pPr marL="1371566" indent="0">
              <a:buNone/>
              <a:defRPr/>
            </a:lvl4pPr>
            <a:lvl5pPr marL="1828754" indent="0">
              <a:buNone/>
              <a:defRPr/>
            </a:lvl5pPr>
          </a:lstStyle>
          <a:p>
            <a:r>
              <a:rPr lang="en-US" dirty="0"/>
              <a:t>Click to add a subtitle</a:t>
            </a:r>
          </a:p>
        </p:txBody>
      </p:sp>
      <p:sp>
        <p:nvSpPr>
          <p:cNvPr id="40" name="Picture Placeholder 6"/>
          <p:cNvSpPr>
            <a:spLocks noGrp="1"/>
          </p:cNvSpPr>
          <p:nvPr>
            <p:ph type="pic" sz="quarter" idx="33" hasCustomPrompt="1"/>
          </p:nvPr>
        </p:nvSpPr>
        <p:spPr>
          <a:xfrm>
            <a:off x="499532" y="4676441"/>
            <a:ext cx="1104000" cy="1104000"/>
          </a:xfrm>
          <a:prstGeom prst="ellipse">
            <a:avLst/>
          </a:prstGeom>
          <a:solidFill>
            <a:schemeClr val="tx1">
              <a:lumMod val="10000"/>
              <a:lumOff val="90000"/>
            </a:schemeClr>
          </a:solidFill>
        </p:spPr>
        <p:txBody>
          <a:bodyPr lIns="0" tIns="0" rIns="0" bIns="0" anchor="ctr">
            <a:noAutofit/>
          </a:bodyPr>
          <a:lstStyle>
            <a:lvl1pPr marL="0" indent="0" algn="ctr">
              <a:buNone/>
              <a:defRPr sz="1067">
                <a:solidFill>
                  <a:schemeClr val="accent3"/>
                </a:solidFill>
              </a:defRPr>
            </a:lvl1pPr>
          </a:lstStyle>
          <a:p>
            <a:r>
              <a:rPr lang="en-US" dirty="0"/>
              <a:t>Click to add a picture</a:t>
            </a:r>
          </a:p>
        </p:txBody>
      </p:sp>
      <p:sp>
        <p:nvSpPr>
          <p:cNvPr id="41" name="Content Placeholder 2">
            <a:extLst>
              <a:ext uri="{FF2B5EF4-FFF2-40B4-BE49-F238E27FC236}">
                <a16:creationId xmlns:a16="http://schemas.microsoft.com/office/drawing/2014/main" id="{1D312E8C-BE32-5F45-A5AB-57FDA3272178}"/>
              </a:ext>
            </a:extLst>
          </p:cNvPr>
          <p:cNvSpPr>
            <a:spLocks noGrp="1"/>
          </p:cNvSpPr>
          <p:nvPr>
            <p:ph sz="quarter" idx="34" hasCustomPrompt="1"/>
          </p:nvPr>
        </p:nvSpPr>
        <p:spPr>
          <a:xfrm>
            <a:off x="8170495" y="2047952"/>
            <a:ext cx="3494456" cy="4020531"/>
          </a:xfrm>
          <a:prstGeom prst="rect">
            <a:avLst/>
          </a:prstGeom>
        </p:spPr>
        <p:txBody>
          <a:bodyPr lIns="0" tIns="0" rIns="0" bIns="0">
            <a:noAutofit/>
          </a:bodyPr>
          <a:lstStyle>
            <a:lvl1pPr marL="191995" indent="-191995">
              <a:lnSpc>
                <a:spcPct val="100000"/>
              </a:lnSpc>
              <a:spcBef>
                <a:spcPts val="800"/>
              </a:spcBef>
              <a:buFont typeface="Wingdings" panose="05000000000000000000" pitchFamily="2" charset="2"/>
              <a:buChar char="§"/>
              <a:defRPr sz="1600">
                <a:solidFill>
                  <a:schemeClr val="accent3"/>
                </a:solidFill>
                <a:latin typeface="+mn-lt"/>
              </a:defRPr>
            </a:lvl1pPr>
            <a:lvl2pPr marL="383990" indent="-191995">
              <a:lnSpc>
                <a:spcPct val="100000"/>
              </a:lnSpc>
              <a:spcBef>
                <a:spcPts val="800"/>
              </a:spcBef>
              <a:buSzPct val="100000"/>
              <a:buFont typeface="Arial" panose="020B0604020202020204" pitchFamily="34" charset="0"/>
              <a:buChar char="•"/>
              <a:defRPr sz="1467">
                <a:solidFill>
                  <a:schemeClr val="accent3"/>
                </a:solidFill>
                <a:latin typeface="+mn-lt"/>
              </a:defRPr>
            </a:lvl2pPr>
            <a:lvl3pPr marL="671983" indent="-287993">
              <a:lnSpc>
                <a:spcPct val="100000"/>
              </a:lnSpc>
              <a:spcBef>
                <a:spcPts val="800"/>
              </a:spcBef>
              <a:buFont typeface="+mj-lt"/>
              <a:buAutoNum type="alphaLcParenR"/>
              <a:defRPr sz="1333">
                <a:solidFill>
                  <a:schemeClr val="accent3"/>
                </a:solidFill>
                <a:latin typeface="+mn-lt"/>
              </a:defRPr>
            </a:lvl3pPr>
            <a:lvl4pPr marL="863978" indent="-191995">
              <a:lnSpc>
                <a:spcPct val="100000"/>
              </a:lnSpc>
              <a:spcBef>
                <a:spcPts val="800"/>
              </a:spcBef>
              <a:buSzPct val="90000"/>
              <a:buFont typeface="+mj-lt"/>
              <a:buAutoNum type="romanLcPeriod"/>
              <a:defRPr sz="1200">
                <a:solidFill>
                  <a:schemeClr val="accent3"/>
                </a:solidFill>
                <a:latin typeface="+mn-lt"/>
              </a:defRPr>
            </a:lvl4pPr>
            <a:lvl5pPr marL="1055974" indent="-191995">
              <a:lnSpc>
                <a:spcPct val="100000"/>
              </a:lnSpc>
              <a:spcBef>
                <a:spcPts val="800"/>
              </a:spcBef>
              <a:defRPr sz="933">
                <a:solidFill>
                  <a:schemeClr val="accent3"/>
                </a:solidFill>
                <a:latin typeface="+mn-lt"/>
              </a:defRPr>
            </a:lvl5pPr>
            <a:lvl6pPr marL="2285943" indent="0">
              <a:buNone/>
              <a:defRPr sz="1600">
                <a:solidFill>
                  <a:schemeClr val="tx2"/>
                </a:solidFill>
              </a:defRPr>
            </a:lvl6pPr>
          </a:lstStyle>
          <a:p>
            <a:pPr lvl="0"/>
            <a:r>
              <a:rPr lang="en-GB" dirty="0"/>
              <a:t>Click to start texting</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2" name="Text Placeholder 2"/>
          <p:cNvSpPr>
            <a:spLocks noGrp="1"/>
          </p:cNvSpPr>
          <p:nvPr>
            <p:ph type="body" sz="quarter" idx="35" hasCustomPrompt="1"/>
          </p:nvPr>
        </p:nvSpPr>
        <p:spPr>
          <a:xfrm>
            <a:off x="8170495" y="1555752"/>
            <a:ext cx="3494456" cy="370185"/>
          </a:xfrm>
          <a:prstGeom prst="rect">
            <a:avLst/>
          </a:prstGeom>
        </p:spPr>
        <p:txBody>
          <a:bodyPr lIns="0" tIns="0" rIns="0" bIns="0">
            <a:noAutofit/>
          </a:bodyPr>
          <a:lstStyle>
            <a:lvl1pPr marL="0" indent="0" algn="l">
              <a:lnSpc>
                <a:spcPct val="100000"/>
              </a:lnSpc>
              <a:spcBef>
                <a:spcPts val="800"/>
              </a:spcBef>
              <a:buNone/>
              <a:defRPr lang="en-US" sz="2133" b="1" kern="1200" dirty="0">
                <a:solidFill>
                  <a:schemeClr val="accent3"/>
                </a:solidFill>
                <a:latin typeface="+mj-lt"/>
                <a:ea typeface="+mn-ea"/>
                <a:cs typeface="+mn-cs"/>
              </a:defRPr>
            </a:lvl1pPr>
            <a:lvl2pPr marL="457189" indent="0">
              <a:buNone/>
              <a:defRPr/>
            </a:lvl2pPr>
            <a:lvl3pPr marL="914377" indent="0">
              <a:buNone/>
              <a:defRPr/>
            </a:lvl3pPr>
            <a:lvl4pPr marL="1371566" indent="0">
              <a:buNone/>
              <a:defRPr/>
            </a:lvl4pPr>
            <a:lvl5pPr marL="1828754" indent="0">
              <a:buNone/>
              <a:defRPr/>
            </a:lvl5pPr>
          </a:lstStyle>
          <a:p>
            <a:r>
              <a:rPr lang="en-US" dirty="0"/>
              <a:t>Click to add a title</a:t>
            </a:r>
          </a:p>
        </p:txBody>
      </p:sp>
      <p:sp>
        <p:nvSpPr>
          <p:cNvPr id="34" name="Text Placeholder 4"/>
          <p:cNvSpPr>
            <a:spLocks noGrp="1"/>
          </p:cNvSpPr>
          <p:nvPr>
            <p:ph type="body" sz="quarter" idx="27" hasCustomPrompt="1"/>
          </p:nvPr>
        </p:nvSpPr>
        <p:spPr>
          <a:xfrm>
            <a:off x="511476" y="980017"/>
            <a:ext cx="11153475" cy="287867"/>
          </a:xfrm>
          <a:prstGeom prst="rect">
            <a:avLst/>
          </a:prstGeom>
        </p:spPr>
        <p:txBody>
          <a:bodyPr lIns="0" tIns="0" rIns="0" bIns="0">
            <a:noAutofit/>
          </a:bodyPr>
          <a:lstStyle>
            <a:lvl1pPr marL="0" indent="0" algn="l">
              <a:lnSpc>
                <a:spcPct val="100000"/>
              </a:lnSpc>
              <a:spcBef>
                <a:spcPts val="800"/>
              </a:spcBef>
              <a:buNone/>
              <a:defRPr lang="en-US" sz="2400" b="0" kern="1200" dirty="0">
                <a:solidFill>
                  <a:schemeClr val="accent2"/>
                </a:solidFill>
                <a:latin typeface="+mn-lt"/>
                <a:ea typeface="+mn-ea"/>
                <a:cs typeface="+mn-cs"/>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Click to add a subtitle or delete this placeholder if not needed</a:t>
            </a:r>
          </a:p>
        </p:txBody>
      </p:sp>
      <p:sp>
        <p:nvSpPr>
          <p:cNvPr id="23" name="Text Placeholder 23">
            <a:extLst>
              <a:ext uri="{FF2B5EF4-FFF2-40B4-BE49-F238E27FC236}">
                <a16:creationId xmlns:a16="http://schemas.microsoft.com/office/drawing/2014/main" id="{D290F1EA-1535-4576-90DC-51139AC19B4E}"/>
              </a:ext>
            </a:extLst>
          </p:cNvPr>
          <p:cNvSpPr>
            <a:spLocks noGrp="1"/>
          </p:cNvSpPr>
          <p:nvPr>
            <p:ph type="body" sz="quarter" idx="12" hasCustomPrompt="1"/>
          </p:nvPr>
        </p:nvSpPr>
        <p:spPr>
          <a:xfrm>
            <a:off x="131233" y="-1085145"/>
            <a:ext cx="1680000" cy="624000"/>
          </a:xfrm>
          <a:prstGeom prst="rect">
            <a:avLst/>
          </a:prstGeom>
          <a:solidFill>
            <a:srgbClr val="FFFFFF"/>
          </a:solidFill>
          <a:ln>
            <a:noFill/>
          </a:ln>
        </p:spPr>
        <p:txBody>
          <a:bodyPr anchor="ctr"/>
          <a:lstStyle>
            <a:lvl1pPr marL="0" indent="0" algn="ctr">
              <a:buNone/>
              <a:defRPr sz="3733" b="1">
                <a:solidFill>
                  <a:schemeClr val="accent3"/>
                </a:solidFill>
                <a:latin typeface="+mj-lt"/>
              </a:defRPr>
            </a:lvl1pPr>
            <a:lvl2pPr marL="457189" indent="0">
              <a:buNone/>
              <a:defRPr sz="3733" b="1">
                <a:solidFill>
                  <a:schemeClr val="bg2"/>
                </a:solidFill>
              </a:defRPr>
            </a:lvl2pPr>
            <a:lvl3pPr marL="914377" indent="0">
              <a:buNone/>
              <a:defRPr sz="3733" b="1">
                <a:solidFill>
                  <a:schemeClr val="bg2"/>
                </a:solidFill>
              </a:defRPr>
            </a:lvl3pPr>
            <a:lvl4pPr marL="1371566" indent="0">
              <a:buNone/>
              <a:defRPr sz="3733" b="1">
                <a:solidFill>
                  <a:schemeClr val="bg2"/>
                </a:solidFill>
              </a:defRPr>
            </a:lvl4pPr>
            <a:lvl5pPr marL="1828754" indent="0">
              <a:buNone/>
              <a:defRPr sz="3733" b="1">
                <a:solidFill>
                  <a:schemeClr val="bg2"/>
                </a:solidFill>
              </a:defRPr>
            </a:lvl5pPr>
          </a:lstStyle>
          <a:p>
            <a:pPr lvl="0"/>
            <a:r>
              <a:rPr lang="en-US" dirty="0"/>
              <a:t>Title</a:t>
            </a:r>
          </a:p>
        </p:txBody>
      </p:sp>
      <p:sp>
        <p:nvSpPr>
          <p:cNvPr id="24" name="Text Placeholder 26">
            <a:extLst>
              <a:ext uri="{FF2B5EF4-FFF2-40B4-BE49-F238E27FC236}">
                <a16:creationId xmlns:a16="http://schemas.microsoft.com/office/drawing/2014/main" id="{ACA4820E-63D2-4F8A-A607-2FE985C91241}"/>
              </a:ext>
            </a:extLst>
          </p:cNvPr>
          <p:cNvSpPr>
            <a:spLocks noGrp="1"/>
          </p:cNvSpPr>
          <p:nvPr>
            <p:ph type="body" sz="quarter" idx="13" hasCustomPrompt="1"/>
          </p:nvPr>
        </p:nvSpPr>
        <p:spPr>
          <a:xfrm>
            <a:off x="1839856" y="-1085145"/>
            <a:ext cx="1680000" cy="624000"/>
          </a:xfrm>
          <a:prstGeom prst="rect">
            <a:avLst/>
          </a:prstGeom>
          <a:solidFill>
            <a:srgbClr val="FFFFFF"/>
          </a:solidFill>
          <a:ln>
            <a:noFill/>
          </a:ln>
        </p:spPr>
        <p:txBody>
          <a:bodyPr anchor="ctr"/>
          <a:lstStyle>
            <a:lvl1pPr marL="0" indent="0" algn="ctr">
              <a:buNone/>
              <a:defRPr sz="2400" b="0">
                <a:solidFill>
                  <a:schemeClr val="accent2"/>
                </a:solidFill>
                <a:latin typeface="+mj-lt"/>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Subtitle</a:t>
            </a:r>
          </a:p>
        </p:txBody>
      </p:sp>
      <p:sp>
        <p:nvSpPr>
          <p:cNvPr id="25" name="Text Placeholder 26">
            <a:extLst>
              <a:ext uri="{FF2B5EF4-FFF2-40B4-BE49-F238E27FC236}">
                <a16:creationId xmlns:a16="http://schemas.microsoft.com/office/drawing/2014/main" id="{E6B5C99E-0D38-4631-9834-895FFDDBC7AA}"/>
              </a:ext>
            </a:extLst>
          </p:cNvPr>
          <p:cNvSpPr>
            <a:spLocks noGrp="1"/>
          </p:cNvSpPr>
          <p:nvPr>
            <p:ph type="body" sz="quarter" idx="14" hasCustomPrompt="1"/>
          </p:nvPr>
        </p:nvSpPr>
        <p:spPr>
          <a:xfrm>
            <a:off x="3548479" y="-1085145"/>
            <a:ext cx="1680000" cy="624000"/>
          </a:xfrm>
          <a:prstGeom prst="rect">
            <a:avLst/>
          </a:prstGeom>
          <a:solidFill>
            <a:srgbClr val="FFFFFF"/>
          </a:solidFill>
          <a:ln>
            <a:noFill/>
          </a:ln>
        </p:spPr>
        <p:txBody>
          <a:bodyPr anchor="ctr"/>
          <a:lstStyle>
            <a:lvl1pPr marL="0" indent="0" algn="ctr">
              <a:buNone/>
              <a:defRPr sz="1867" b="0">
                <a:solidFill>
                  <a:schemeClr val="accent2"/>
                </a:solidFill>
                <a:latin typeface="+mj-lt"/>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Lead</a:t>
            </a:r>
          </a:p>
        </p:txBody>
      </p:sp>
      <p:sp>
        <p:nvSpPr>
          <p:cNvPr id="26" name="Text Placeholder 26">
            <a:extLst>
              <a:ext uri="{FF2B5EF4-FFF2-40B4-BE49-F238E27FC236}">
                <a16:creationId xmlns:a16="http://schemas.microsoft.com/office/drawing/2014/main" id="{C8A50A2B-76D9-48E6-921C-BA83E11B95BD}"/>
              </a:ext>
            </a:extLst>
          </p:cNvPr>
          <p:cNvSpPr>
            <a:spLocks noGrp="1"/>
          </p:cNvSpPr>
          <p:nvPr>
            <p:ph type="body" sz="quarter" idx="15" hasCustomPrompt="1"/>
          </p:nvPr>
        </p:nvSpPr>
        <p:spPr>
          <a:xfrm>
            <a:off x="5257101" y="-1085145"/>
            <a:ext cx="1680000" cy="624000"/>
          </a:xfrm>
          <a:prstGeom prst="rect">
            <a:avLst/>
          </a:prstGeom>
          <a:solidFill>
            <a:srgbClr val="FFFFFF"/>
          </a:solidFill>
          <a:ln>
            <a:noFill/>
          </a:ln>
        </p:spPr>
        <p:txBody>
          <a:bodyPr anchor="ctr"/>
          <a:lstStyle>
            <a:lvl1pPr marL="0" indent="0" algn="ctr">
              <a:buNone/>
              <a:defRPr sz="2133" b="1">
                <a:solidFill>
                  <a:schemeClr val="accent3"/>
                </a:solidFill>
                <a:latin typeface="+mj-lt"/>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Text title 1</a:t>
            </a:r>
          </a:p>
        </p:txBody>
      </p:sp>
      <p:sp>
        <p:nvSpPr>
          <p:cNvPr id="27" name="Text Placeholder 26">
            <a:extLst>
              <a:ext uri="{FF2B5EF4-FFF2-40B4-BE49-F238E27FC236}">
                <a16:creationId xmlns:a16="http://schemas.microsoft.com/office/drawing/2014/main" id="{539E6C41-A664-43C0-B28F-6016DB2F7A2E}"/>
              </a:ext>
            </a:extLst>
          </p:cNvPr>
          <p:cNvSpPr>
            <a:spLocks noGrp="1"/>
          </p:cNvSpPr>
          <p:nvPr>
            <p:ph type="body" sz="quarter" idx="16" hasCustomPrompt="1"/>
          </p:nvPr>
        </p:nvSpPr>
        <p:spPr>
          <a:xfrm>
            <a:off x="8674347" y="-1085145"/>
            <a:ext cx="1680000" cy="624000"/>
          </a:xfrm>
          <a:prstGeom prst="rect">
            <a:avLst/>
          </a:prstGeom>
          <a:solidFill>
            <a:srgbClr val="FFFFFF"/>
          </a:solidFill>
          <a:ln>
            <a:noFill/>
          </a:ln>
        </p:spPr>
        <p:txBody>
          <a:bodyPr anchor="ctr"/>
          <a:lstStyle>
            <a:lvl1pPr marL="0" indent="0" algn="ctr">
              <a:buNone/>
              <a:defRPr sz="1600" b="0">
                <a:solidFill>
                  <a:schemeClr val="accent3"/>
                </a:solidFill>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Text</a:t>
            </a:r>
          </a:p>
        </p:txBody>
      </p:sp>
      <p:sp>
        <p:nvSpPr>
          <p:cNvPr id="28" name="Text Placeholder 26">
            <a:extLst>
              <a:ext uri="{FF2B5EF4-FFF2-40B4-BE49-F238E27FC236}">
                <a16:creationId xmlns:a16="http://schemas.microsoft.com/office/drawing/2014/main" id="{0953E0DE-0E04-498C-8F69-D3D812B1C1F9}"/>
              </a:ext>
            </a:extLst>
          </p:cNvPr>
          <p:cNvSpPr>
            <a:spLocks noGrp="1"/>
          </p:cNvSpPr>
          <p:nvPr>
            <p:ph type="body" sz="quarter" idx="17" hasCustomPrompt="1"/>
          </p:nvPr>
        </p:nvSpPr>
        <p:spPr>
          <a:xfrm>
            <a:off x="10382973" y="-1085145"/>
            <a:ext cx="1680000" cy="624000"/>
          </a:xfrm>
          <a:prstGeom prst="rect">
            <a:avLst/>
          </a:prstGeom>
          <a:solidFill>
            <a:srgbClr val="FFFFFF"/>
          </a:solidFill>
          <a:ln>
            <a:noFill/>
          </a:ln>
        </p:spPr>
        <p:txBody>
          <a:bodyPr anchor="ctr"/>
          <a:lstStyle>
            <a:lvl1pPr marL="0" indent="0" algn="ctr">
              <a:buNone/>
              <a:defRPr sz="1067" b="0">
                <a:solidFill>
                  <a:schemeClr val="accent3"/>
                </a:solidFill>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Caption</a:t>
            </a:r>
          </a:p>
        </p:txBody>
      </p:sp>
      <p:sp>
        <p:nvSpPr>
          <p:cNvPr id="29" name="Text Placeholder 26">
            <a:extLst>
              <a:ext uri="{FF2B5EF4-FFF2-40B4-BE49-F238E27FC236}">
                <a16:creationId xmlns:a16="http://schemas.microsoft.com/office/drawing/2014/main" id="{FA1593B3-CFF6-4B0F-A331-9FE045EB9C62}"/>
              </a:ext>
            </a:extLst>
          </p:cNvPr>
          <p:cNvSpPr>
            <a:spLocks noGrp="1"/>
          </p:cNvSpPr>
          <p:nvPr>
            <p:ph type="body" sz="quarter" idx="18" hasCustomPrompt="1"/>
          </p:nvPr>
        </p:nvSpPr>
        <p:spPr>
          <a:xfrm>
            <a:off x="6965724" y="-1085145"/>
            <a:ext cx="1680000" cy="624000"/>
          </a:xfrm>
          <a:prstGeom prst="rect">
            <a:avLst/>
          </a:prstGeom>
          <a:solidFill>
            <a:srgbClr val="FFFFFF"/>
          </a:solidFill>
          <a:ln>
            <a:noFill/>
          </a:ln>
        </p:spPr>
        <p:txBody>
          <a:bodyPr anchor="ctr"/>
          <a:lstStyle>
            <a:lvl1pPr marL="0" indent="0" algn="ctr">
              <a:buNone/>
              <a:defRPr sz="1867" b="1">
                <a:solidFill>
                  <a:schemeClr val="accent3"/>
                </a:solidFill>
                <a:latin typeface="+mj-lt"/>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Text title 2</a:t>
            </a:r>
          </a:p>
        </p:txBody>
      </p:sp>
    </p:spTree>
    <p:extLst>
      <p:ext uri="{BB962C8B-B14F-4D97-AF65-F5344CB8AC3E}">
        <p14:creationId xmlns:p14="http://schemas.microsoft.com/office/powerpoint/2010/main" val="290464501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3 in a row (7)">
    <p:spTree>
      <p:nvGrpSpPr>
        <p:cNvPr id="1" name=""/>
        <p:cNvGrpSpPr/>
        <p:nvPr/>
      </p:nvGrpSpPr>
      <p:grpSpPr>
        <a:xfrm>
          <a:off x="0" y="0"/>
          <a:ext cx="0" cy="0"/>
          <a:chOff x="0" y="0"/>
          <a:chExt cx="0" cy="0"/>
        </a:xfrm>
      </p:grpSpPr>
      <p:sp>
        <p:nvSpPr>
          <p:cNvPr id="39" name="Content Placeholder 2">
            <a:extLst>
              <a:ext uri="{FF2B5EF4-FFF2-40B4-BE49-F238E27FC236}">
                <a16:creationId xmlns:a16="http://schemas.microsoft.com/office/drawing/2014/main" id="{1D312E8C-BE32-5F45-A5AB-57FDA3272178}"/>
              </a:ext>
            </a:extLst>
          </p:cNvPr>
          <p:cNvSpPr>
            <a:spLocks noGrp="1"/>
          </p:cNvSpPr>
          <p:nvPr>
            <p:ph sz="quarter" idx="35" hasCustomPrompt="1"/>
          </p:nvPr>
        </p:nvSpPr>
        <p:spPr>
          <a:xfrm>
            <a:off x="511476" y="4226588"/>
            <a:ext cx="3643621" cy="1841897"/>
          </a:xfrm>
          <a:prstGeom prst="rect">
            <a:avLst/>
          </a:prstGeom>
          <a:noFill/>
          <a:ln w="6350">
            <a:solidFill>
              <a:schemeClr val="tx1">
                <a:lumMod val="50000"/>
                <a:lumOff val="50000"/>
              </a:schemeClr>
            </a:solidFill>
          </a:ln>
        </p:spPr>
        <p:txBody>
          <a:bodyPr lIns="1080000" tIns="108000" rIns="108000" bIns="108000" anchor="ctr">
            <a:noAutofit/>
          </a:bodyPr>
          <a:lstStyle>
            <a:lvl1pPr marL="0" indent="0">
              <a:lnSpc>
                <a:spcPct val="100000"/>
              </a:lnSpc>
              <a:spcBef>
                <a:spcPts val="800"/>
              </a:spcBef>
              <a:buNone/>
              <a:defRPr sz="1600">
                <a:solidFill>
                  <a:schemeClr val="accent3"/>
                </a:solidFill>
                <a:latin typeface="+mn-lt"/>
              </a:defRPr>
            </a:lvl1pPr>
            <a:lvl2pPr marL="383990" indent="-191995">
              <a:lnSpc>
                <a:spcPct val="100000"/>
              </a:lnSpc>
              <a:spcBef>
                <a:spcPts val="800"/>
              </a:spcBef>
              <a:buSzPct val="90000"/>
              <a:buFont typeface="Wingdings" panose="05000000000000000000" pitchFamily="2" charset="2"/>
              <a:buChar char="§"/>
              <a:defRPr sz="1600">
                <a:solidFill>
                  <a:schemeClr val="bg2"/>
                </a:solidFill>
                <a:latin typeface="+mj-lt"/>
              </a:defRPr>
            </a:lvl2pPr>
            <a:lvl3pPr marL="671983" indent="-287993">
              <a:lnSpc>
                <a:spcPct val="100000"/>
              </a:lnSpc>
              <a:spcBef>
                <a:spcPts val="800"/>
              </a:spcBef>
              <a:buFont typeface="+mj-lt"/>
              <a:buAutoNum type="alphaLcParenR"/>
              <a:defRPr sz="1600">
                <a:solidFill>
                  <a:schemeClr val="bg2"/>
                </a:solidFill>
                <a:latin typeface="+mj-lt"/>
              </a:defRPr>
            </a:lvl3pPr>
            <a:lvl4pPr marL="863978" indent="-191995">
              <a:lnSpc>
                <a:spcPct val="100000"/>
              </a:lnSpc>
              <a:spcBef>
                <a:spcPts val="800"/>
              </a:spcBef>
              <a:buSzPct val="90000"/>
              <a:buFont typeface="+mj-lt"/>
              <a:buAutoNum type="romanLcPeriod"/>
              <a:defRPr sz="1600">
                <a:solidFill>
                  <a:schemeClr val="bg2"/>
                </a:solidFill>
                <a:latin typeface="+mj-lt"/>
              </a:defRPr>
            </a:lvl4pPr>
            <a:lvl5pPr marL="1055974" indent="-191995">
              <a:lnSpc>
                <a:spcPct val="100000"/>
              </a:lnSpc>
              <a:spcBef>
                <a:spcPts val="800"/>
              </a:spcBef>
              <a:defRPr sz="1600">
                <a:solidFill>
                  <a:schemeClr val="bg2"/>
                </a:solidFill>
                <a:latin typeface="+mj-lt"/>
              </a:defRPr>
            </a:lvl5pPr>
            <a:lvl6pPr marL="2285943" indent="0">
              <a:buNone/>
              <a:defRPr sz="1600">
                <a:solidFill>
                  <a:schemeClr val="bg2"/>
                </a:solidFill>
              </a:defRPr>
            </a:lvl6pPr>
          </a:lstStyle>
          <a:p>
            <a:pPr lvl="0"/>
            <a:r>
              <a:rPr lang="en-GB" dirty="0"/>
              <a:t>Click to start texting</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p>
        </p:txBody>
      </p:sp>
      <p:sp>
        <p:nvSpPr>
          <p:cNvPr id="40" name="Picture Placeholder 6"/>
          <p:cNvSpPr>
            <a:spLocks noGrp="1"/>
          </p:cNvSpPr>
          <p:nvPr>
            <p:ph type="pic" sz="quarter" idx="36" hasCustomPrompt="1"/>
          </p:nvPr>
        </p:nvSpPr>
        <p:spPr>
          <a:xfrm>
            <a:off x="691599" y="4645473"/>
            <a:ext cx="1004123" cy="1004123"/>
          </a:xfrm>
          <a:prstGeom prst="ellipse">
            <a:avLst/>
          </a:prstGeom>
          <a:solidFill>
            <a:schemeClr val="tx1">
              <a:lumMod val="10000"/>
              <a:lumOff val="90000"/>
            </a:schemeClr>
          </a:solidFill>
        </p:spPr>
        <p:txBody>
          <a:bodyPr lIns="0" tIns="0" rIns="0" bIns="0" anchor="ctr">
            <a:noAutofit/>
          </a:bodyPr>
          <a:lstStyle>
            <a:lvl1pPr marL="0" marR="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sz="1067">
                <a:solidFill>
                  <a:schemeClr val="accent3"/>
                </a:solidFill>
              </a:defRPr>
            </a:lvl1pPr>
          </a:lstStyle>
          <a:p>
            <a:r>
              <a:rPr lang="en-US" dirty="0"/>
              <a:t>Click to add a picture</a:t>
            </a:r>
          </a:p>
        </p:txBody>
      </p:sp>
      <p:sp>
        <p:nvSpPr>
          <p:cNvPr id="41" name="Content Placeholder 2">
            <a:extLst>
              <a:ext uri="{FF2B5EF4-FFF2-40B4-BE49-F238E27FC236}">
                <a16:creationId xmlns:a16="http://schemas.microsoft.com/office/drawing/2014/main" id="{1D312E8C-BE32-5F45-A5AB-57FDA3272178}"/>
              </a:ext>
            </a:extLst>
          </p:cNvPr>
          <p:cNvSpPr>
            <a:spLocks noGrp="1"/>
          </p:cNvSpPr>
          <p:nvPr>
            <p:ph sz="quarter" idx="37" hasCustomPrompt="1"/>
          </p:nvPr>
        </p:nvSpPr>
        <p:spPr>
          <a:xfrm>
            <a:off x="4274190" y="4226588"/>
            <a:ext cx="3643621" cy="1841897"/>
          </a:xfrm>
          <a:prstGeom prst="rect">
            <a:avLst/>
          </a:prstGeom>
          <a:noFill/>
          <a:ln w="6350">
            <a:solidFill>
              <a:schemeClr val="tx1">
                <a:lumMod val="50000"/>
                <a:lumOff val="50000"/>
              </a:schemeClr>
            </a:solidFill>
          </a:ln>
        </p:spPr>
        <p:txBody>
          <a:bodyPr lIns="1080000" tIns="108000" rIns="108000" bIns="108000" anchor="ctr">
            <a:noAutofit/>
          </a:bodyPr>
          <a:lstStyle>
            <a:lvl1pPr marL="0" indent="0">
              <a:lnSpc>
                <a:spcPct val="100000"/>
              </a:lnSpc>
              <a:spcBef>
                <a:spcPts val="800"/>
              </a:spcBef>
              <a:buNone/>
              <a:defRPr sz="1600">
                <a:solidFill>
                  <a:schemeClr val="accent3"/>
                </a:solidFill>
                <a:latin typeface="+mn-lt"/>
              </a:defRPr>
            </a:lvl1pPr>
            <a:lvl2pPr marL="383990" indent="-191995">
              <a:lnSpc>
                <a:spcPct val="100000"/>
              </a:lnSpc>
              <a:spcBef>
                <a:spcPts val="800"/>
              </a:spcBef>
              <a:buSzPct val="90000"/>
              <a:buFont typeface="Wingdings" panose="05000000000000000000" pitchFamily="2" charset="2"/>
              <a:buChar char="§"/>
              <a:defRPr sz="1600">
                <a:solidFill>
                  <a:schemeClr val="bg2"/>
                </a:solidFill>
                <a:latin typeface="+mj-lt"/>
              </a:defRPr>
            </a:lvl2pPr>
            <a:lvl3pPr marL="671983" indent="-287993">
              <a:lnSpc>
                <a:spcPct val="100000"/>
              </a:lnSpc>
              <a:spcBef>
                <a:spcPts val="800"/>
              </a:spcBef>
              <a:buFont typeface="+mj-lt"/>
              <a:buAutoNum type="alphaLcParenR"/>
              <a:defRPr sz="1600">
                <a:solidFill>
                  <a:schemeClr val="bg2"/>
                </a:solidFill>
                <a:latin typeface="+mj-lt"/>
              </a:defRPr>
            </a:lvl3pPr>
            <a:lvl4pPr marL="863978" indent="-191995">
              <a:lnSpc>
                <a:spcPct val="100000"/>
              </a:lnSpc>
              <a:spcBef>
                <a:spcPts val="800"/>
              </a:spcBef>
              <a:buSzPct val="90000"/>
              <a:buFont typeface="+mj-lt"/>
              <a:buAutoNum type="romanLcPeriod"/>
              <a:defRPr sz="1600">
                <a:solidFill>
                  <a:schemeClr val="bg2"/>
                </a:solidFill>
                <a:latin typeface="+mj-lt"/>
              </a:defRPr>
            </a:lvl4pPr>
            <a:lvl5pPr marL="1055974" indent="-191995">
              <a:lnSpc>
                <a:spcPct val="100000"/>
              </a:lnSpc>
              <a:spcBef>
                <a:spcPts val="800"/>
              </a:spcBef>
              <a:defRPr sz="1600">
                <a:solidFill>
                  <a:schemeClr val="bg2"/>
                </a:solidFill>
                <a:latin typeface="+mj-lt"/>
              </a:defRPr>
            </a:lvl5pPr>
            <a:lvl6pPr marL="2285943" indent="0">
              <a:buNone/>
              <a:defRPr sz="1600">
                <a:solidFill>
                  <a:schemeClr val="bg2"/>
                </a:solidFill>
              </a:defRPr>
            </a:lvl6pPr>
          </a:lstStyle>
          <a:p>
            <a:pPr lvl="0"/>
            <a:r>
              <a:rPr lang="en-GB" dirty="0"/>
              <a:t>Click to start texting</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p>
        </p:txBody>
      </p:sp>
      <p:sp>
        <p:nvSpPr>
          <p:cNvPr id="42" name="Picture Placeholder 6"/>
          <p:cNvSpPr>
            <a:spLocks noGrp="1"/>
          </p:cNvSpPr>
          <p:nvPr>
            <p:ph type="pic" sz="quarter" idx="38" hasCustomPrompt="1"/>
          </p:nvPr>
        </p:nvSpPr>
        <p:spPr>
          <a:xfrm>
            <a:off x="4454312" y="4645473"/>
            <a:ext cx="1004123" cy="1004123"/>
          </a:xfrm>
          <a:prstGeom prst="ellipse">
            <a:avLst/>
          </a:prstGeom>
          <a:solidFill>
            <a:schemeClr val="tx1">
              <a:lumMod val="10000"/>
              <a:lumOff val="90000"/>
            </a:schemeClr>
          </a:solidFill>
        </p:spPr>
        <p:txBody>
          <a:bodyPr lIns="0" tIns="0" rIns="0" bIns="0" anchor="ctr">
            <a:noAutofit/>
          </a:bodyPr>
          <a:lstStyle>
            <a:lvl1pPr marL="0" indent="0" algn="ctr">
              <a:buNone/>
              <a:defRPr sz="1067">
                <a:solidFill>
                  <a:schemeClr val="accent3"/>
                </a:solidFill>
              </a:defRPr>
            </a:lvl1pPr>
          </a:lstStyle>
          <a:p>
            <a:r>
              <a:rPr lang="en-US" dirty="0"/>
              <a:t>Click to add a picture</a:t>
            </a:r>
          </a:p>
        </p:txBody>
      </p:sp>
      <p:sp>
        <p:nvSpPr>
          <p:cNvPr id="43" name="Content Placeholder 2">
            <a:extLst>
              <a:ext uri="{FF2B5EF4-FFF2-40B4-BE49-F238E27FC236}">
                <a16:creationId xmlns:a16="http://schemas.microsoft.com/office/drawing/2014/main" id="{1D312E8C-BE32-5F45-A5AB-57FDA3272178}"/>
              </a:ext>
            </a:extLst>
          </p:cNvPr>
          <p:cNvSpPr>
            <a:spLocks noGrp="1"/>
          </p:cNvSpPr>
          <p:nvPr>
            <p:ph sz="quarter" idx="39" hasCustomPrompt="1"/>
          </p:nvPr>
        </p:nvSpPr>
        <p:spPr>
          <a:xfrm>
            <a:off x="8036903" y="4226588"/>
            <a:ext cx="3643621" cy="1841897"/>
          </a:xfrm>
          <a:prstGeom prst="rect">
            <a:avLst/>
          </a:prstGeom>
          <a:noFill/>
          <a:ln w="6350">
            <a:solidFill>
              <a:schemeClr val="tx1">
                <a:lumMod val="50000"/>
                <a:lumOff val="50000"/>
              </a:schemeClr>
            </a:solidFill>
          </a:ln>
        </p:spPr>
        <p:txBody>
          <a:bodyPr lIns="1080000" tIns="108000" rIns="108000" bIns="108000" anchor="ctr">
            <a:noAutofit/>
          </a:bodyPr>
          <a:lstStyle>
            <a:lvl1pPr marL="0" indent="0">
              <a:lnSpc>
                <a:spcPct val="100000"/>
              </a:lnSpc>
              <a:spcBef>
                <a:spcPts val="800"/>
              </a:spcBef>
              <a:buNone/>
              <a:defRPr sz="1600">
                <a:solidFill>
                  <a:schemeClr val="accent3"/>
                </a:solidFill>
                <a:latin typeface="+mn-lt"/>
              </a:defRPr>
            </a:lvl1pPr>
            <a:lvl2pPr marL="383990" indent="-191995">
              <a:lnSpc>
                <a:spcPct val="100000"/>
              </a:lnSpc>
              <a:spcBef>
                <a:spcPts val="800"/>
              </a:spcBef>
              <a:buSzPct val="90000"/>
              <a:buFont typeface="Wingdings" panose="05000000000000000000" pitchFamily="2" charset="2"/>
              <a:buChar char="§"/>
              <a:defRPr sz="1600">
                <a:solidFill>
                  <a:schemeClr val="bg2"/>
                </a:solidFill>
                <a:latin typeface="+mj-lt"/>
              </a:defRPr>
            </a:lvl2pPr>
            <a:lvl3pPr marL="671983" indent="-287993">
              <a:lnSpc>
                <a:spcPct val="100000"/>
              </a:lnSpc>
              <a:spcBef>
                <a:spcPts val="800"/>
              </a:spcBef>
              <a:buFont typeface="+mj-lt"/>
              <a:buAutoNum type="alphaLcParenR"/>
              <a:defRPr sz="1600">
                <a:solidFill>
                  <a:schemeClr val="bg2"/>
                </a:solidFill>
                <a:latin typeface="+mj-lt"/>
              </a:defRPr>
            </a:lvl3pPr>
            <a:lvl4pPr marL="863978" indent="-191995">
              <a:lnSpc>
                <a:spcPct val="100000"/>
              </a:lnSpc>
              <a:spcBef>
                <a:spcPts val="800"/>
              </a:spcBef>
              <a:buSzPct val="90000"/>
              <a:buFont typeface="+mj-lt"/>
              <a:buAutoNum type="romanLcPeriod"/>
              <a:defRPr sz="1600">
                <a:solidFill>
                  <a:schemeClr val="bg2"/>
                </a:solidFill>
                <a:latin typeface="+mj-lt"/>
              </a:defRPr>
            </a:lvl4pPr>
            <a:lvl5pPr marL="1055974" indent="-191995">
              <a:lnSpc>
                <a:spcPct val="100000"/>
              </a:lnSpc>
              <a:spcBef>
                <a:spcPts val="800"/>
              </a:spcBef>
              <a:defRPr sz="1600">
                <a:solidFill>
                  <a:schemeClr val="bg2"/>
                </a:solidFill>
                <a:latin typeface="+mj-lt"/>
              </a:defRPr>
            </a:lvl5pPr>
            <a:lvl6pPr marL="2285943" indent="0">
              <a:buNone/>
              <a:defRPr sz="1600">
                <a:solidFill>
                  <a:schemeClr val="bg2"/>
                </a:solidFill>
              </a:defRPr>
            </a:lvl6pPr>
          </a:lstStyle>
          <a:p>
            <a:pPr lvl="0"/>
            <a:r>
              <a:rPr lang="en-GB" dirty="0"/>
              <a:t>Click to start texting</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p>
        </p:txBody>
      </p:sp>
      <p:sp>
        <p:nvSpPr>
          <p:cNvPr id="44" name="Picture Placeholder 6"/>
          <p:cNvSpPr>
            <a:spLocks noGrp="1"/>
          </p:cNvSpPr>
          <p:nvPr>
            <p:ph type="pic" sz="quarter" idx="40" hasCustomPrompt="1"/>
          </p:nvPr>
        </p:nvSpPr>
        <p:spPr>
          <a:xfrm>
            <a:off x="8217025" y="4645473"/>
            <a:ext cx="1004123" cy="1004123"/>
          </a:xfrm>
          <a:prstGeom prst="ellipse">
            <a:avLst/>
          </a:prstGeom>
          <a:solidFill>
            <a:schemeClr val="tx1">
              <a:lumMod val="10000"/>
              <a:lumOff val="90000"/>
            </a:schemeClr>
          </a:solidFill>
        </p:spPr>
        <p:txBody>
          <a:bodyPr lIns="0" tIns="0" rIns="0" bIns="0" anchor="ctr">
            <a:noAutofit/>
          </a:bodyPr>
          <a:lstStyle>
            <a:lvl1pPr marL="0" indent="0" algn="ctr">
              <a:buNone/>
              <a:defRPr sz="1067">
                <a:solidFill>
                  <a:schemeClr val="accent3"/>
                </a:solidFill>
              </a:defRPr>
            </a:lvl1pPr>
          </a:lstStyle>
          <a:p>
            <a:r>
              <a:rPr lang="en-US" dirty="0"/>
              <a:t>Click to add a picture</a:t>
            </a:r>
          </a:p>
        </p:txBody>
      </p:sp>
      <p:sp>
        <p:nvSpPr>
          <p:cNvPr id="27" name="Content Placeholder 2">
            <a:extLst>
              <a:ext uri="{FF2B5EF4-FFF2-40B4-BE49-F238E27FC236}">
                <a16:creationId xmlns:a16="http://schemas.microsoft.com/office/drawing/2014/main" id="{1D312E8C-BE32-5F45-A5AB-57FDA3272178}"/>
              </a:ext>
            </a:extLst>
          </p:cNvPr>
          <p:cNvSpPr>
            <a:spLocks noGrp="1"/>
          </p:cNvSpPr>
          <p:nvPr>
            <p:ph sz="quarter" idx="33" hasCustomPrompt="1"/>
          </p:nvPr>
        </p:nvSpPr>
        <p:spPr>
          <a:xfrm>
            <a:off x="8036903" y="2283341"/>
            <a:ext cx="3643621" cy="1841897"/>
          </a:xfrm>
          <a:prstGeom prst="rect">
            <a:avLst/>
          </a:prstGeom>
          <a:noFill/>
          <a:ln w="6350">
            <a:solidFill>
              <a:schemeClr val="tx1">
                <a:lumMod val="50000"/>
                <a:lumOff val="50000"/>
              </a:schemeClr>
            </a:solidFill>
          </a:ln>
        </p:spPr>
        <p:txBody>
          <a:bodyPr lIns="1080000" tIns="108000" rIns="108000" bIns="108000" anchor="ctr">
            <a:noAutofit/>
          </a:bodyPr>
          <a:lstStyle>
            <a:lvl1pPr marL="0" indent="0">
              <a:lnSpc>
                <a:spcPct val="100000"/>
              </a:lnSpc>
              <a:spcBef>
                <a:spcPts val="800"/>
              </a:spcBef>
              <a:buNone/>
              <a:defRPr sz="1600">
                <a:solidFill>
                  <a:schemeClr val="accent3"/>
                </a:solidFill>
                <a:latin typeface="+mn-lt"/>
              </a:defRPr>
            </a:lvl1pPr>
            <a:lvl2pPr marL="383990" indent="-191995">
              <a:lnSpc>
                <a:spcPct val="100000"/>
              </a:lnSpc>
              <a:spcBef>
                <a:spcPts val="800"/>
              </a:spcBef>
              <a:buSzPct val="90000"/>
              <a:buFont typeface="Wingdings" panose="05000000000000000000" pitchFamily="2" charset="2"/>
              <a:buChar char="§"/>
              <a:defRPr sz="1600">
                <a:solidFill>
                  <a:schemeClr val="bg2"/>
                </a:solidFill>
                <a:latin typeface="+mj-lt"/>
              </a:defRPr>
            </a:lvl2pPr>
            <a:lvl3pPr marL="671983" indent="-287993">
              <a:lnSpc>
                <a:spcPct val="100000"/>
              </a:lnSpc>
              <a:spcBef>
                <a:spcPts val="800"/>
              </a:spcBef>
              <a:buFont typeface="+mj-lt"/>
              <a:buAutoNum type="alphaLcParenR"/>
              <a:defRPr sz="1600">
                <a:solidFill>
                  <a:schemeClr val="bg2"/>
                </a:solidFill>
                <a:latin typeface="+mj-lt"/>
              </a:defRPr>
            </a:lvl3pPr>
            <a:lvl4pPr marL="863978" indent="-191995">
              <a:lnSpc>
                <a:spcPct val="100000"/>
              </a:lnSpc>
              <a:spcBef>
                <a:spcPts val="800"/>
              </a:spcBef>
              <a:buSzPct val="90000"/>
              <a:buFont typeface="+mj-lt"/>
              <a:buAutoNum type="romanLcPeriod"/>
              <a:defRPr sz="1600">
                <a:solidFill>
                  <a:schemeClr val="bg2"/>
                </a:solidFill>
                <a:latin typeface="+mj-lt"/>
              </a:defRPr>
            </a:lvl4pPr>
            <a:lvl5pPr marL="1055974" indent="-191995">
              <a:lnSpc>
                <a:spcPct val="100000"/>
              </a:lnSpc>
              <a:spcBef>
                <a:spcPts val="800"/>
              </a:spcBef>
              <a:defRPr sz="1600">
                <a:solidFill>
                  <a:schemeClr val="bg2"/>
                </a:solidFill>
                <a:latin typeface="+mj-lt"/>
              </a:defRPr>
            </a:lvl5pPr>
            <a:lvl6pPr marL="2285943" indent="0">
              <a:buNone/>
              <a:defRPr sz="1600">
                <a:solidFill>
                  <a:schemeClr val="bg2"/>
                </a:solidFill>
              </a:defRPr>
            </a:lvl6pPr>
          </a:lstStyle>
          <a:p>
            <a:pPr lvl="0"/>
            <a:r>
              <a:rPr lang="en-GB" dirty="0"/>
              <a:t>Click to start texting</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p>
        </p:txBody>
      </p:sp>
      <p:sp>
        <p:nvSpPr>
          <p:cNvPr id="28" name="Picture Placeholder 6"/>
          <p:cNvSpPr>
            <a:spLocks noGrp="1"/>
          </p:cNvSpPr>
          <p:nvPr>
            <p:ph type="pic" sz="quarter" idx="34" hasCustomPrompt="1"/>
          </p:nvPr>
        </p:nvSpPr>
        <p:spPr>
          <a:xfrm>
            <a:off x="8217025" y="2702227"/>
            <a:ext cx="1004123" cy="1004123"/>
          </a:xfrm>
          <a:prstGeom prst="ellipse">
            <a:avLst/>
          </a:prstGeom>
          <a:solidFill>
            <a:schemeClr val="tx1">
              <a:lumMod val="10000"/>
              <a:lumOff val="90000"/>
            </a:schemeClr>
          </a:solidFill>
        </p:spPr>
        <p:txBody>
          <a:bodyPr lIns="0" tIns="0" rIns="0" bIns="0" anchor="ctr">
            <a:noAutofit/>
          </a:bodyPr>
          <a:lstStyle>
            <a:lvl1pPr marL="0" indent="0" algn="ctr">
              <a:buNone/>
              <a:defRPr sz="1067">
                <a:solidFill>
                  <a:schemeClr val="accent3"/>
                </a:solidFill>
              </a:defRPr>
            </a:lvl1pPr>
          </a:lstStyle>
          <a:p>
            <a:r>
              <a:rPr lang="en-US" dirty="0"/>
              <a:t>Click to add a picture</a:t>
            </a:r>
          </a:p>
        </p:txBody>
      </p:sp>
      <p:sp>
        <p:nvSpPr>
          <p:cNvPr id="6" name="Title Placeholder 1">
            <a:extLst>
              <a:ext uri="{FF2B5EF4-FFF2-40B4-BE49-F238E27FC236}">
                <a16:creationId xmlns:a16="http://schemas.microsoft.com/office/drawing/2014/main" id="{C495203F-FA6E-0C44-BB69-AF955CA6C5D3}"/>
              </a:ext>
            </a:extLst>
          </p:cNvPr>
          <p:cNvSpPr>
            <a:spLocks noGrp="1"/>
          </p:cNvSpPr>
          <p:nvPr>
            <p:ph type="title" hasCustomPrompt="1"/>
          </p:nvPr>
        </p:nvSpPr>
        <p:spPr>
          <a:xfrm>
            <a:off x="511476" y="316422"/>
            <a:ext cx="11153475" cy="951463"/>
          </a:xfrm>
          <a:prstGeom prst="rect">
            <a:avLst/>
          </a:prstGeom>
        </p:spPr>
        <p:txBody>
          <a:bodyPr vert="horz" lIns="0" tIns="0" rIns="0" bIns="0" rtlCol="0" anchor="t" anchorCtr="0">
            <a:noAutofit/>
          </a:bodyPr>
          <a:lstStyle>
            <a:lvl1pPr algn="l">
              <a:defRPr>
                <a:solidFill>
                  <a:schemeClr val="accent3"/>
                </a:solidFill>
                <a:latin typeface="+mj-lt"/>
              </a:defRPr>
            </a:lvl1pPr>
          </a:lstStyle>
          <a:p>
            <a:r>
              <a:rPr lang="en-US" dirty="0"/>
              <a:t>Click to add a title</a:t>
            </a:r>
          </a:p>
        </p:txBody>
      </p:sp>
      <p:sp>
        <p:nvSpPr>
          <p:cNvPr id="35" name="Text Placeholder 2"/>
          <p:cNvSpPr>
            <a:spLocks noGrp="1"/>
          </p:cNvSpPr>
          <p:nvPr>
            <p:ph type="body" sz="quarter" idx="28" hasCustomPrompt="1"/>
          </p:nvPr>
        </p:nvSpPr>
        <p:spPr>
          <a:xfrm>
            <a:off x="512234" y="1555752"/>
            <a:ext cx="11152717" cy="492201"/>
          </a:xfrm>
          <a:prstGeom prst="rect">
            <a:avLst/>
          </a:prstGeom>
        </p:spPr>
        <p:txBody>
          <a:bodyPr lIns="0" tIns="0" rIns="0" bIns="0">
            <a:noAutofit/>
          </a:bodyPr>
          <a:lstStyle>
            <a:lvl1pPr marL="0" indent="0" algn="l">
              <a:lnSpc>
                <a:spcPct val="100000"/>
              </a:lnSpc>
              <a:spcBef>
                <a:spcPts val="800"/>
              </a:spcBef>
              <a:buNone/>
              <a:defRPr lang="en-US" sz="1867" b="0" kern="1200" dirty="0">
                <a:solidFill>
                  <a:schemeClr val="accent2"/>
                </a:solidFill>
                <a:latin typeface="+mn-lt"/>
                <a:ea typeface="+mn-ea"/>
                <a:cs typeface="+mn-cs"/>
              </a:defRPr>
            </a:lvl1pPr>
            <a:lvl2pPr marL="457189" indent="0">
              <a:buNone/>
              <a:defRPr/>
            </a:lvl2pPr>
            <a:lvl3pPr marL="914377" indent="0">
              <a:buNone/>
              <a:defRPr/>
            </a:lvl3pPr>
            <a:lvl4pPr marL="1371566" indent="0">
              <a:buNone/>
              <a:defRPr/>
            </a:lvl4pPr>
            <a:lvl5pPr marL="1828754" indent="0">
              <a:buNone/>
              <a:defRPr/>
            </a:lvl5pPr>
          </a:lstStyle>
          <a:p>
            <a:r>
              <a:rPr lang="en-US" dirty="0"/>
              <a:t>Click to add a lead or delete this placeholder if not needed</a:t>
            </a:r>
          </a:p>
        </p:txBody>
      </p:sp>
      <p:sp>
        <p:nvSpPr>
          <p:cNvPr id="25" name="Content Placeholder 2">
            <a:extLst>
              <a:ext uri="{FF2B5EF4-FFF2-40B4-BE49-F238E27FC236}">
                <a16:creationId xmlns:a16="http://schemas.microsoft.com/office/drawing/2014/main" id="{1D312E8C-BE32-5F45-A5AB-57FDA3272178}"/>
              </a:ext>
            </a:extLst>
          </p:cNvPr>
          <p:cNvSpPr>
            <a:spLocks noGrp="1"/>
          </p:cNvSpPr>
          <p:nvPr>
            <p:ph sz="quarter" idx="31" hasCustomPrompt="1"/>
          </p:nvPr>
        </p:nvSpPr>
        <p:spPr>
          <a:xfrm>
            <a:off x="4274190" y="2283341"/>
            <a:ext cx="3643621" cy="1841897"/>
          </a:xfrm>
          <a:prstGeom prst="rect">
            <a:avLst/>
          </a:prstGeom>
          <a:noFill/>
          <a:ln w="6350">
            <a:solidFill>
              <a:schemeClr val="tx1">
                <a:lumMod val="50000"/>
                <a:lumOff val="50000"/>
              </a:schemeClr>
            </a:solidFill>
          </a:ln>
        </p:spPr>
        <p:txBody>
          <a:bodyPr lIns="1080000" tIns="108000" rIns="108000" bIns="108000" anchor="ctr">
            <a:noAutofit/>
          </a:bodyPr>
          <a:lstStyle>
            <a:lvl1pPr marL="0" indent="0">
              <a:lnSpc>
                <a:spcPct val="100000"/>
              </a:lnSpc>
              <a:spcBef>
                <a:spcPts val="800"/>
              </a:spcBef>
              <a:buNone/>
              <a:defRPr sz="1600">
                <a:solidFill>
                  <a:schemeClr val="accent3"/>
                </a:solidFill>
                <a:latin typeface="+mn-lt"/>
              </a:defRPr>
            </a:lvl1pPr>
            <a:lvl2pPr marL="383990" indent="-191995">
              <a:lnSpc>
                <a:spcPct val="100000"/>
              </a:lnSpc>
              <a:spcBef>
                <a:spcPts val="800"/>
              </a:spcBef>
              <a:buSzPct val="90000"/>
              <a:buFont typeface="Wingdings" panose="05000000000000000000" pitchFamily="2" charset="2"/>
              <a:buChar char="§"/>
              <a:defRPr sz="1600">
                <a:solidFill>
                  <a:schemeClr val="bg2"/>
                </a:solidFill>
                <a:latin typeface="+mj-lt"/>
              </a:defRPr>
            </a:lvl2pPr>
            <a:lvl3pPr marL="671983" indent="-287993">
              <a:lnSpc>
                <a:spcPct val="100000"/>
              </a:lnSpc>
              <a:spcBef>
                <a:spcPts val="800"/>
              </a:spcBef>
              <a:buFont typeface="+mj-lt"/>
              <a:buAutoNum type="alphaLcParenR"/>
              <a:defRPr sz="1600">
                <a:solidFill>
                  <a:schemeClr val="bg2"/>
                </a:solidFill>
                <a:latin typeface="+mj-lt"/>
              </a:defRPr>
            </a:lvl3pPr>
            <a:lvl4pPr marL="863978" indent="-191995">
              <a:lnSpc>
                <a:spcPct val="100000"/>
              </a:lnSpc>
              <a:spcBef>
                <a:spcPts val="800"/>
              </a:spcBef>
              <a:buSzPct val="90000"/>
              <a:buFont typeface="+mj-lt"/>
              <a:buAutoNum type="romanLcPeriod"/>
              <a:defRPr sz="1600">
                <a:solidFill>
                  <a:schemeClr val="bg2"/>
                </a:solidFill>
                <a:latin typeface="+mj-lt"/>
              </a:defRPr>
            </a:lvl4pPr>
            <a:lvl5pPr marL="1055974" indent="-191995">
              <a:lnSpc>
                <a:spcPct val="100000"/>
              </a:lnSpc>
              <a:spcBef>
                <a:spcPts val="800"/>
              </a:spcBef>
              <a:defRPr sz="1600">
                <a:solidFill>
                  <a:schemeClr val="bg2"/>
                </a:solidFill>
                <a:latin typeface="+mj-lt"/>
              </a:defRPr>
            </a:lvl5pPr>
            <a:lvl6pPr marL="2285943" indent="0">
              <a:buNone/>
              <a:defRPr sz="1600">
                <a:solidFill>
                  <a:schemeClr val="bg2"/>
                </a:solidFill>
              </a:defRPr>
            </a:lvl6pPr>
          </a:lstStyle>
          <a:p>
            <a:pPr lvl="0"/>
            <a:r>
              <a:rPr lang="en-GB" dirty="0"/>
              <a:t>Click to start texting</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p>
        </p:txBody>
      </p:sp>
      <p:sp>
        <p:nvSpPr>
          <p:cNvPr id="26" name="Picture Placeholder 6"/>
          <p:cNvSpPr>
            <a:spLocks noGrp="1"/>
          </p:cNvSpPr>
          <p:nvPr>
            <p:ph type="pic" sz="quarter" idx="32" hasCustomPrompt="1"/>
          </p:nvPr>
        </p:nvSpPr>
        <p:spPr>
          <a:xfrm>
            <a:off x="4454312" y="2702227"/>
            <a:ext cx="1004123" cy="1004123"/>
          </a:xfrm>
          <a:prstGeom prst="ellipse">
            <a:avLst/>
          </a:prstGeom>
          <a:solidFill>
            <a:schemeClr val="tx1">
              <a:lumMod val="10000"/>
              <a:lumOff val="90000"/>
            </a:schemeClr>
          </a:solidFill>
        </p:spPr>
        <p:txBody>
          <a:bodyPr lIns="0" tIns="0" rIns="0" bIns="0" anchor="ctr">
            <a:noAutofit/>
          </a:bodyPr>
          <a:lstStyle>
            <a:lvl1pPr marL="0" indent="0" algn="ctr">
              <a:buNone/>
              <a:defRPr sz="1067">
                <a:solidFill>
                  <a:schemeClr val="accent3"/>
                </a:solidFill>
              </a:defRPr>
            </a:lvl1pPr>
          </a:lstStyle>
          <a:p>
            <a:r>
              <a:rPr lang="en-US" dirty="0"/>
              <a:t>Click to add a picture</a:t>
            </a:r>
          </a:p>
        </p:txBody>
      </p:sp>
      <p:sp>
        <p:nvSpPr>
          <p:cNvPr id="31" name="Content Placeholder 2">
            <a:extLst>
              <a:ext uri="{FF2B5EF4-FFF2-40B4-BE49-F238E27FC236}">
                <a16:creationId xmlns:a16="http://schemas.microsoft.com/office/drawing/2014/main" id="{1D312E8C-BE32-5F45-A5AB-57FDA3272178}"/>
              </a:ext>
            </a:extLst>
          </p:cNvPr>
          <p:cNvSpPr>
            <a:spLocks noGrp="1"/>
          </p:cNvSpPr>
          <p:nvPr>
            <p:ph sz="quarter" idx="30" hasCustomPrompt="1"/>
          </p:nvPr>
        </p:nvSpPr>
        <p:spPr>
          <a:xfrm>
            <a:off x="511476" y="2283341"/>
            <a:ext cx="3643621" cy="1841897"/>
          </a:xfrm>
          <a:prstGeom prst="rect">
            <a:avLst/>
          </a:prstGeom>
          <a:noFill/>
          <a:ln w="6350">
            <a:solidFill>
              <a:schemeClr val="tx1">
                <a:lumMod val="50000"/>
                <a:lumOff val="50000"/>
              </a:schemeClr>
            </a:solidFill>
          </a:ln>
        </p:spPr>
        <p:txBody>
          <a:bodyPr lIns="1080000" tIns="108000" rIns="108000" bIns="108000" anchor="ctr">
            <a:noAutofit/>
          </a:bodyPr>
          <a:lstStyle>
            <a:lvl1pPr marL="0" indent="0">
              <a:lnSpc>
                <a:spcPct val="100000"/>
              </a:lnSpc>
              <a:spcBef>
                <a:spcPts val="800"/>
              </a:spcBef>
              <a:buNone/>
              <a:defRPr sz="1600">
                <a:solidFill>
                  <a:schemeClr val="accent3"/>
                </a:solidFill>
                <a:latin typeface="+mn-lt"/>
              </a:defRPr>
            </a:lvl1pPr>
            <a:lvl2pPr marL="383990" indent="-191995">
              <a:lnSpc>
                <a:spcPct val="100000"/>
              </a:lnSpc>
              <a:spcBef>
                <a:spcPts val="800"/>
              </a:spcBef>
              <a:buSzPct val="90000"/>
              <a:buFont typeface="Wingdings" panose="05000000000000000000" pitchFamily="2" charset="2"/>
              <a:buChar char="§"/>
              <a:defRPr sz="1600">
                <a:solidFill>
                  <a:schemeClr val="bg2"/>
                </a:solidFill>
                <a:latin typeface="+mj-lt"/>
              </a:defRPr>
            </a:lvl2pPr>
            <a:lvl3pPr marL="671983" indent="-287993">
              <a:lnSpc>
                <a:spcPct val="100000"/>
              </a:lnSpc>
              <a:spcBef>
                <a:spcPts val="800"/>
              </a:spcBef>
              <a:buFont typeface="+mj-lt"/>
              <a:buAutoNum type="alphaLcParenR"/>
              <a:defRPr sz="1600">
                <a:solidFill>
                  <a:schemeClr val="bg2"/>
                </a:solidFill>
                <a:latin typeface="+mj-lt"/>
              </a:defRPr>
            </a:lvl3pPr>
            <a:lvl4pPr marL="863978" indent="-191995">
              <a:lnSpc>
                <a:spcPct val="100000"/>
              </a:lnSpc>
              <a:spcBef>
                <a:spcPts val="800"/>
              </a:spcBef>
              <a:buSzPct val="90000"/>
              <a:buFont typeface="+mj-lt"/>
              <a:buAutoNum type="romanLcPeriod"/>
              <a:defRPr sz="1600">
                <a:solidFill>
                  <a:schemeClr val="bg2"/>
                </a:solidFill>
                <a:latin typeface="+mj-lt"/>
              </a:defRPr>
            </a:lvl4pPr>
            <a:lvl5pPr marL="1055974" indent="-191995">
              <a:lnSpc>
                <a:spcPct val="100000"/>
              </a:lnSpc>
              <a:spcBef>
                <a:spcPts val="800"/>
              </a:spcBef>
              <a:defRPr sz="1600">
                <a:solidFill>
                  <a:schemeClr val="bg2"/>
                </a:solidFill>
                <a:latin typeface="+mj-lt"/>
              </a:defRPr>
            </a:lvl5pPr>
            <a:lvl6pPr marL="2285943" indent="0">
              <a:buNone/>
              <a:defRPr sz="1600">
                <a:solidFill>
                  <a:schemeClr val="bg2"/>
                </a:solidFill>
              </a:defRPr>
            </a:lvl6pPr>
          </a:lstStyle>
          <a:p>
            <a:pPr lvl="0"/>
            <a:r>
              <a:rPr lang="en-GB" dirty="0"/>
              <a:t>Click to start texting</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p>
        </p:txBody>
      </p:sp>
      <p:sp>
        <p:nvSpPr>
          <p:cNvPr id="23" name="Picture Placeholder 6"/>
          <p:cNvSpPr>
            <a:spLocks noGrp="1"/>
          </p:cNvSpPr>
          <p:nvPr>
            <p:ph type="pic" sz="quarter" idx="21" hasCustomPrompt="1"/>
          </p:nvPr>
        </p:nvSpPr>
        <p:spPr>
          <a:xfrm>
            <a:off x="691599" y="2702227"/>
            <a:ext cx="1004123" cy="1004123"/>
          </a:xfrm>
          <a:prstGeom prst="ellipse">
            <a:avLst/>
          </a:prstGeom>
          <a:solidFill>
            <a:schemeClr val="tx1">
              <a:lumMod val="10000"/>
              <a:lumOff val="90000"/>
            </a:schemeClr>
          </a:solidFill>
        </p:spPr>
        <p:txBody>
          <a:bodyPr lIns="0" tIns="0" rIns="0" bIns="0" anchor="ctr">
            <a:noAutofit/>
          </a:bodyPr>
          <a:lstStyle>
            <a:lvl1pPr marL="0" indent="0" algn="ctr">
              <a:buNone/>
              <a:defRPr sz="1067">
                <a:solidFill>
                  <a:schemeClr val="accent3"/>
                </a:solidFill>
              </a:defRPr>
            </a:lvl1pPr>
          </a:lstStyle>
          <a:p>
            <a:r>
              <a:rPr lang="en-US" dirty="0"/>
              <a:t>Click to add a picture</a:t>
            </a:r>
          </a:p>
        </p:txBody>
      </p:sp>
      <p:sp>
        <p:nvSpPr>
          <p:cNvPr id="34" name="Text Placeholder 4"/>
          <p:cNvSpPr>
            <a:spLocks noGrp="1"/>
          </p:cNvSpPr>
          <p:nvPr>
            <p:ph type="body" sz="quarter" idx="27" hasCustomPrompt="1"/>
          </p:nvPr>
        </p:nvSpPr>
        <p:spPr>
          <a:xfrm>
            <a:off x="511476" y="980017"/>
            <a:ext cx="11153475" cy="287867"/>
          </a:xfrm>
          <a:prstGeom prst="rect">
            <a:avLst/>
          </a:prstGeom>
        </p:spPr>
        <p:txBody>
          <a:bodyPr lIns="0" tIns="0" rIns="0" bIns="0">
            <a:noAutofit/>
          </a:bodyPr>
          <a:lstStyle>
            <a:lvl1pPr marL="0" indent="0" algn="l">
              <a:lnSpc>
                <a:spcPct val="100000"/>
              </a:lnSpc>
              <a:spcBef>
                <a:spcPts val="800"/>
              </a:spcBef>
              <a:buNone/>
              <a:defRPr lang="en-US" sz="2400" b="0" kern="1200" dirty="0">
                <a:solidFill>
                  <a:schemeClr val="accent2"/>
                </a:solidFill>
                <a:latin typeface="+mn-lt"/>
                <a:ea typeface="+mn-ea"/>
                <a:cs typeface="+mn-cs"/>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Click to add a subtitle or delete this placeholder if not needed</a:t>
            </a:r>
          </a:p>
        </p:txBody>
      </p:sp>
      <p:sp>
        <p:nvSpPr>
          <p:cNvPr id="24" name="Text Placeholder 23">
            <a:extLst>
              <a:ext uri="{FF2B5EF4-FFF2-40B4-BE49-F238E27FC236}">
                <a16:creationId xmlns:a16="http://schemas.microsoft.com/office/drawing/2014/main" id="{6B3C34AF-E431-408C-8E95-DC60EE87E27F}"/>
              </a:ext>
            </a:extLst>
          </p:cNvPr>
          <p:cNvSpPr>
            <a:spLocks noGrp="1"/>
          </p:cNvSpPr>
          <p:nvPr>
            <p:ph type="body" sz="quarter" idx="12" hasCustomPrompt="1"/>
          </p:nvPr>
        </p:nvSpPr>
        <p:spPr>
          <a:xfrm>
            <a:off x="131233" y="-1085145"/>
            <a:ext cx="1680000" cy="624000"/>
          </a:xfrm>
          <a:prstGeom prst="rect">
            <a:avLst/>
          </a:prstGeom>
          <a:solidFill>
            <a:srgbClr val="FFFFFF"/>
          </a:solidFill>
          <a:ln>
            <a:noFill/>
          </a:ln>
        </p:spPr>
        <p:txBody>
          <a:bodyPr anchor="ctr"/>
          <a:lstStyle>
            <a:lvl1pPr marL="0" indent="0" algn="ctr">
              <a:buNone/>
              <a:defRPr sz="3733" b="1">
                <a:solidFill>
                  <a:schemeClr val="accent3"/>
                </a:solidFill>
                <a:latin typeface="+mj-lt"/>
              </a:defRPr>
            </a:lvl1pPr>
            <a:lvl2pPr marL="457189" indent="0">
              <a:buNone/>
              <a:defRPr sz="3733" b="1">
                <a:solidFill>
                  <a:schemeClr val="bg2"/>
                </a:solidFill>
              </a:defRPr>
            </a:lvl2pPr>
            <a:lvl3pPr marL="914377" indent="0">
              <a:buNone/>
              <a:defRPr sz="3733" b="1">
                <a:solidFill>
                  <a:schemeClr val="bg2"/>
                </a:solidFill>
              </a:defRPr>
            </a:lvl3pPr>
            <a:lvl4pPr marL="1371566" indent="0">
              <a:buNone/>
              <a:defRPr sz="3733" b="1">
                <a:solidFill>
                  <a:schemeClr val="bg2"/>
                </a:solidFill>
              </a:defRPr>
            </a:lvl4pPr>
            <a:lvl5pPr marL="1828754" indent="0">
              <a:buNone/>
              <a:defRPr sz="3733" b="1">
                <a:solidFill>
                  <a:schemeClr val="bg2"/>
                </a:solidFill>
              </a:defRPr>
            </a:lvl5pPr>
          </a:lstStyle>
          <a:p>
            <a:pPr lvl="0"/>
            <a:r>
              <a:rPr lang="en-US" dirty="0"/>
              <a:t>Title</a:t>
            </a:r>
          </a:p>
        </p:txBody>
      </p:sp>
      <p:sp>
        <p:nvSpPr>
          <p:cNvPr id="29" name="Text Placeholder 26">
            <a:extLst>
              <a:ext uri="{FF2B5EF4-FFF2-40B4-BE49-F238E27FC236}">
                <a16:creationId xmlns:a16="http://schemas.microsoft.com/office/drawing/2014/main" id="{07AB3E51-9783-4A18-B6F0-FBF2E56193EE}"/>
              </a:ext>
            </a:extLst>
          </p:cNvPr>
          <p:cNvSpPr>
            <a:spLocks noGrp="1"/>
          </p:cNvSpPr>
          <p:nvPr>
            <p:ph type="body" sz="quarter" idx="13" hasCustomPrompt="1"/>
          </p:nvPr>
        </p:nvSpPr>
        <p:spPr>
          <a:xfrm>
            <a:off x="1839856" y="-1085145"/>
            <a:ext cx="1680000" cy="624000"/>
          </a:xfrm>
          <a:prstGeom prst="rect">
            <a:avLst/>
          </a:prstGeom>
          <a:solidFill>
            <a:srgbClr val="FFFFFF"/>
          </a:solidFill>
          <a:ln>
            <a:noFill/>
          </a:ln>
        </p:spPr>
        <p:txBody>
          <a:bodyPr anchor="ctr"/>
          <a:lstStyle>
            <a:lvl1pPr marL="0" indent="0" algn="ctr">
              <a:buNone/>
              <a:defRPr sz="2400" b="0">
                <a:solidFill>
                  <a:schemeClr val="accent2"/>
                </a:solidFill>
                <a:latin typeface="+mj-lt"/>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Subtitle</a:t>
            </a:r>
          </a:p>
        </p:txBody>
      </p:sp>
      <p:sp>
        <p:nvSpPr>
          <p:cNvPr id="30" name="Text Placeholder 26">
            <a:extLst>
              <a:ext uri="{FF2B5EF4-FFF2-40B4-BE49-F238E27FC236}">
                <a16:creationId xmlns:a16="http://schemas.microsoft.com/office/drawing/2014/main" id="{7E95BC20-EA7C-477A-838B-3B162BD2369C}"/>
              </a:ext>
            </a:extLst>
          </p:cNvPr>
          <p:cNvSpPr>
            <a:spLocks noGrp="1"/>
          </p:cNvSpPr>
          <p:nvPr>
            <p:ph type="body" sz="quarter" idx="14" hasCustomPrompt="1"/>
          </p:nvPr>
        </p:nvSpPr>
        <p:spPr>
          <a:xfrm>
            <a:off x="3548479" y="-1085145"/>
            <a:ext cx="1680000" cy="624000"/>
          </a:xfrm>
          <a:prstGeom prst="rect">
            <a:avLst/>
          </a:prstGeom>
          <a:solidFill>
            <a:srgbClr val="FFFFFF"/>
          </a:solidFill>
          <a:ln>
            <a:noFill/>
          </a:ln>
        </p:spPr>
        <p:txBody>
          <a:bodyPr anchor="ctr"/>
          <a:lstStyle>
            <a:lvl1pPr marL="0" indent="0" algn="ctr">
              <a:buNone/>
              <a:defRPr sz="1867" b="0">
                <a:solidFill>
                  <a:schemeClr val="accent2"/>
                </a:solidFill>
                <a:latin typeface="+mj-lt"/>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Lead</a:t>
            </a:r>
          </a:p>
        </p:txBody>
      </p:sp>
      <p:sp>
        <p:nvSpPr>
          <p:cNvPr id="32" name="Text Placeholder 26">
            <a:extLst>
              <a:ext uri="{FF2B5EF4-FFF2-40B4-BE49-F238E27FC236}">
                <a16:creationId xmlns:a16="http://schemas.microsoft.com/office/drawing/2014/main" id="{E6DCCF8E-C9BD-4406-BCA4-E8AF44811C31}"/>
              </a:ext>
            </a:extLst>
          </p:cNvPr>
          <p:cNvSpPr>
            <a:spLocks noGrp="1"/>
          </p:cNvSpPr>
          <p:nvPr>
            <p:ph type="body" sz="quarter" idx="15" hasCustomPrompt="1"/>
          </p:nvPr>
        </p:nvSpPr>
        <p:spPr>
          <a:xfrm>
            <a:off x="5257101" y="-1085145"/>
            <a:ext cx="1680000" cy="624000"/>
          </a:xfrm>
          <a:prstGeom prst="rect">
            <a:avLst/>
          </a:prstGeom>
          <a:solidFill>
            <a:srgbClr val="FFFFFF"/>
          </a:solidFill>
          <a:ln>
            <a:noFill/>
          </a:ln>
        </p:spPr>
        <p:txBody>
          <a:bodyPr anchor="ctr"/>
          <a:lstStyle>
            <a:lvl1pPr marL="0" indent="0" algn="ctr">
              <a:buNone/>
              <a:defRPr sz="2133" b="1">
                <a:solidFill>
                  <a:schemeClr val="accent3"/>
                </a:solidFill>
                <a:latin typeface="+mj-lt"/>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Text title 1</a:t>
            </a:r>
          </a:p>
        </p:txBody>
      </p:sp>
      <p:sp>
        <p:nvSpPr>
          <p:cNvPr id="33" name="Text Placeholder 26">
            <a:extLst>
              <a:ext uri="{FF2B5EF4-FFF2-40B4-BE49-F238E27FC236}">
                <a16:creationId xmlns:a16="http://schemas.microsoft.com/office/drawing/2014/main" id="{8AE9C6B2-A764-481C-A0DF-7FA841C71F2F}"/>
              </a:ext>
            </a:extLst>
          </p:cNvPr>
          <p:cNvSpPr>
            <a:spLocks noGrp="1"/>
          </p:cNvSpPr>
          <p:nvPr>
            <p:ph type="body" sz="quarter" idx="16" hasCustomPrompt="1"/>
          </p:nvPr>
        </p:nvSpPr>
        <p:spPr>
          <a:xfrm>
            <a:off x="8674347" y="-1085145"/>
            <a:ext cx="1680000" cy="624000"/>
          </a:xfrm>
          <a:prstGeom prst="rect">
            <a:avLst/>
          </a:prstGeom>
          <a:solidFill>
            <a:srgbClr val="FFFFFF"/>
          </a:solidFill>
          <a:ln>
            <a:noFill/>
          </a:ln>
        </p:spPr>
        <p:txBody>
          <a:bodyPr anchor="ctr"/>
          <a:lstStyle>
            <a:lvl1pPr marL="0" indent="0" algn="ctr">
              <a:buNone/>
              <a:defRPr sz="1600" b="0">
                <a:solidFill>
                  <a:schemeClr val="accent3"/>
                </a:solidFill>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Text</a:t>
            </a:r>
          </a:p>
        </p:txBody>
      </p:sp>
      <p:sp>
        <p:nvSpPr>
          <p:cNvPr id="36" name="Text Placeholder 26">
            <a:extLst>
              <a:ext uri="{FF2B5EF4-FFF2-40B4-BE49-F238E27FC236}">
                <a16:creationId xmlns:a16="http://schemas.microsoft.com/office/drawing/2014/main" id="{CE278BB8-18F0-49AE-A29F-1A6F54F94061}"/>
              </a:ext>
            </a:extLst>
          </p:cNvPr>
          <p:cNvSpPr>
            <a:spLocks noGrp="1"/>
          </p:cNvSpPr>
          <p:nvPr>
            <p:ph type="body" sz="quarter" idx="17" hasCustomPrompt="1"/>
          </p:nvPr>
        </p:nvSpPr>
        <p:spPr>
          <a:xfrm>
            <a:off x="10382973" y="-1085145"/>
            <a:ext cx="1680000" cy="624000"/>
          </a:xfrm>
          <a:prstGeom prst="rect">
            <a:avLst/>
          </a:prstGeom>
          <a:solidFill>
            <a:srgbClr val="FFFFFF"/>
          </a:solidFill>
          <a:ln>
            <a:noFill/>
          </a:ln>
        </p:spPr>
        <p:txBody>
          <a:bodyPr anchor="ctr"/>
          <a:lstStyle>
            <a:lvl1pPr marL="0" indent="0" algn="ctr">
              <a:buNone/>
              <a:defRPr sz="1067" b="0">
                <a:solidFill>
                  <a:schemeClr val="accent3"/>
                </a:solidFill>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Caption</a:t>
            </a:r>
          </a:p>
        </p:txBody>
      </p:sp>
      <p:sp>
        <p:nvSpPr>
          <p:cNvPr id="37" name="Text Placeholder 26">
            <a:extLst>
              <a:ext uri="{FF2B5EF4-FFF2-40B4-BE49-F238E27FC236}">
                <a16:creationId xmlns:a16="http://schemas.microsoft.com/office/drawing/2014/main" id="{513EEC7A-661E-4B9C-AFA9-F7C9655EED8E}"/>
              </a:ext>
            </a:extLst>
          </p:cNvPr>
          <p:cNvSpPr>
            <a:spLocks noGrp="1"/>
          </p:cNvSpPr>
          <p:nvPr>
            <p:ph type="body" sz="quarter" idx="18" hasCustomPrompt="1"/>
          </p:nvPr>
        </p:nvSpPr>
        <p:spPr>
          <a:xfrm>
            <a:off x="6965724" y="-1085145"/>
            <a:ext cx="1680000" cy="624000"/>
          </a:xfrm>
          <a:prstGeom prst="rect">
            <a:avLst/>
          </a:prstGeom>
          <a:solidFill>
            <a:srgbClr val="FFFFFF"/>
          </a:solidFill>
          <a:ln>
            <a:noFill/>
          </a:ln>
        </p:spPr>
        <p:txBody>
          <a:bodyPr anchor="ctr"/>
          <a:lstStyle>
            <a:lvl1pPr marL="0" indent="0" algn="ctr">
              <a:buNone/>
              <a:defRPr sz="1867" b="1">
                <a:solidFill>
                  <a:schemeClr val="accent3"/>
                </a:solidFill>
                <a:latin typeface="+mj-lt"/>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Text title 2</a:t>
            </a:r>
          </a:p>
        </p:txBody>
      </p:sp>
    </p:spTree>
    <p:extLst>
      <p:ext uri="{BB962C8B-B14F-4D97-AF65-F5344CB8AC3E}">
        <p14:creationId xmlns:p14="http://schemas.microsoft.com/office/powerpoint/2010/main" val="248489245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3 in a row (8)">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C495203F-FA6E-0C44-BB69-AF955CA6C5D3}"/>
              </a:ext>
            </a:extLst>
          </p:cNvPr>
          <p:cNvSpPr>
            <a:spLocks noGrp="1"/>
          </p:cNvSpPr>
          <p:nvPr>
            <p:ph type="title" hasCustomPrompt="1"/>
          </p:nvPr>
        </p:nvSpPr>
        <p:spPr>
          <a:xfrm>
            <a:off x="511476" y="316422"/>
            <a:ext cx="11153475" cy="951463"/>
          </a:xfrm>
          <a:prstGeom prst="rect">
            <a:avLst/>
          </a:prstGeom>
        </p:spPr>
        <p:txBody>
          <a:bodyPr vert="horz" lIns="0" tIns="0" rIns="0" bIns="0" rtlCol="0" anchor="t" anchorCtr="0">
            <a:noAutofit/>
          </a:bodyPr>
          <a:lstStyle>
            <a:lvl1pPr algn="l">
              <a:defRPr>
                <a:solidFill>
                  <a:schemeClr val="accent3"/>
                </a:solidFill>
                <a:latin typeface="+mj-lt"/>
              </a:defRPr>
            </a:lvl1pPr>
          </a:lstStyle>
          <a:p>
            <a:r>
              <a:rPr lang="en-US" dirty="0"/>
              <a:t>Click to add a title</a:t>
            </a:r>
          </a:p>
        </p:txBody>
      </p:sp>
      <p:sp>
        <p:nvSpPr>
          <p:cNvPr id="21" name="Content Placeholder 2">
            <a:extLst>
              <a:ext uri="{FF2B5EF4-FFF2-40B4-BE49-F238E27FC236}">
                <a16:creationId xmlns:a16="http://schemas.microsoft.com/office/drawing/2014/main" id="{1D312E8C-BE32-5F45-A5AB-57FDA3272178}"/>
              </a:ext>
            </a:extLst>
          </p:cNvPr>
          <p:cNvSpPr>
            <a:spLocks noGrp="1"/>
          </p:cNvSpPr>
          <p:nvPr>
            <p:ph sz="quarter" idx="10" hasCustomPrompt="1"/>
          </p:nvPr>
        </p:nvSpPr>
        <p:spPr>
          <a:xfrm>
            <a:off x="499531" y="2412689"/>
            <a:ext cx="3519868" cy="1250457"/>
          </a:xfrm>
          <a:prstGeom prst="rect">
            <a:avLst/>
          </a:prstGeom>
        </p:spPr>
        <p:txBody>
          <a:bodyPr lIns="0" tIns="0" rIns="0" bIns="0">
            <a:noAutofit/>
          </a:bodyPr>
          <a:lstStyle>
            <a:lvl1pPr marL="0" marR="0" indent="0" algn="l" defTabSz="914377" rtl="0" eaLnBrk="1" fontAlgn="auto" latinLnBrk="0" hangingPunct="1">
              <a:lnSpc>
                <a:spcPct val="100000"/>
              </a:lnSpc>
              <a:spcBef>
                <a:spcPts val="800"/>
              </a:spcBef>
              <a:spcAft>
                <a:spcPts val="0"/>
              </a:spcAft>
              <a:buClrTx/>
              <a:buSzTx/>
              <a:buFont typeface="Arial" panose="020B0604020202020204" pitchFamily="34" charset="0"/>
              <a:buNone/>
              <a:tabLst/>
              <a:defRPr sz="1333">
                <a:solidFill>
                  <a:schemeClr val="accent3"/>
                </a:solidFill>
                <a:latin typeface="+mn-lt"/>
              </a:defRPr>
            </a:lvl1pPr>
            <a:lvl2pPr marL="191995" indent="0">
              <a:lnSpc>
                <a:spcPct val="100000"/>
              </a:lnSpc>
              <a:spcBef>
                <a:spcPts val="800"/>
              </a:spcBef>
              <a:buSzPct val="90000"/>
              <a:buFont typeface="Wingdings" panose="05000000000000000000" pitchFamily="2" charset="2"/>
              <a:buNone/>
              <a:defRPr sz="1600">
                <a:solidFill>
                  <a:schemeClr val="bg2"/>
                </a:solidFill>
                <a:latin typeface="+mj-lt"/>
              </a:defRPr>
            </a:lvl2pPr>
            <a:lvl3pPr marL="383990" indent="0">
              <a:lnSpc>
                <a:spcPct val="100000"/>
              </a:lnSpc>
              <a:spcBef>
                <a:spcPts val="800"/>
              </a:spcBef>
              <a:buFont typeface="Arial" panose="020B0604020202020204" pitchFamily="34" charset="0"/>
              <a:buNone/>
              <a:defRPr sz="1600">
                <a:solidFill>
                  <a:schemeClr val="bg2"/>
                </a:solidFill>
                <a:latin typeface="+mj-lt"/>
              </a:defRPr>
            </a:lvl3pPr>
            <a:lvl4pPr marL="671983" indent="0">
              <a:lnSpc>
                <a:spcPct val="100000"/>
              </a:lnSpc>
              <a:spcBef>
                <a:spcPts val="800"/>
              </a:spcBef>
              <a:buSzPct val="90000"/>
              <a:buFont typeface="Arial" panose="020B0604020202020204" pitchFamily="34" charset="0"/>
              <a:buNone/>
              <a:defRPr sz="1600">
                <a:solidFill>
                  <a:schemeClr val="bg2"/>
                </a:solidFill>
                <a:latin typeface="+mj-lt"/>
              </a:defRPr>
            </a:lvl4pPr>
            <a:lvl5pPr marL="863978" indent="0">
              <a:lnSpc>
                <a:spcPct val="100000"/>
              </a:lnSpc>
              <a:spcBef>
                <a:spcPts val="800"/>
              </a:spcBef>
              <a:buNone/>
              <a:defRPr sz="1600">
                <a:solidFill>
                  <a:schemeClr val="bg2"/>
                </a:solidFill>
                <a:latin typeface="+mj-lt"/>
              </a:defRPr>
            </a:lvl5pPr>
            <a:lvl6pPr marL="2285943" indent="0">
              <a:buNone/>
              <a:defRPr sz="1600">
                <a:solidFill>
                  <a:schemeClr val="bg2"/>
                </a:solidFill>
              </a:defRPr>
            </a:lvl6pPr>
          </a:lstStyle>
          <a:p>
            <a:pPr marL="0" marR="0" lvl="0" indent="0" algn="l" defTabSz="914377" rtl="0" eaLnBrk="1" fontAlgn="auto" latinLnBrk="0" hangingPunct="1">
              <a:lnSpc>
                <a:spcPct val="100000"/>
              </a:lnSpc>
              <a:spcBef>
                <a:spcPts val="800"/>
              </a:spcBef>
              <a:spcAft>
                <a:spcPts val="0"/>
              </a:spcAft>
              <a:buClrTx/>
              <a:buSzTx/>
              <a:buFont typeface="Arial" panose="020B0604020202020204" pitchFamily="34" charset="0"/>
              <a:buNone/>
              <a:tabLst/>
              <a:defRPr/>
            </a:pPr>
            <a:r>
              <a:rPr lang="en-GB" dirty="0"/>
              <a:t>Click to start texting</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volutpat</a:t>
            </a:r>
            <a:r>
              <a:rPr lang="en-US" dirty="0"/>
              <a:t>. </a:t>
            </a:r>
            <a:r>
              <a:rPr lang="en-US" dirty="0" err="1"/>
              <a:t>Ut</a:t>
            </a:r>
            <a:r>
              <a:rPr lang="en-US" dirty="0"/>
              <a:t> </a:t>
            </a:r>
            <a:r>
              <a:rPr lang="en-US" dirty="0" err="1"/>
              <a:t>wisi</a:t>
            </a:r>
            <a:r>
              <a:rPr lang="en-US" dirty="0"/>
              <a:t> </a:t>
            </a:r>
            <a:r>
              <a:rPr lang="en-US" dirty="0" err="1"/>
              <a:t>enim</a:t>
            </a:r>
            <a:r>
              <a:rPr lang="en-US" dirty="0"/>
              <a:t> ad minim </a:t>
            </a:r>
            <a:r>
              <a:rPr lang="en-US" dirty="0" err="1"/>
              <a:t>veniam</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volutpat</a:t>
            </a:r>
            <a:r>
              <a:rPr lang="en-US" dirty="0"/>
              <a:t>. </a:t>
            </a:r>
          </a:p>
        </p:txBody>
      </p:sp>
      <p:sp>
        <p:nvSpPr>
          <p:cNvPr id="22" name="Text Placeholder 2"/>
          <p:cNvSpPr>
            <a:spLocks noGrp="1"/>
          </p:cNvSpPr>
          <p:nvPr>
            <p:ph type="body" sz="quarter" idx="22" hasCustomPrompt="1"/>
          </p:nvPr>
        </p:nvSpPr>
        <p:spPr>
          <a:xfrm>
            <a:off x="1361575" y="1561295"/>
            <a:ext cx="2657824" cy="714455"/>
          </a:xfrm>
          <a:prstGeom prst="rect">
            <a:avLst/>
          </a:prstGeom>
        </p:spPr>
        <p:txBody>
          <a:bodyPr lIns="0" tIns="0" rIns="0" bIns="0" anchor="ctr">
            <a:noAutofit/>
          </a:bodyPr>
          <a:lstStyle>
            <a:lvl1pPr marL="0" indent="0" algn="l">
              <a:lnSpc>
                <a:spcPct val="100000"/>
              </a:lnSpc>
              <a:spcBef>
                <a:spcPts val="800"/>
              </a:spcBef>
              <a:buNone/>
              <a:defRPr lang="en-US" sz="1867" b="1" kern="1200" dirty="0">
                <a:solidFill>
                  <a:schemeClr val="accent3"/>
                </a:solidFill>
                <a:latin typeface="+mj-lt"/>
                <a:ea typeface="+mn-ea"/>
                <a:cs typeface="+mn-cs"/>
              </a:defRPr>
            </a:lvl1pPr>
            <a:lvl2pPr marL="457189" indent="0">
              <a:buNone/>
              <a:defRPr/>
            </a:lvl2pPr>
            <a:lvl3pPr marL="914377" indent="0">
              <a:buNone/>
              <a:defRPr/>
            </a:lvl3pPr>
            <a:lvl4pPr marL="1371566" indent="0">
              <a:buNone/>
              <a:defRPr/>
            </a:lvl4pPr>
            <a:lvl5pPr marL="1828754" indent="0">
              <a:buNone/>
              <a:defRPr/>
            </a:lvl5pPr>
          </a:lstStyle>
          <a:p>
            <a:r>
              <a:rPr lang="en-US" dirty="0"/>
              <a:t>Click to add a title</a:t>
            </a:r>
          </a:p>
        </p:txBody>
      </p:sp>
      <p:sp>
        <p:nvSpPr>
          <p:cNvPr id="32" name="Picture Placeholder 6"/>
          <p:cNvSpPr>
            <a:spLocks noGrp="1"/>
          </p:cNvSpPr>
          <p:nvPr>
            <p:ph type="pic" sz="quarter" idx="21" hasCustomPrompt="1"/>
          </p:nvPr>
        </p:nvSpPr>
        <p:spPr>
          <a:xfrm>
            <a:off x="499531" y="1555749"/>
            <a:ext cx="720000" cy="720000"/>
          </a:xfrm>
          <a:prstGeom prst="ellipse">
            <a:avLst/>
          </a:prstGeom>
          <a:solidFill>
            <a:schemeClr val="tx1">
              <a:lumMod val="10000"/>
              <a:lumOff val="90000"/>
            </a:schemeClr>
          </a:solidFill>
        </p:spPr>
        <p:txBody>
          <a:bodyPr lIns="0" tIns="0" rIns="0" bIns="0" anchor="ctr">
            <a:noAutofit/>
          </a:bodyPr>
          <a:lstStyle>
            <a:lvl1pPr marL="0" indent="0" algn="ctr">
              <a:buNone/>
              <a:defRPr sz="800">
                <a:solidFill>
                  <a:schemeClr val="accent3"/>
                </a:solidFill>
              </a:defRPr>
            </a:lvl1pPr>
          </a:lstStyle>
          <a:p>
            <a:r>
              <a:rPr lang="en-US" dirty="0"/>
              <a:t>Click to add a picture</a:t>
            </a:r>
          </a:p>
        </p:txBody>
      </p:sp>
      <p:sp>
        <p:nvSpPr>
          <p:cNvPr id="25" name="Content Placeholder 2">
            <a:extLst>
              <a:ext uri="{FF2B5EF4-FFF2-40B4-BE49-F238E27FC236}">
                <a16:creationId xmlns:a16="http://schemas.microsoft.com/office/drawing/2014/main" id="{1D312E8C-BE32-5F45-A5AB-57FDA3272178}"/>
              </a:ext>
            </a:extLst>
          </p:cNvPr>
          <p:cNvSpPr>
            <a:spLocks noGrp="1"/>
          </p:cNvSpPr>
          <p:nvPr>
            <p:ph sz="quarter" idx="28" hasCustomPrompt="1"/>
          </p:nvPr>
        </p:nvSpPr>
        <p:spPr>
          <a:xfrm>
            <a:off x="4326929" y="2407144"/>
            <a:ext cx="3519868" cy="1250457"/>
          </a:xfrm>
          <a:prstGeom prst="rect">
            <a:avLst/>
          </a:prstGeom>
        </p:spPr>
        <p:txBody>
          <a:bodyPr lIns="0" tIns="0" rIns="0" bIns="0">
            <a:noAutofit/>
          </a:bodyPr>
          <a:lstStyle>
            <a:lvl1pPr marL="0" marR="0" indent="0" algn="l" defTabSz="914377" rtl="0" eaLnBrk="1" fontAlgn="auto" latinLnBrk="0" hangingPunct="1">
              <a:lnSpc>
                <a:spcPct val="100000"/>
              </a:lnSpc>
              <a:spcBef>
                <a:spcPts val="800"/>
              </a:spcBef>
              <a:spcAft>
                <a:spcPts val="0"/>
              </a:spcAft>
              <a:buClrTx/>
              <a:buSzTx/>
              <a:buFont typeface="Arial" panose="020B0604020202020204" pitchFamily="34" charset="0"/>
              <a:buNone/>
              <a:tabLst/>
              <a:defRPr sz="1333">
                <a:solidFill>
                  <a:schemeClr val="accent3"/>
                </a:solidFill>
                <a:latin typeface="+mn-lt"/>
              </a:defRPr>
            </a:lvl1pPr>
            <a:lvl2pPr marL="191995" indent="0">
              <a:lnSpc>
                <a:spcPct val="100000"/>
              </a:lnSpc>
              <a:spcBef>
                <a:spcPts val="800"/>
              </a:spcBef>
              <a:buSzPct val="90000"/>
              <a:buFont typeface="Wingdings" panose="05000000000000000000" pitchFamily="2" charset="2"/>
              <a:buNone/>
              <a:defRPr sz="1600">
                <a:solidFill>
                  <a:schemeClr val="bg2"/>
                </a:solidFill>
                <a:latin typeface="+mj-lt"/>
              </a:defRPr>
            </a:lvl2pPr>
            <a:lvl3pPr marL="383990" indent="0">
              <a:lnSpc>
                <a:spcPct val="100000"/>
              </a:lnSpc>
              <a:spcBef>
                <a:spcPts val="800"/>
              </a:spcBef>
              <a:buFont typeface="Arial" panose="020B0604020202020204" pitchFamily="34" charset="0"/>
              <a:buNone/>
              <a:defRPr sz="1600">
                <a:solidFill>
                  <a:schemeClr val="bg2"/>
                </a:solidFill>
                <a:latin typeface="+mj-lt"/>
              </a:defRPr>
            </a:lvl3pPr>
            <a:lvl4pPr marL="671983" indent="0">
              <a:lnSpc>
                <a:spcPct val="100000"/>
              </a:lnSpc>
              <a:spcBef>
                <a:spcPts val="800"/>
              </a:spcBef>
              <a:buSzPct val="90000"/>
              <a:buFont typeface="Arial" panose="020B0604020202020204" pitchFamily="34" charset="0"/>
              <a:buNone/>
              <a:defRPr sz="1600">
                <a:solidFill>
                  <a:schemeClr val="bg2"/>
                </a:solidFill>
                <a:latin typeface="+mj-lt"/>
              </a:defRPr>
            </a:lvl4pPr>
            <a:lvl5pPr marL="863978" indent="0">
              <a:lnSpc>
                <a:spcPct val="100000"/>
              </a:lnSpc>
              <a:spcBef>
                <a:spcPts val="800"/>
              </a:spcBef>
              <a:buNone/>
              <a:defRPr sz="1600">
                <a:solidFill>
                  <a:schemeClr val="bg2"/>
                </a:solidFill>
                <a:latin typeface="+mj-lt"/>
              </a:defRPr>
            </a:lvl5pPr>
            <a:lvl6pPr marL="2285943" indent="0">
              <a:buNone/>
              <a:defRPr sz="1600">
                <a:solidFill>
                  <a:schemeClr val="bg2"/>
                </a:solidFill>
              </a:defRPr>
            </a:lvl6pPr>
          </a:lstStyle>
          <a:p>
            <a:pPr marL="0" marR="0" lvl="0" indent="0" algn="l" defTabSz="914377" rtl="0" eaLnBrk="1" fontAlgn="auto" latinLnBrk="0" hangingPunct="1">
              <a:lnSpc>
                <a:spcPct val="100000"/>
              </a:lnSpc>
              <a:spcBef>
                <a:spcPts val="800"/>
              </a:spcBef>
              <a:spcAft>
                <a:spcPts val="0"/>
              </a:spcAft>
              <a:buClrTx/>
              <a:buSzTx/>
              <a:buFont typeface="Arial" panose="020B0604020202020204" pitchFamily="34" charset="0"/>
              <a:buNone/>
              <a:tabLst/>
              <a:defRPr/>
            </a:pPr>
            <a:r>
              <a:rPr lang="en-GB" dirty="0"/>
              <a:t>Click to start texting</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volutpat</a:t>
            </a:r>
            <a:r>
              <a:rPr lang="en-US" dirty="0"/>
              <a:t>. </a:t>
            </a:r>
            <a:r>
              <a:rPr lang="en-US" dirty="0" err="1"/>
              <a:t>Ut</a:t>
            </a:r>
            <a:r>
              <a:rPr lang="en-US" dirty="0"/>
              <a:t> </a:t>
            </a:r>
            <a:r>
              <a:rPr lang="en-US" dirty="0" err="1"/>
              <a:t>wisi</a:t>
            </a:r>
            <a:r>
              <a:rPr lang="en-US" dirty="0"/>
              <a:t> </a:t>
            </a:r>
            <a:r>
              <a:rPr lang="en-US" dirty="0" err="1"/>
              <a:t>enim</a:t>
            </a:r>
            <a:r>
              <a:rPr lang="en-US" dirty="0"/>
              <a:t> ad minim </a:t>
            </a:r>
            <a:r>
              <a:rPr lang="en-US" dirty="0" err="1"/>
              <a:t>veniam</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volutpat</a:t>
            </a:r>
            <a:r>
              <a:rPr lang="en-US" dirty="0"/>
              <a:t>. </a:t>
            </a:r>
          </a:p>
        </p:txBody>
      </p:sp>
      <p:sp>
        <p:nvSpPr>
          <p:cNvPr id="26" name="Text Placeholder 2"/>
          <p:cNvSpPr>
            <a:spLocks noGrp="1"/>
          </p:cNvSpPr>
          <p:nvPr>
            <p:ph type="body" sz="quarter" idx="29" hasCustomPrompt="1"/>
          </p:nvPr>
        </p:nvSpPr>
        <p:spPr>
          <a:xfrm>
            <a:off x="5188972" y="1555750"/>
            <a:ext cx="2657824" cy="714455"/>
          </a:xfrm>
          <a:prstGeom prst="rect">
            <a:avLst/>
          </a:prstGeom>
        </p:spPr>
        <p:txBody>
          <a:bodyPr lIns="0" tIns="0" rIns="0" bIns="0" anchor="ctr">
            <a:noAutofit/>
          </a:bodyPr>
          <a:lstStyle>
            <a:lvl1pPr marL="0" indent="0" algn="l">
              <a:lnSpc>
                <a:spcPct val="100000"/>
              </a:lnSpc>
              <a:spcBef>
                <a:spcPts val="800"/>
              </a:spcBef>
              <a:buNone/>
              <a:defRPr lang="en-US" sz="1867" b="1" kern="1200" dirty="0">
                <a:solidFill>
                  <a:schemeClr val="accent3"/>
                </a:solidFill>
                <a:latin typeface="+mj-lt"/>
                <a:ea typeface="+mn-ea"/>
                <a:cs typeface="+mn-cs"/>
              </a:defRPr>
            </a:lvl1pPr>
            <a:lvl2pPr marL="457189" indent="0">
              <a:buNone/>
              <a:defRPr/>
            </a:lvl2pPr>
            <a:lvl3pPr marL="914377" indent="0">
              <a:buNone/>
              <a:defRPr/>
            </a:lvl3pPr>
            <a:lvl4pPr marL="1371566" indent="0">
              <a:buNone/>
              <a:defRPr/>
            </a:lvl4pPr>
            <a:lvl5pPr marL="1828754" indent="0">
              <a:buNone/>
              <a:defRPr/>
            </a:lvl5pPr>
          </a:lstStyle>
          <a:p>
            <a:r>
              <a:rPr lang="en-US" dirty="0"/>
              <a:t>Click to add a title</a:t>
            </a:r>
          </a:p>
        </p:txBody>
      </p:sp>
      <p:sp>
        <p:nvSpPr>
          <p:cNvPr id="27" name="Picture Placeholder 6"/>
          <p:cNvSpPr>
            <a:spLocks noGrp="1"/>
          </p:cNvSpPr>
          <p:nvPr>
            <p:ph type="pic" sz="quarter" idx="30" hasCustomPrompt="1"/>
          </p:nvPr>
        </p:nvSpPr>
        <p:spPr>
          <a:xfrm>
            <a:off x="4326928" y="1550204"/>
            <a:ext cx="720000" cy="720000"/>
          </a:xfrm>
          <a:prstGeom prst="ellipse">
            <a:avLst/>
          </a:prstGeom>
          <a:solidFill>
            <a:schemeClr val="tx1">
              <a:lumMod val="10000"/>
              <a:lumOff val="90000"/>
            </a:schemeClr>
          </a:solidFill>
        </p:spPr>
        <p:txBody>
          <a:bodyPr lIns="0" tIns="0" rIns="0" bIns="0" anchor="ctr">
            <a:noAutofit/>
          </a:bodyPr>
          <a:lstStyle>
            <a:lvl1pPr marL="0" indent="0" algn="ctr">
              <a:buNone/>
              <a:defRPr sz="800">
                <a:solidFill>
                  <a:schemeClr val="accent3"/>
                </a:solidFill>
              </a:defRPr>
            </a:lvl1pPr>
          </a:lstStyle>
          <a:p>
            <a:r>
              <a:rPr lang="en-US" dirty="0"/>
              <a:t>Click to add a picture</a:t>
            </a:r>
          </a:p>
        </p:txBody>
      </p:sp>
      <p:sp>
        <p:nvSpPr>
          <p:cNvPr id="28" name="Content Placeholder 2">
            <a:extLst>
              <a:ext uri="{FF2B5EF4-FFF2-40B4-BE49-F238E27FC236}">
                <a16:creationId xmlns:a16="http://schemas.microsoft.com/office/drawing/2014/main" id="{1D312E8C-BE32-5F45-A5AB-57FDA3272178}"/>
              </a:ext>
            </a:extLst>
          </p:cNvPr>
          <p:cNvSpPr>
            <a:spLocks noGrp="1"/>
          </p:cNvSpPr>
          <p:nvPr>
            <p:ph sz="quarter" idx="31" hasCustomPrompt="1"/>
          </p:nvPr>
        </p:nvSpPr>
        <p:spPr>
          <a:xfrm>
            <a:off x="8154326" y="2401598"/>
            <a:ext cx="3519868" cy="1250457"/>
          </a:xfrm>
          <a:prstGeom prst="rect">
            <a:avLst/>
          </a:prstGeom>
        </p:spPr>
        <p:txBody>
          <a:bodyPr lIns="0" tIns="0" rIns="0" bIns="0">
            <a:noAutofit/>
          </a:bodyPr>
          <a:lstStyle>
            <a:lvl1pPr marL="0" marR="0" indent="0" algn="l" defTabSz="914377" rtl="0" eaLnBrk="1" fontAlgn="auto" latinLnBrk="0" hangingPunct="1">
              <a:lnSpc>
                <a:spcPct val="100000"/>
              </a:lnSpc>
              <a:spcBef>
                <a:spcPts val="800"/>
              </a:spcBef>
              <a:spcAft>
                <a:spcPts val="0"/>
              </a:spcAft>
              <a:buClrTx/>
              <a:buSzTx/>
              <a:buFont typeface="Arial" panose="020B0604020202020204" pitchFamily="34" charset="0"/>
              <a:buNone/>
              <a:tabLst/>
              <a:defRPr sz="1333">
                <a:solidFill>
                  <a:schemeClr val="accent3"/>
                </a:solidFill>
                <a:latin typeface="+mn-lt"/>
              </a:defRPr>
            </a:lvl1pPr>
            <a:lvl2pPr marL="191995" indent="0">
              <a:lnSpc>
                <a:spcPct val="100000"/>
              </a:lnSpc>
              <a:spcBef>
                <a:spcPts val="800"/>
              </a:spcBef>
              <a:buSzPct val="90000"/>
              <a:buFont typeface="Wingdings" panose="05000000000000000000" pitchFamily="2" charset="2"/>
              <a:buNone/>
              <a:defRPr sz="1600">
                <a:solidFill>
                  <a:schemeClr val="bg2"/>
                </a:solidFill>
                <a:latin typeface="+mj-lt"/>
              </a:defRPr>
            </a:lvl2pPr>
            <a:lvl3pPr marL="383990" indent="0">
              <a:lnSpc>
                <a:spcPct val="100000"/>
              </a:lnSpc>
              <a:spcBef>
                <a:spcPts val="800"/>
              </a:spcBef>
              <a:buFont typeface="Arial" panose="020B0604020202020204" pitchFamily="34" charset="0"/>
              <a:buNone/>
              <a:defRPr sz="1600">
                <a:solidFill>
                  <a:schemeClr val="bg2"/>
                </a:solidFill>
                <a:latin typeface="+mj-lt"/>
              </a:defRPr>
            </a:lvl3pPr>
            <a:lvl4pPr marL="671983" indent="0">
              <a:lnSpc>
                <a:spcPct val="100000"/>
              </a:lnSpc>
              <a:spcBef>
                <a:spcPts val="800"/>
              </a:spcBef>
              <a:buSzPct val="90000"/>
              <a:buFont typeface="Arial" panose="020B0604020202020204" pitchFamily="34" charset="0"/>
              <a:buNone/>
              <a:defRPr sz="1600">
                <a:solidFill>
                  <a:schemeClr val="bg2"/>
                </a:solidFill>
                <a:latin typeface="+mj-lt"/>
              </a:defRPr>
            </a:lvl4pPr>
            <a:lvl5pPr marL="863978" indent="0">
              <a:lnSpc>
                <a:spcPct val="100000"/>
              </a:lnSpc>
              <a:spcBef>
                <a:spcPts val="800"/>
              </a:spcBef>
              <a:buNone/>
              <a:defRPr sz="1600">
                <a:solidFill>
                  <a:schemeClr val="bg2"/>
                </a:solidFill>
                <a:latin typeface="+mj-lt"/>
              </a:defRPr>
            </a:lvl5pPr>
            <a:lvl6pPr marL="2285943" indent="0">
              <a:buNone/>
              <a:defRPr sz="1600">
                <a:solidFill>
                  <a:schemeClr val="bg2"/>
                </a:solidFill>
              </a:defRPr>
            </a:lvl6pPr>
          </a:lstStyle>
          <a:p>
            <a:pPr marL="0" marR="0" lvl="0" indent="0" algn="l" defTabSz="914377" rtl="0" eaLnBrk="1" fontAlgn="auto" latinLnBrk="0" hangingPunct="1">
              <a:lnSpc>
                <a:spcPct val="100000"/>
              </a:lnSpc>
              <a:spcBef>
                <a:spcPts val="800"/>
              </a:spcBef>
              <a:spcAft>
                <a:spcPts val="0"/>
              </a:spcAft>
              <a:buClrTx/>
              <a:buSzTx/>
              <a:buFont typeface="Arial" panose="020B0604020202020204" pitchFamily="34" charset="0"/>
              <a:buNone/>
              <a:tabLst/>
              <a:defRPr/>
            </a:pPr>
            <a:r>
              <a:rPr lang="en-GB" dirty="0"/>
              <a:t>Click to start texting</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volutpat</a:t>
            </a:r>
            <a:r>
              <a:rPr lang="en-US" dirty="0"/>
              <a:t>. </a:t>
            </a:r>
            <a:r>
              <a:rPr lang="en-US" dirty="0" err="1"/>
              <a:t>Ut</a:t>
            </a:r>
            <a:r>
              <a:rPr lang="en-US" dirty="0"/>
              <a:t> </a:t>
            </a:r>
            <a:r>
              <a:rPr lang="en-US" dirty="0" err="1"/>
              <a:t>wisi</a:t>
            </a:r>
            <a:r>
              <a:rPr lang="en-US" dirty="0"/>
              <a:t> </a:t>
            </a:r>
            <a:r>
              <a:rPr lang="en-US" dirty="0" err="1"/>
              <a:t>enim</a:t>
            </a:r>
            <a:r>
              <a:rPr lang="en-US" dirty="0"/>
              <a:t> ad minim </a:t>
            </a:r>
            <a:r>
              <a:rPr lang="en-US" dirty="0" err="1"/>
              <a:t>veniam</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volutpat</a:t>
            </a:r>
            <a:r>
              <a:rPr lang="en-US" dirty="0"/>
              <a:t>. </a:t>
            </a:r>
          </a:p>
        </p:txBody>
      </p:sp>
      <p:sp>
        <p:nvSpPr>
          <p:cNvPr id="29" name="Text Placeholder 2"/>
          <p:cNvSpPr>
            <a:spLocks noGrp="1"/>
          </p:cNvSpPr>
          <p:nvPr>
            <p:ph type="body" sz="quarter" idx="32" hasCustomPrompt="1"/>
          </p:nvPr>
        </p:nvSpPr>
        <p:spPr>
          <a:xfrm>
            <a:off x="9016369" y="1550205"/>
            <a:ext cx="2657824" cy="714455"/>
          </a:xfrm>
          <a:prstGeom prst="rect">
            <a:avLst/>
          </a:prstGeom>
        </p:spPr>
        <p:txBody>
          <a:bodyPr lIns="0" tIns="0" rIns="0" bIns="0" anchor="ctr">
            <a:noAutofit/>
          </a:bodyPr>
          <a:lstStyle>
            <a:lvl1pPr marL="0" indent="0" algn="l">
              <a:lnSpc>
                <a:spcPct val="100000"/>
              </a:lnSpc>
              <a:spcBef>
                <a:spcPts val="800"/>
              </a:spcBef>
              <a:buNone/>
              <a:defRPr lang="en-US" sz="1867" b="1" kern="1200" dirty="0">
                <a:solidFill>
                  <a:schemeClr val="accent3"/>
                </a:solidFill>
                <a:latin typeface="+mj-lt"/>
                <a:ea typeface="+mn-ea"/>
                <a:cs typeface="+mn-cs"/>
              </a:defRPr>
            </a:lvl1pPr>
            <a:lvl2pPr marL="457189" indent="0">
              <a:buNone/>
              <a:defRPr/>
            </a:lvl2pPr>
            <a:lvl3pPr marL="914377" indent="0">
              <a:buNone/>
              <a:defRPr/>
            </a:lvl3pPr>
            <a:lvl4pPr marL="1371566" indent="0">
              <a:buNone/>
              <a:defRPr/>
            </a:lvl4pPr>
            <a:lvl5pPr marL="1828754" indent="0">
              <a:buNone/>
              <a:defRPr/>
            </a:lvl5pPr>
          </a:lstStyle>
          <a:p>
            <a:r>
              <a:rPr lang="en-US" dirty="0"/>
              <a:t>Click to add a title</a:t>
            </a:r>
          </a:p>
        </p:txBody>
      </p:sp>
      <p:sp>
        <p:nvSpPr>
          <p:cNvPr id="30" name="Picture Placeholder 6"/>
          <p:cNvSpPr>
            <a:spLocks noGrp="1"/>
          </p:cNvSpPr>
          <p:nvPr>
            <p:ph type="pic" sz="quarter" idx="33" hasCustomPrompt="1"/>
          </p:nvPr>
        </p:nvSpPr>
        <p:spPr>
          <a:xfrm>
            <a:off x="8154325" y="1544659"/>
            <a:ext cx="720000" cy="720000"/>
          </a:xfrm>
          <a:prstGeom prst="ellipse">
            <a:avLst/>
          </a:prstGeom>
          <a:solidFill>
            <a:schemeClr val="tx1">
              <a:lumMod val="10000"/>
              <a:lumOff val="90000"/>
            </a:schemeClr>
          </a:solidFill>
        </p:spPr>
        <p:txBody>
          <a:bodyPr lIns="0" tIns="0" rIns="0" bIns="0" anchor="ctr">
            <a:noAutofit/>
          </a:bodyPr>
          <a:lstStyle>
            <a:lvl1pPr marL="0" indent="0" algn="ctr">
              <a:buNone/>
              <a:defRPr sz="800">
                <a:solidFill>
                  <a:schemeClr val="accent3"/>
                </a:solidFill>
              </a:defRPr>
            </a:lvl1pPr>
          </a:lstStyle>
          <a:p>
            <a:r>
              <a:rPr lang="en-US" dirty="0"/>
              <a:t>Click to add a picture</a:t>
            </a:r>
          </a:p>
        </p:txBody>
      </p:sp>
      <p:sp>
        <p:nvSpPr>
          <p:cNvPr id="31" name="Content Placeholder 2">
            <a:extLst>
              <a:ext uri="{FF2B5EF4-FFF2-40B4-BE49-F238E27FC236}">
                <a16:creationId xmlns:a16="http://schemas.microsoft.com/office/drawing/2014/main" id="{1D312E8C-BE32-5F45-A5AB-57FDA3272178}"/>
              </a:ext>
            </a:extLst>
          </p:cNvPr>
          <p:cNvSpPr>
            <a:spLocks noGrp="1"/>
          </p:cNvSpPr>
          <p:nvPr>
            <p:ph sz="quarter" idx="34" hasCustomPrompt="1"/>
          </p:nvPr>
        </p:nvSpPr>
        <p:spPr>
          <a:xfrm>
            <a:off x="511477" y="4826378"/>
            <a:ext cx="3519868" cy="1250457"/>
          </a:xfrm>
          <a:prstGeom prst="rect">
            <a:avLst/>
          </a:prstGeom>
        </p:spPr>
        <p:txBody>
          <a:bodyPr lIns="0" tIns="0" rIns="0" bIns="0">
            <a:noAutofit/>
          </a:bodyPr>
          <a:lstStyle>
            <a:lvl1pPr marL="0" marR="0" indent="0" algn="l" defTabSz="914377" rtl="0" eaLnBrk="1" fontAlgn="auto" latinLnBrk="0" hangingPunct="1">
              <a:lnSpc>
                <a:spcPct val="100000"/>
              </a:lnSpc>
              <a:spcBef>
                <a:spcPts val="800"/>
              </a:spcBef>
              <a:spcAft>
                <a:spcPts val="0"/>
              </a:spcAft>
              <a:buClrTx/>
              <a:buSzTx/>
              <a:buFont typeface="Arial" panose="020B0604020202020204" pitchFamily="34" charset="0"/>
              <a:buNone/>
              <a:tabLst/>
              <a:defRPr sz="1333">
                <a:solidFill>
                  <a:schemeClr val="accent3"/>
                </a:solidFill>
                <a:latin typeface="+mn-lt"/>
              </a:defRPr>
            </a:lvl1pPr>
            <a:lvl2pPr marL="191995" indent="0">
              <a:lnSpc>
                <a:spcPct val="100000"/>
              </a:lnSpc>
              <a:spcBef>
                <a:spcPts val="800"/>
              </a:spcBef>
              <a:buSzPct val="90000"/>
              <a:buFont typeface="Wingdings" panose="05000000000000000000" pitchFamily="2" charset="2"/>
              <a:buNone/>
              <a:defRPr sz="1600">
                <a:solidFill>
                  <a:schemeClr val="bg2"/>
                </a:solidFill>
                <a:latin typeface="+mj-lt"/>
              </a:defRPr>
            </a:lvl2pPr>
            <a:lvl3pPr marL="383990" indent="0">
              <a:lnSpc>
                <a:spcPct val="100000"/>
              </a:lnSpc>
              <a:spcBef>
                <a:spcPts val="800"/>
              </a:spcBef>
              <a:buFont typeface="Arial" panose="020B0604020202020204" pitchFamily="34" charset="0"/>
              <a:buNone/>
              <a:defRPr sz="1600">
                <a:solidFill>
                  <a:schemeClr val="bg2"/>
                </a:solidFill>
                <a:latin typeface="+mj-lt"/>
              </a:defRPr>
            </a:lvl3pPr>
            <a:lvl4pPr marL="671983" indent="0">
              <a:lnSpc>
                <a:spcPct val="100000"/>
              </a:lnSpc>
              <a:spcBef>
                <a:spcPts val="800"/>
              </a:spcBef>
              <a:buSzPct val="90000"/>
              <a:buFont typeface="Arial" panose="020B0604020202020204" pitchFamily="34" charset="0"/>
              <a:buNone/>
              <a:defRPr sz="1600">
                <a:solidFill>
                  <a:schemeClr val="bg2"/>
                </a:solidFill>
                <a:latin typeface="+mj-lt"/>
              </a:defRPr>
            </a:lvl4pPr>
            <a:lvl5pPr marL="863978" indent="0">
              <a:lnSpc>
                <a:spcPct val="100000"/>
              </a:lnSpc>
              <a:spcBef>
                <a:spcPts val="800"/>
              </a:spcBef>
              <a:buNone/>
              <a:defRPr sz="1600">
                <a:solidFill>
                  <a:schemeClr val="bg2"/>
                </a:solidFill>
                <a:latin typeface="+mj-lt"/>
              </a:defRPr>
            </a:lvl5pPr>
            <a:lvl6pPr marL="2285943" indent="0">
              <a:buNone/>
              <a:defRPr sz="1600">
                <a:solidFill>
                  <a:schemeClr val="bg2"/>
                </a:solidFill>
              </a:defRPr>
            </a:lvl6pPr>
          </a:lstStyle>
          <a:p>
            <a:pPr marL="0" marR="0" lvl="0" indent="0" algn="l" defTabSz="914377" rtl="0" eaLnBrk="1" fontAlgn="auto" latinLnBrk="0" hangingPunct="1">
              <a:lnSpc>
                <a:spcPct val="100000"/>
              </a:lnSpc>
              <a:spcBef>
                <a:spcPts val="800"/>
              </a:spcBef>
              <a:spcAft>
                <a:spcPts val="0"/>
              </a:spcAft>
              <a:buClrTx/>
              <a:buSzTx/>
              <a:buFont typeface="Arial" panose="020B0604020202020204" pitchFamily="34" charset="0"/>
              <a:buNone/>
              <a:tabLst/>
              <a:defRPr/>
            </a:pPr>
            <a:r>
              <a:rPr lang="en-GB" dirty="0"/>
              <a:t>Click to start texting</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volutpat</a:t>
            </a:r>
            <a:r>
              <a:rPr lang="en-US" dirty="0"/>
              <a:t>. </a:t>
            </a:r>
            <a:r>
              <a:rPr lang="en-US" dirty="0" err="1"/>
              <a:t>Ut</a:t>
            </a:r>
            <a:r>
              <a:rPr lang="en-US" dirty="0"/>
              <a:t> </a:t>
            </a:r>
            <a:r>
              <a:rPr lang="en-US" dirty="0" err="1"/>
              <a:t>wisi</a:t>
            </a:r>
            <a:r>
              <a:rPr lang="en-US" dirty="0"/>
              <a:t> </a:t>
            </a:r>
            <a:r>
              <a:rPr lang="en-US" dirty="0" err="1"/>
              <a:t>enim</a:t>
            </a:r>
            <a:r>
              <a:rPr lang="en-US" dirty="0"/>
              <a:t> ad minim </a:t>
            </a:r>
            <a:r>
              <a:rPr lang="en-US" dirty="0" err="1"/>
              <a:t>veniam</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volutpat</a:t>
            </a:r>
            <a:r>
              <a:rPr lang="en-US" dirty="0"/>
              <a:t>. </a:t>
            </a:r>
          </a:p>
        </p:txBody>
      </p:sp>
      <p:sp>
        <p:nvSpPr>
          <p:cNvPr id="35" name="Text Placeholder 2"/>
          <p:cNvSpPr>
            <a:spLocks noGrp="1"/>
          </p:cNvSpPr>
          <p:nvPr>
            <p:ph type="body" sz="quarter" idx="35" hasCustomPrompt="1"/>
          </p:nvPr>
        </p:nvSpPr>
        <p:spPr>
          <a:xfrm>
            <a:off x="1373520" y="3974985"/>
            <a:ext cx="2657824" cy="714455"/>
          </a:xfrm>
          <a:prstGeom prst="rect">
            <a:avLst/>
          </a:prstGeom>
        </p:spPr>
        <p:txBody>
          <a:bodyPr lIns="0" tIns="0" rIns="0" bIns="0" anchor="ctr">
            <a:noAutofit/>
          </a:bodyPr>
          <a:lstStyle>
            <a:lvl1pPr marL="0" indent="0" algn="l">
              <a:lnSpc>
                <a:spcPct val="100000"/>
              </a:lnSpc>
              <a:spcBef>
                <a:spcPts val="800"/>
              </a:spcBef>
              <a:buNone/>
              <a:defRPr lang="en-US" sz="1867" b="1" kern="1200" dirty="0">
                <a:solidFill>
                  <a:schemeClr val="accent3"/>
                </a:solidFill>
                <a:latin typeface="+mj-lt"/>
                <a:ea typeface="+mn-ea"/>
                <a:cs typeface="+mn-cs"/>
              </a:defRPr>
            </a:lvl1pPr>
            <a:lvl2pPr marL="457189" indent="0">
              <a:buNone/>
              <a:defRPr/>
            </a:lvl2pPr>
            <a:lvl3pPr marL="914377" indent="0">
              <a:buNone/>
              <a:defRPr/>
            </a:lvl3pPr>
            <a:lvl4pPr marL="1371566" indent="0">
              <a:buNone/>
              <a:defRPr/>
            </a:lvl4pPr>
            <a:lvl5pPr marL="1828754" indent="0">
              <a:buNone/>
              <a:defRPr/>
            </a:lvl5pPr>
          </a:lstStyle>
          <a:p>
            <a:r>
              <a:rPr lang="en-US" dirty="0"/>
              <a:t>Click to add a title</a:t>
            </a:r>
          </a:p>
        </p:txBody>
      </p:sp>
      <p:sp>
        <p:nvSpPr>
          <p:cNvPr id="43" name="Picture Placeholder 6"/>
          <p:cNvSpPr>
            <a:spLocks noGrp="1"/>
          </p:cNvSpPr>
          <p:nvPr>
            <p:ph type="pic" sz="quarter" idx="36" hasCustomPrompt="1"/>
          </p:nvPr>
        </p:nvSpPr>
        <p:spPr>
          <a:xfrm>
            <a:off x="511476" y="3969439"/>
            <a:ext cx="720000" cy="720000"/>
          </a:xfrm>
          <a:prstGeom prst="ellipse">
            <a:avLst/>
          </a:prstGeom>
          <a:solidFill>
            <a:schemeClr val="tx1">
              <a:lumMod val="10000"/>
              <a:lumOff val="90000"/>
            </a:schemeClr>
          </a:solidFill>
        </p:spPr>
        <p:txBody>
          <a:bodyPr lIns="0" tIns="0" rIns="0" bIns="0" anchor="ctr">
            <a:noAutofit/>
          </a:bodyPr>
          <a:lstStyle>
            <a:lvl1pPr marL="0" indent="0" algn="ctr">
              <a:buNone/>
              <a:defRPr sz="800">
                <a:solidFill>
                  <a:schemeClr val="accent3"/>
                </a:solidFill>
              </a:defRPr>
            </a:lvl1pPr>
          </a:lstStyle>
          <a:p>
            <a:r>
              <a:rPr lang="en-US" dirty="0"/>
              <a:t>Click to add a picture</a:t>
            </a:r>
          </a:p>
        </p:txBody>
      </p:sp>
      <p:sp>
        <p:nvSpPr>
          <p:cNvPr id="44" name="Content Placeholder 2">
            <a:extLst>
              <a:ext uri="{FF2B5EF4-FFF2-40B4-BE49-F238E27FC236}">
                <a16:creationId xmlns:a16="http://schemas.microsoft.com/office/drawing/2014/main" id="{1D312E8C-BE32-5F45-A5AB-57FDA3272178}"/>
              </a:ext>
            </a:extLst>
          </p:cNvPr>
          <p:cNvSpPr>
            <a:spLocks noGrp="1"/>
          </p:cNvSpPr>
          <p:nvPr>
            <p:ph sz="quarter" idx="37" hasCustomPrompt="1"/>
          </p:nvPr>
        </p:nvSpPr>
        <p:spPr>
          <a:xfrm>
            <a:off x="4338874" y="4820833"/>
            <a:ext cx="3519868" cy="1250457"/>
          </a:xfrm>
          <a:prstGeom prst="rect">
            <a:avLst/>
          </a:prstGeom>
        </p:spPr>
        <p:txBody>
          <a:bodyPr lIns="0" tIns="0" rIns="0" bIns="0">
            <a:noAutofit/>
          </a:bodyPr>
          <a:lstStyle>
            <a:lvl1pPr marL="0" marR="0" indent="0" algn="l" defTabSz="914377" rtl="0" eaLnBrk="1" fontAlgn="auto" latinLnBrk="0" hangingPunct="1">
              <a:lnSpc>
                <a:spcPct val="100000"/>
              </a:lnSpc>
              <a:spcBef>
                <a:spcPts val="800"/>
              </a:spcBef>
              <a:spcAft>
                <a:spcPts val="0"/>
              </a:spcAft>
              <a:buClrTx/>
              <a:buSzTx/>
              <a:buFont typeface="Arial" panose="020B0604020202020204" pitchFamily="34" charset="0"/>
              <a:buNone/>
              <a:tabLst/>
              <a:defRPr sz="1333">
                <a:solidFill>
                  <a:schemeClr val="accent3"/>
                </a:solidFill>
                <a:latin typeface="+mn-lt"/>
              </a:defRPr>
            </a:lvl1pPr>
            <a:lvl2pPr marL="191995" indent="0">
              <a:lnSpc>
                <a:spcPct val="100000"/>
              </a:lnSpc>
              <a:spcBef>
                <a:spcPts val="800"/>
              </a:spcBef>
              <a:buSzPct val="90000"/>
              <a:buFont typeface="Wingdings" panose="05000000000000000000" pitchFamily="2" charset="2"/>
              <a:buNone/>
              <a:defRPr sz="1600">
                <a:solidFill>
                  <a:schemeClr val="bg2"/>
                </a:solidFill>
                <a:latin typeface="+mj-lt"/>
              </a:defRPr>
            </a:lvl2pPr>
            <a:lvl3pPr marL="383990" indent="0">
              <a:lnSpc>
                <a:spcPct val="100000"/>
              </a:lnSpc>
              <a:spcBef>
                <a:spcPts val="800"/>
              </a:spcBef>
              <a:buFont typeface="Arial" panose="020B0604020202020204" pitchFamily="34" charset="0"/>
              <a:buNone/>
              <a:defRPr sz="1600">
                <a:solidFill>
                  <a:schemeClr val="bg2"/>
                </a:solidFill>
                <a:latin typeface="+mj-lt"/>
              </a:defRPr>
            </a:lvl3pPr>
            <a:lvl4pPr marL="671983" indent="0">
              <a:lnSpc>
                <a:spcPct val="100000"/>
              </a:lnSpc>
              <a:spcBef>
                <a:spcPts val="800"/>
              </a:spcBef>
              <a:buSzPct val="90000"/>
              <a:buFont typeface="Arial" panose="020B0604020202020204" pitchFamily="34" charset="0"/>
              <a:buNone/>
              <a:defRPr sz="1600">
                <a:solidFill>
                  <a:schemeClr val="bg2"/>
                </a:solidFill>
                <a:latin typeface="+mj-lt"/>
              </a:defRPr>
            </a:lvl4pPr>
            <a:lvl5pPr marL="863978" indent="0">
              <a:lnSpc>
                <a:spcPct val="100000"/>
              </a:lnSpc>
              <a:spcBef>
                <a:spcPts val="800"/>
              </a:spcBef>
              <a:buNone/>
              <a:defRPr sz="1600">
                <a:solidFill>
                  <a:schemeClr val="bg2"/>
                </a:solidFill>
                <a:latin typeface="+mj-lt"/>
              </a:defRPr>
            </a:lvl5pPr>
            <a:lvl6pPr marL="2285943" indent="0">
              <a:buNone/>
              <a:defRPr sz="1600">
                <a:solidFill>
                  <a:schemeClr val="bg2"/>
                </a:solidFill>
              </a:defRPr>
            </a:lvl6pPr>
          </a:lstStyle>
          <a:p>
            <a:pPr marL="0" marR="0" lvl="0" indent="0" algn="l" defTabSz="914377" rtl="0" eaLnBrk="1" fontAlgn="auto" latinLnBrk="0" hangingPunct="1">
              <a:lnSpc>
                <a:spcPct val="100000"/>
              </a:lnSpc>
              <a:spcBef>
                <a:spcPts val="800"/>
              </a:spcBef>
              <a:spcAft>
                <a:spcPts val="0"/>
              </a:spcAft>
              <a:buClrTx/>
              <a:buSzTx/>
              <a:buFont typeface="Arial" panose="020B0604020202020204" pitchFamily="34" charset="0"/>
              <a:buNone/>
              <a:tabLst/>
              <a:defRPr/>
            </a:pPr>
            <a:r>
              <a:rPr lang="en-GB" dirty="0"/>
              <a:t>Click to start texting</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volutpat</a:t>
            </a:r>
            <a:r>
              <a:rPr lang="en-US" dirty="0"/>
              <a:t>. </a:t>
            </a:r>
            <a:r>
              <a:rPr lang="en-US" dirty="0" err="1"/>
              <a:t>Ut</a:t>
            </a:r>
            <a:r>
              <a:rPr lang="en-US" dirty="0"/>
              <a:t> </a:t>
            </a:r>
            <a:r>
              <a:rPr lang="en-US" dirty="0" err="1"/>
              <a:t>wisi</a:t>
            </a:r>
            <a:r>
              <a:rPr lang="en-US" dirty="0"/>
              <a:t> </a:t>
            </a:r>
            <a:r>
              <a:rPr lang="en-US" dirty="0" err="1"/>
              <a:t>enim</a:t>
            </a:r>
            <a:r>
              <a:rPr lang="en-US" dirty="0"/>
              <a:t> ad minim </a:t>
            </a:r>
            <a:r>
              <a:rPr lang="en-US" dirty="0" err="1"/>
              <a:t>veniam</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volutpat</a:t>
            </a:r>
            <a:r>
              <a:rPr lang="en-US" dirty="0"/>
              <a:t>. </a:t>
            </a:r>
          </a:p>
        </p:txBody>
      </p:sp>
      <p:sp>
        <p:nvSpPr>
          <p:cNvPr id="45" name="Text Placeholder 2"/>
          <p:cNvSpPr>
            <a:spLocks noGrp="1"/>
          </p:cNvSpPr>
          <p:nvPr>
            <p:ph type="body" sz="quarter" idx="38" hasCustomPrompt="1"/>
          </p:nvPr>
        </p:nvSpPr>
        <p:spPr>
          <a:xfrm>
            <a:off x="5200917" y="3969439"/>
            <a:ext cx="2657824" cy="714455"/>
          </a:xfrm>
          <a:prstGeom prst="rect">
            <a:avLst/>
          </a:prstGeom>
        </p:spPr>
        <p:txBody>
          <a:bodyPr lIns="0" tIns="0" rIns="0" bIns="0" anchor="ctr">
            <a:noAutofit/>
          </a:bodyPr>
          <a:lstStyle>
            <a:lvl1pPr marL="0" indent="0" algn="l">
              <a:lnSpc>
                <a:spcPct val="100000"/>
              </a:lnSpc>
              <a:spcBef>
                <a:spcPts val="800"/>
              </a:spcBef>
              <a:buNone/>
              <a:defRPr lang="en-US" sz="1867" b="1" kern="1200" dirty="0">
                <a:solidFill>
                  <a:schemeClr val="accent3"/>
                </a:solidFill>
                <a:latin typeface="+mj-lt"/>
                <a:ea typeface="+mn-ea"/>
                <a:cs typeface="+mn-cs"/>
              </a:defRPr>
            </a:lvl1pPr>
            <a:lvl2pPr marL="457189" indent="0">
              <a:buNone/>
              <a:defRPr/>
            </a:lvl2pPr>
            <a:lvl3pPr marL="914377" indent="0">
              <a:buNone/>
              <a:defRPr/>
            </a:lvl3pPr>
            <a:lvl4pPr marL="1371566" indent="0">
              <a:buNone/>
              <a:defRPr/>
            </a:lvl4pPr>
            <a:lvl5pPr marL="1828754" indent="0">
              <a:buNone/>
              <a:defRPr/>
            </a:lvl5pPr>
          </a:lstStyle>
          <a:p>
            <a:r>
              <a:rPr lang="en-US" dirty="0"/>
              <a:t>Click to add a title</a:t>
            </a:r>
          </a:p>
        </p:txBody>
      </p:sp>
      <p:sp>
        <p:nvSpPr>
          <p:cNvPr id="46" name="Picture Placeholder 6"/>
          <p:cNvSpPr>
            <a:spLocks noGrp="1"/>
          </p:cNvSpPr>
          <p:nvPr>
            <p:ph type="pic" sz="quarter" idx="39" hasCustomPrompt="1"/>
          </p:nvPr>
        </p:nvSpPr>
        <p:spPr>
          <a:xfrm>
            <a:off x="4338873" y="3963893"/>
            <a:ext cx="720000" cy="720000"/>
          </a:xfrm>
          <a:prstGeom prst="ellipse">
            <a:avLst/>
          </a:prstGeom>
          <a:solidFill>
            <a:schemeClr val="tx1">
              <a:lumMod val="10000"/>
              <a:lumOff val="90000"/>
            </a:schemeClr>
          </a:solidFill>
        </p:spPr>
        <p:txBody>
          <a:bodyPr lIns="0" tIns="0" rIns="0" bIns="0" anchor="ctr">
            <a:noAutofit/>
          </a:bodyPr>
          <a:lstStyle>
            <a:lvl1pPr marL="0" indent="0" algn="ctr">
              <a:buNone/>
              <a:defRPr sz="800">
                <a:solidFill>
                  <a:schemeClr val="accent3"/>
                </a:solidFill>
              </a:defRPr>
            </a:lvl1pPr>
          </a:lstStyle>
          <a:p>
            <a:r>
              <a:rPr lang="en-US" dirty="0"/>
              <a:t>Click to add a picture</a:t>
            </a:r>
          </a:p>
        </p:txBody>
      </p:sp>
      <p:sp>
        <p:nvSpPr>
          <p:cNvPr id="47" name="Content Placeholder 2">
            <a:extLst>
              <a:ext uri="{FF2B5EF4-FFF2-40B4-BE49-F238E27FC236}">
                <a16:creationId xmlns:a16="http://schemas.microsoft.com/office/drawing/2014/main" id="{1D312E8C-BE32-5F45-A5AB-57FDA3272178}"/>
              </a:ext>
            </a:extLst>
          </p:cNvPr>
          <p:cNvSpPr>
            <a:spLocks noGrp="1"/>
          </p:cNvSpPr>
          <p:nvPr>
            <p:ph sz="quarter" idx="40" hasCustomPrompt="1"/>
          </p:nvPr>
        </p:nvSpPr>
        <p:spPr>
          <a:xfrm>
            <a:off x="8166271" y="4815288"/>
            <a:ext cx="3519868" cy="1250457"/>
          </a:xfrm>
          <a:prstGeom prst="rect">
            <a:avLst/>
          </a:prstGeom>
        </p:spPr>
        <p:txBody>
          <a:bodyPr lIns="0" tIns="0" rIns="0" bIns="0">
            <a:noAutofit/>
          </a:bodyPr>
          <a:lstStyle>
            <a:lvl1pPr marL="0" marR="0" indent="0" algn="l" defTabSz="914377" rtl="0" eaLnBrk="1" fontAlgn="auto" latinLnBrk="0" hangingPunct="1">
              <a:lnSpc>
                <a:spcPct val="100000"/>
              </a:lnSpc>
              <a:spcBef>
                <a:spcPts val="800"/>
              </a:spcBef>
              <a:spcAft>
                <a:spcPts val="0"/>
              </a:spcAft>
              <a:buClrTx/>
              <a:buSzTx/>
              <a:buFont typeface="Arial" panose="020B0604020202020204" pitchFamily="34" charset="0"/>
              <a:buNone/>
              <a:tabLst/>
              <a:defRPr sz="1333">
                <a:solidFill>
                  <a:schemeClr val="accent3"/>
                </a:solidFill>
                <a:latin typeface="+mn-lt"/>
              </a:defRPr>
            </a:lvl1pPr>
            <a:lvl2pPr marL="191995" indent="0">
              <a:lnSpc>
                <a:spcPct val="100000"/>
              </a:lnSpc>
              <a:spcBef>
                <a:spcPts val="800"/>
              </a:spcBef>
              <a:buSzPct val="90000"/>
              <a:buFont typeface="Wingdings" panose="05000000000000000000" pitchFamily="2" charset="2"/>
              <a:buNone/>
              <a:defRPr sz="1600">
                <a:solidFill>
                  <a:schemeClr val="bg2"/>
                </a:solidFill>
                <a:latin typeface="+mj-lt"/>
              </a:defRPr>
            </a:lvl2pPr>
            <a:lvl3pPr marL="383990" indent="0">
              <a:lnSpc>
                <a:spcPct val="100000"/>
              </a:lnSpc>
              <a:spcBef>
                <a:spcPts val="800"/>
              </a:spcBef>
              <a:buFont typeface="Arial" panose="020B0604020202020204" pitchFamily="34" charset="0"/>
              <a:buNone/>
              <a:defRPr sz="1600">
                <a:solidFill>
                  <a:schemeClr val="bg2"/>
                </a:solidFill>
                <a:latin typeface="+mj-lt"/>
              </a:defRPr>
            </a:lvl3pPr>
            <a:lvl4pPr marL="671983" indent="0">
              <a:lnSpc>
                <a:spcPct val="100000"/>
              </a:lnSpc>
              <a:spcBef>
                <a:spcPts val="800"/>
              </a:spcBef>
              <a:buSzPct val="90000"/>
              <a:buFont typeface="Arial" panose="020B0604020202020204" pitchFamily="34" charset="0"/>
              <a:buNone/>
              <a:defRPr sz="1600">
                <a:solidFill>
                  <a:schemeClr val="bg2"/>
                </a:solidFill>
                <a:latin typeface="+mj-lt"/>
              </a:defRPr>
            </a:lvl4pPr>
            <a:lvl5pPr marL="863978" indent="0">
              <a:lnSpc>
                <a:spcPct val="100000"/>
              </a:lnSpc>
              <a:spcBef>
                <a:spcPts val="800"/>
              </a:spcBef>
              <a:buNone/>
              <a:defRPr sz="1600">
                <a:solidFill>
                  <a:schemeClr val="bg2"/>
                </a:solidFill>
                <a:latin typeface="+mj-lt"/>
              </a:defRPr>
            </a:lvl5pPr>
            <a:lvl6pPr marL="2285943" indent="0">
              <a:buNone/>
              <a:defRPr sz="1600">
                <a:solidFill>
                  <a:schemeClr val="bg2"/>
                </a:solidFill>
              </a:defRPr>
            </a:lvl6pPr>
          </a:lstStyle>
          <a:p>
            <a:pPr marL="0" marR="0" lvl="0" indent="0" algn="l" defTabSz="914377" rtl="0" eaLnBrk="1" fontAlgn="auto" latinLnBrk="0" hangingPunct="1">
              <a:lnSpc>
                <a:spcPct val="100000"/>
              </a:lnSpc>
              <a:spcBef>
                <a:spcPts val="800"/>
              </a:spcBef>
              <a:spcAft>
                <a:spcPts val="0"/>
              </a:spcAft>
              <a:buClrTx/>
              <a:buSzTx/>
              <a:buFont typeface="Arial" panose="020B0604020202020204" pitchFamily="34" charset="0"/>
              <a:buNone/>
              <a:tabLst/>
              <a:defRPr/>
            </a:pPr>
            <a:r>
              <a:rPr lang="en-GB" dirty="0"/>
              <a:t>Click to start texting</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volutpat</a:t>
            </a:r>
            <a:r>
              <a:rPr lang="en-US" dirty="0"/>
              <a:t>. </a:t>
            </a:r>
            <a:r>
              <a:rPr lang="en-US" dirty="0" err="1"/>
              <a:t>Ut</a:t>
            </a:r>
            <a:r>
              <a:rPr lang="en-US" dirty="0"/>
              <a:t> </a:t>
            </a:r>
            <a:r>
              <a:rPr lang="en-US" dirty="0" err="1"/>
              <a:t>wisi</a:t>
            </a:r>
            <a:r>
              <a:rPr lang="en-US" dirty="0"/>
              <a:t> </a:t>
            </a:r>
            <a:r>
              <a:rPr lang="en-US" dirty="0" err="1"/>
              <a:t>enim</a:t>
            </a:r>
            <a:r>
              <a:rPr lang="en-US" dirty="0"/>
              <a:t> ad minim </a:t>
            </a:r>
            <a:r>
              <a:rPr lang="en-US" dirty="0" err="1"/>
              <a:t>veniam</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volutpat</a:t>
            </a:r>
            <a:r>
              <a:rPr lang="en-US" dirty="0"/>
              <a:t>. </a:t>
            </a:r>
          </a:p>
        </p:txBody>
      </p:sp>
      <p:sp>
        <p:nvSpPr>
          <p:cNvPr id="48" name="Text Placeholder 2"/>
          <p:cNvSpPr>
            <a:spLocks noGrp="1"/>
          </p:cNvSpPr>
          <p:nvPr>
            <p:ph type="body" sz="quarter" idx="41" hasCustomPrompt="1"/>
          </p:nvPr>
        </p:nvSpPr>
        <p:spPr>
          <a:xfrm>
            <a:off x="9028315" y="3963894"/>
            <a:ext cx="2657824" cy="714455"/>
          </a:xfrm>
          <a:prstGeom prst="rect">
            <a:avLst/>
          </a:prstGeom>
        </p:spPr>
        <p:txBody>
          <a:bodyPr lIns="0" tIns="0" rIns="0" bIns="0" anchor="ctr">
            <a:noAutofit/>
          </a:bodyPr>
          <a:lstStyle>
            <a:lvl1pPr marL="0" indent="0" algn="l">
              <a:lnSpc>
                <a:spcPct val="100000"/>
              </a:lnSpc>
              <a:spcBef>
                <a:spcPts val="800"/>
              </a:spcBef>
              <a:buNone/>
              <a:defRPr lang="en-US" sz="1867" b="1" kern="1200" dirty="0">
                <a:solidFill>
                  <a:schemeClr val="accent3"/>
                </a:solidFill>
                <a:latin typeface="+mj-lt"/>
                <a:ea typeface="+mn-ea"/>
                <a:cs typeface="+mn-cs"/>
              </a:defRPr>
            </a:lvl1pPr>
            <a:lvl2pPr marL="457189" indent="0">
              <a:buNone/>
              <a:defRPr/>
            </a:lvl2pPr>
            <a:lvl3pPr marL="914377" indent="0">
              <a:buNone/>
              <a:defRPr/>
            </a:lvl3pPr>
            <a:lvl4pPr marL="1371566" indent="0">
              <a:buNone/>
              <a:defRPr/>
            </a:lvl4pPr>
            <a:lvl5pPr marL="1828754" indent="0">
              <a:buNone/>
              <a:defRPr/>
            </a:lvl5pPr>
          </a:lstStyle>
          <a:p>
            <a:r>
              <a:rPr lang="en-US" dirty="0"/>
              <a:t>Click to add a title</a:t>
            </a:r>
          </a:p>
        </p:txBody>
      </p:sp>
      <p:sp>
        <p:nvSpPr>
          <p:cNvPr id="49" name="Picture Placeholder 6"/>
          <p:cNvSpPr>
            <a:spLocks noGrp="1"/>
          </p:cNvSpPr>
          <p:nvPr>
            <p:ph type="pic" sz="quarter" idx="42" hasCustomPrompt="1"/>
          </p:nvPr>
        </p:nvSpPr>
        <p:spPr>
          <a:xfrm>
            <a:off x="8166271" y="3958348"/>
            <a:ext cx="720000" cy="720000"/>
          </a:xfrm>
          <a:prstGeom prst="ellipse">
            <a:avLst/>
          </a:prstGeom>
          <a:solidFill>
            <a:schemeClr val="tx1">
              <a:lumMod val="10000"/>
              <a:lumOff val="90000"/>
            </a:schemeClr>
          </a:solidFill>
        </p:spPr>
        <p:txBody>
          <a:bodyPr lIns="0" tIns="0" rIns="0" bIns="0" anchor="ctr">
            <a:noAutofit/>
          </a:bodyPr>
          <a:lstStyle>
            <a:lvl1pPr marL="0" indent="0" algn="ctr">
              <a:buNone/>
              <a:defRPr sz="800">
                <a:solidFill>
                  <a:schemeClr val="accent3"/>
                </a:solidFill>
              </a:defRPr>
            </a:lvl1pPr>
          </a:lstStyle>
          <a:p>
            <a:r>
              <a:rPr lang="en-US" dirty="0"/>
              <a:t>Click to add a picture</a:t>
            </a:r>
          </a:p>
        </p:txBody>
      </p:sp>
      <p:sp>
        <p:nvSpPr>
          <p:cNvPr id="34" name="Text Placeholder 4"/>
          <p:cNvSpPr>
            <a:spLocks noGrp="1"/>
          </p:cNvSpPr>
          <p:nvPr>
            <p:ph type="body" sz="quarter" idx="27" hasCustomPrompt="1"/>
          </p:nvPr>
        </p:nvSpPr>
        <p:spPr>
          <a:xfrm>
            <a:off x="511476" y="980017"/>
            <a:ext cx="11153475" cy="287867"/>
          </a:xfrm>
          <a:prstGeom prst="rect">
            <a:avLst/>
          </a:prstGeom>
        </p:spPr>
        <p:txBody>
          <a:bodyPr lIns="0" tIns="0" rIns="0" bIns="0">
            <a:noAutofit/>
          </a:bodyPr>
          <a:lstStyle>
            <a:lvl1pPr marL="0" indent="0" algn="l">
              <a:lnSpc>
                <a:spcPct val="100000"/>
              </a:lnSpc>
              <a:spcBef>
                <a:spcPts val="800"/>
              </a:spcBef>
              <a:buNone/>
              <a:defRPr lang="en-US" sz="2400" b="0" kern="1200" dirty="0">
                <a:solidFill>
                  <a:schemeClr val="accent2"/>
                </a:solidFill>
                <a:latin typeface="+mn-lt"/>
                <a:ea typeface="+mn-ea"/>
                <a:cs typeface="+mn-cs"/>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Click to add a subtitle or delete this placeholder if not needed</a:t>
            </a:r>
          </a:p>
        </p:txBody>
      </p:sp>
      <p:sp>
        <p:nvSpPr>
          <p:cNvPr id="33" name="Text Placeholder 23">
            <a:extLst>
              <a:ext uri="{FF2B5EF4-FFF2-40B4-BE49-F238E27FC236}">
                <a16:creationId xmlns:a16="http://schemas.microsoft.com/office/drawing/2014/main" id="{820348FA-7E75-4B3D-BEB4-C09A54097797}"/>
              </a:ext>
            </a:extLst>
          </p:cNvPr>
          <p:cNvSpPr>
            <a:spLocks noGrp="1"/>
          </p:cNvSpPr>
          <p:nvPr>
            <p:ph type="body" sz="quarter" idx="12" hasCustomPrompt="1"/>
          </p:nvPr>
        </p:nvSpPr>
        <p:spPr>
          <a:xfrm>
            <a:off x="131233" y="-1085145"/>
            <a:ext cx="1680000" cy="624000"/>
          </a:xfrm>
          <a:prstGeom prst="rect">
            <a:avLst/>
          </a:prstGeom>
          <a:solidFill>
            <a:srgbClr val="FFFFFF"/>
          </a:solidFill>
          <a:ln>
            <a:noFill/>
          </a:ln>
        </p:spPr>
        <p:txBody>
          <a:bodyPr anchor="ctr"/>
          <a:lstStyle>
            <a:lvl1pPr marL="0" indent="0" algn="ctr">
              <a:buNone/>
              <a:defRPr sz="3733" b="1">
                <a:solidFill>
                  <a:schemeClr val="accent3"/>
                </a:solidFill>
                <a:latin typeface="+mj-lt"/>
              </a:defRPr>
            </a:lvl1pPr>
            <a:lvl2pPr marL="457189" indent="0">
              <a:buNone/>
              <a:defRPr sz="3733" b="1">
                <a:solidFill>
                  <a:schemeClr val="bg2"/>
                </a:solidFill>
              </a:defRPr>
            </a:lvl2pPr>
            <a:lvl3pPr marL="914377" indent="0">
              <a:buNone/>
              <a:defRPr sz="3733" b="1">
                <a:solidFill>
                  <a:schemeClr val="bg2"/>
                </a:solidFill>
              </a:defRPr>
            </a:lvl3pPr>
            <a:lvl4pPr marL="1371566" indent="0">
              <a:buNone/>
              <a:defRPr sz="3733" b="1">
                <a:solidFill>
                  <a:schemeClr val="bg2"/>
                </a:solidFill>
              </a:defRPr>
            </a:lvl4pPr>
            <a:lvl5pPr marL="1828754" indent="0">
              <a:buNone/>
              <a:defRPr sz="3733" b="1">
                <a:solidFill>
                  <a:schemeClr val="bg2"/>
                </a:solidFill>
              </a:defRPr>
            </a:lvl5pPr>
          </a:lstStyle>
          <a:p>
            <a:pPr lvl="0"/>
            <a:r>
              <a:rPr lang="en-US" dirty="0"/>
              <a:t>Title</a:t>
            </a:r>
          </a:p>
        </p:txBody>
      </p:sp>
      <p:sp>
        <p:nvSpPr>
          <p:cNvPr id="36" name="Text Placeholder 26">
            <a:extLst>
              <a:ext uri="{FF2B5EF4-FFF2-40B4-BE49-F238E27FC236}">
                <a16:creationId xmlns:a16="http://schemas.microsoft.com/office/drawing/2014/main" id="{C7DEFCF2-87D9-4B20-816E-4CB8B83AF63D}"/>
              </a:ext>
            </a:extLst>
          </p:cNvPr>
          <p:cNvSpPr>
            <a:spLocks noGrp="1"/>
          </p:cNvSpPr>
          <p:nvPr>
            <p:ph type="body" sz="quarter" idx="13" hasCustomPrompt="1"/>
          </p:nvPr>
        </p:nvSpPr>
        <p:spPr>
          <a:xfrm>
            <a:off x="1839856" y="-1085145"/>
            <a:ext cx="1680000" cy="624000"/>
          </a:xfrm>
          <a:prstGeom prst="rect">
            <a:avLst/>
          </a:prstGeom>
          <a:solidFill>
            <a:srgbClr val="FFFFFF"/>
          </a:solidFill>
          <a:ln>
            <a:noFill/>
          </a:ln>
        </p:spPr>
        <p:txBody>
          <a:bodyPr anchor="ctr"/>
          <a:lstStyle>
            <a:lvl1pPr marL="0" indent="0" algn="ctr">
              <a:buNone/>
              <a:defRPr sz="2400" b="0">
                <a:solidFill>
                  <a:schemeClr val="accent2"/>
                </a:solidFill>
                <a:latin typeface="+mj-lt"/>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Subtitle</a:t>
            </a:r>
          </a:p>
        </p:txBody>
      </p:sp>
      <p:sp>
        <p:nvSpPr>
          <p:cNvPr id="37" name="Text Placeholder 26">
            <a:extLst>
              <a:ext uri="{FF2B5EF4-FFF2-40B4-BE49-F238E27FC236}">
                <a16:creationId xmlns:a16="http://schemas.microsoft.com/office/drawing/2014/main" id="{56600042-9E12-4B1D-9D56-C33C82E44176}"/>
              </a:ext>
            </a:extLst>
          </p:cNvPr>
          <p:cNvSpPr>
            <a:spLocks noGrp="1"/>
          </p:cNvSpPr>
          <p:nvPr>
            <p:ph type="body" sz="quarter" idx="14" hasCustomPrompt="1"/>
          </p:nvPr>
        </p:nvSpPr>
        <p:spPr>
          <a:xfrm>
            <a:off x="3548479" y="-1085145"/>
            <a:ext cx="1680000" cy="624000"/>
          </a:xfrm>
          <a:prstGeom prst="rect">
            <a:avLst/>
          </a:prstGeom>
          <a:solidFill>
            <a:srgbClr val="FFFFFF"/>
          </a:solidFill>
          <a:ln>
            <a:noFill/>
          </a:ln>
        </p:spPr>
        <p:txBody>
          <a:bodyPr anchor="ctr"/>
          <a:lstStyle>
            <a:lvl1pPr marL="0" indent="0" algn="ctr">
              <a:buNone/>
              <a:defRPr sz="1867" b="0">
                <a:solidFill>
                  <a:schemeClr val="accent2"/>
                </a:solidFill>
                <a:latin typeface="+mj-lt"/>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Lead</a:t>
            </a:r>
          </a:p>
        </p:txBody>
      </p:sp>
      <p:sp>
        <p:nvSpPr>
          <p:cNvPr id="38" name="Text Placeholder 26">
            <a:extLst>
              <a:ext uri="{FF2B5EF4-FFF2-40B4-BE49-F238E27FC236}">
                <a16:creationId xmlns:a16="http://schemas.microsoft.com/office/drawing/2014/main" id="{01555065-A12B-4C89-81C9-22E4711502B5}"/>
              </a:ext>
            </a:extLst>
          </p:cNvPr>
          <p:cNvSpPr>
            <a:spLocks noGrp="1"/>
          </p:cNvSpPr>
          <p:nvPr>
            <p:ph type="body" sz="quarter" idx="15" hasCustomPrompt="1"/>
          </p:nvPr>
        </p:nvSpPr>
        <p:spPr>
          <a:xfrm>
            <a:off x="5257101" y="-1085145"/>
            <a:ext cx="1680000" cy="624000"/>
          </a:xfrm>
          <a:prstGeom prst="rect">
            <a:avLst/>
          </a:prstGeom>
          <a:solidFill>
            <a:srgbClr val="FFFFFF"/>
          </a:solidFill>
          <a:ln>
            <a:noFill/>
          </a:ln>
        </p:spPr>
        <p:txBody>
          <a:bodyPr anchor="ctr"/>
          <a:lstStyle>
            <a:lvl1pPr marL="0" indent="0" algn="ctr">
              <a:buNone/>
              <a:defRPr sz="2133" b="1">
                <a:solidFill>
                  <a:schemeClr val="accent3"/>
                </a:solidFill>
                <a:latin typeface="+mj-lt"/>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Text title 1</a:t>
            </a:r>
          </a:p>
        </p:txBody>
      </p:sp>
      <p:sp>
        <p:nvSpPr>
          <p:cNvPr id="39" name="Text Placeholder 26">
            <a:extLst>
              <a:ext uri="{FF2B5EF4-FFF2-40B4-BE49-F238E27FC236}">
                <a16:creationId xmlns:a16="http://schemas.microsoft.com/office/drawing/2014/main" id="{47D94F98-1F03-42CB-A14C-23F75A414541}"/>
              </a:ext>
            </a:extLst>
          </p:cNvPr>
          <p:cNvSpPr>
            <a:spLocks noGrp="1"/>
          </p:cNvSpPr>
          <p:nvPr>
            <p:ph type="body" sz="quarter" idx="16" hasCustomPrompt="1"/>
          </p:nvPr>
        </p:nvSpPr>
        <p:spPr>
          <a:xfrm>
            <a:off x="8674347" y="-1085145"/>
            <a:ext cx="1680000" cy="624000"/>
          </a:xfrm>
          <a:prstGeom prst="rect">
            <a:avLst/>
          </a:prstGeom>
          <a:solidFill>
            <a:srgbClr val="FFFFFF"/>
          </a:solidFill>
          <a:ln>
            <a:noFill/>
          </a:ln>
        </p:spPr>
        <p:txBody>
          <a:bodyPr anchor="ctr"/>
          <a:lstStyle>
            <a:lvl1pPr marL="0" indent="0" algn="ctr">
              <a:buNone/>
              <a:defRPr sz="1600" b="0">
                <a:solidFill>
                  <a:schemeClr val="accent3"/>
                </a:solidFill>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Text</a:t>
            </a:r>
          </a:p>
        </p:txBody>
      </p:sp>
      <p:sp>
        <p:nvSpPr>
          <p:cNvPr id="40" name="Text Placeholder 26">
            <a:extLst>
              <a:ext uri="{FF2B5EF4-FFF2-40B4-BE49-F238E27FC236}">
                <a16:creationId xmlns:a16="http://schemas.microsoft.com/office/drawing/2014/main" id="{232D3A22-E2C9-4475-8154-9E25110C0003}"/>
              </a:ext>
            </a:extLst>
          </p:cNvPr>
          <p:cNvSpPr>
            <a:spLocks noGrp="1"/>
          </p:cNvSpPr>
          <p:nvPr>
            <p:ph type="body" sz="quarter" idx="17" hasCustomPrompt="1"/>
          </p:nvPr>
        </p:nvSpPr>
        <p:spPr>
          <a:xfrm>
            <a:off x="10382973" y="-1085145"/>
            <a:ext cx="1680000" cy="624000"/>
          </a:xfrm>
          <a:prstGeom prst="rect">
            <a:avLst/>
          </a:prstGeom>
          <a:solidFill>
            <a:srgbClr val="FFFFFF"/>
          </a:solidFill>
          <a:ln>
            <a:noFill/>
          </a:ln>
        </p:spPr>
        <p:txBody>
          <a:bodyPr anchor="ctr"/>
          <a:lstStyle>
            <a:lvl1pPr marL="0" indent="0" algn="ctr">
              <a:buNone/>
              <a:defRPr sz="1067" b="0">
                <a:solidFill>
                  <a:schemeClr val="accent3"/>
                </a:solidFill>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Caption</a:t>
            </a:r>
          </a:p>
        </p:txBody>
      </p:sp>
      <p:sp>
        <p:nvSpPr>
          <p:cNvPr id="41" name="Text Placeholder 26">
            <a:extLst>
              <a:ext uri="{FF2B5EF4-FFF2-40B4-BE49-F238E27FC236}">
                <a16:creationId xmlns:a16="http://schemas.microsoft.com/office/drawing/2014/main" id="{B933A45F-0352-4F86-AFA8-D510F145BC9C}"/>
              </a:ext>
            </a:extLst>
          </p:cNvPr>
          <p:cNvSpPr>
            <a:spLocks noGrp="1"/>
          </p:cNvSpPr>
          <p:nvPr>
            <p:ph type="body" sz="quarter" idx="18" hasCustomPrompt="1"/>
          </p:nvPr>
        </p:nvSpPr>
        <p:spPr>
          <a:xfrm>
            <a:off x="6965724" y="-1085145"/>
            <a:ext cx="1680000" cy="624000"/>
          </a:xfrm>
          <a:prstGeom prst="rect">
            <a:avLst/>
          </a:prstGeom>
          <a:solidFill>
            <a:srgbClr val="FFFFFF"/>
          </a:solidFill>
          <a:ln>
            <a:noFill/>
          </a:ln>
        </p:spPr>
        <p:txBody>
          <a:bodyPr anchor="ctr"/>
          <a:lstStyle>
            <a:lvl1pPr marL="0" indent="0" algn="ctr">
              <a:buNone/>
              <a:defRPr sz="1867" b="1">
                <a:solidFill>
                  <a:schemeClr val="accent3"/>
                </a:solidFill>
                <a:latin typeface="+mj-lt"/>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Text title 2</a:t>
            </a:r>
          </a:p>
        </p:txBody>
      </p:sp>
    </p:spTree>
    <p:extLst>
      <p:ext uri="{BB962C8B-B14F-4D97-AF65-F5344CB8AC3E}">
        <p14:creationId xmlns:p14="http://schemas.microsoft.com/office/powerpoint/2010/main" val="104694533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3 in a row (9)">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C495203F-FA6E-0C44-BB69-AF955CA6C5D3}"/>
              </a:ext>
            </a:extLst>
          </p:cNvPr>
          <p:cNvSpPr>
            <a:spLocks noGrp="1"/>
          </p:cNvSpPr>
          <p:nvPr>
            <p:ph type="title" hasCustomPrompt="1"/>
          </p:nvPr>
        </p:nvSpPr>
        <p:spPr>
          <a:xfrm>
            <a:off x="511476" y="316422"/>
            <a:ext cx="11153475" cy="951463"/>
          </a:xfrm>
          <a:prstGeom prst="rect">
            <a:avLst/>
          </a:prstGeom>
        </p:spPr>
        <p:txBody>
          <a:bodyPr vert="horz" lIns="0" tIns="0" rIns="0" bIns="0" rtlCol="0" anchor="t" anchorCtr="0">
            <a:noAutofit/>
          </a:bodyPr>
          <a:lstStyle>
            <a:lvl1pPr algn="ctr">
              <a:defRPr>
                <a:solidFill>
                  <a:schemeClr val="tx1"/>
                </a:solidFill>
                <a:latin typeface="+mj-lt"/>
              </a:defRPr>
            </a:lvl1pPr>
          </a:lstStyle>
          <a:p>
            <a:r>
              <a:rPr lang="en-US" dirty="0"/>
              <a:t>Click to add a title</a:t>
            </a:r>
          </a:p>
        </p:txBody>
      </p:sp>
      <p:sp>
        <p:nvSpPr>
          <p:cNvPr id="28" name="Picture Placeholder 6"/>
          <p:cNvSpPr>
            <a:spLocks noGrp="1"/>
          </p:cNvSpPr>
          <p:nvPr>
            <p:ph type="pic" sz="quarter" idx="21" hasCustomPrompt="1"/>
          </p:nvPr>
        </p:nvSpPr>
        <p:spPr>
          <a:xfrm>
            <a:off x="5370663" y="3016321"/>
            <a:ext cx="1435100" cy="1437216"/>
          </a:xfrm>
          <a:prstGeom prst="ellipse">
            <a:avLst/>
          </a:prstGeom>
          <a:solidFill>
            <a:schemeClr val="tx1">
              <a:lumMod val="10000"/>
              <a:lumOff val="90000"/>
            </a:schemeClr>
          </a:solidFill>
        </p:spPr>
        <p:txBody>
          <a:bodyPr lIns="0" tIns="0" rIns="0" bIns="0" anchor="ctr">
            <a:noAutofit/>
          </a:bodyPr>
          <a:lstStyle>
            <a:lvl1pPr marL="0" indent="0" algn="ctr">
              <a:lnSpc>
                <a:spcPct val="100000"/>
              </a:lnSpc>
              <a:spcBef>
                <a:spcPts val="800"/>
              </a:spcBef>
              <a:buNone/>
              <a:defRPr sz="1400">
                <a:solidFill>
                  <a:schemeClr val="accent3"/>
                </a:solidFill>
              </a:defRPr>
            </a:lvl1pPr>
          </a:lstStyle>
          <a:p>
            <a:r>
              <a:rPr lang="en-US" dirty="0"/>
              <a:t>Click to add a picture</a:t>
            </a:r>
          </a:p>
        </p:txBody>
      </p:sp>
      <p:sp>
        <p:nvSpPr>
          <p:cNvPr id="29" name="Text Placeholder 2"/>
          <p:cNvSpPr>
            <a:spLocks noGrp="1"/>
          </p:cNvSpPr>
          <p:nvPr>
            <p:ph type="body" sz="quarter" idx="22" hasCustomPrompt="1"/>
          </p:nvPr>
        </p:nvSpPr>
        <p:spPr>
          <a:xfrm>
            <a:off x="792200" y="1698237"/>
            <a:ext cx="2954256" cy="317697"/>
          </a:xfrm>
          <a:prstGeom prst="rect">
            <a:avLst/>
          </a:prstGeom>
        </p:spPr>
        <p:txBody>
          <a:bodyPr lIns="0" tIns="0" rIns="0" bIns="0">
            <a:noAutofit/>
          </a:bodyPr>
          <a:lstStyle>
            <a:lvl1pPr marL="0" indent="0" algn="r">
              <a:lnSpc>
                <a:spcPct val="100000"/>
              </a:lnSpc>
              <a:spcBef>
                <a:spcPts val="800"/>
              </a:spcBef>
              <a:buNone/>
              <a:defRPr lang="en-US" sz="2133" b="1" kern="1200" dirty="0">
                <a:solidFill>
                  <a:schemeClr val="accent3"/>
                </a:solidFill>
                <a:latin typeface="+mj-lt"/>
                <a:ea typeface="+mn-ea"/>
                <a:cs typeface="+mn-cs"/>
              </a:defRPr>
            </a:lvl1pPr>
            <a:lvl2pPr marL="457189" indent="0">
              <a:buNone/>
              <a:defRPr/>
            </a:lvl2pPr>
            <a:lvl3pPr marL="914377" indent="0">
              <a:buNone/>
              <a:defRPr/>
            </a:lvl3pPr>
            <a:lvl4pPr marL="1371566" indent="0">
              <a:buNone/>
              <a:defRPr/>
            </a:lvl4pPr>
            <a:lvl5pPr marL="1828754" indent="0">
              <a:buNone/>
              <a:defRPr/>
            </a:lvl5pPr>
          </a:lstStyle>
          <a:p>
            <a:r>
              <a:rPr lang="en-US" dirty="0"/>
              <a:t>Click to add a title</a:t>
            </a:r>
          </a:p>
        </p:txBody>
      </p:sp>
      <p:sp>
        <p:nvSpPr>
          <p:cNvPr id="30" name="Text Placeholder 8"/>
          <p:cNvSpPr>
            <a:spLocks noGrp="1"/>
          </p:cNvSpPr>
          <p:nvPr>
            <p:ph type="body" sz="quarter" idx="23" hasCustomPrompt="1"/>
          </p:nvPr>
        </p:nvSpPr>
        <p:spPr>
          <a:xfrm>
            <a:off x="792954" y="2101653"/>
            <a:ext cx="2952749" cy="749351"/>
          </a:xfrm>
          <a:prstGeom prst="rect">
            <a:avLst/>
          </a:prstGeom>
        </p:spPr>
        <p:txBody>
          <a:bodyPr lIns="0" tIns="0" rIns="0" bIns="0">
            <a:noAutofit/>
          </a:bodyPr>
          <a:lstStyle>
            <a:lvl1pPr marL="0" indent="0" algn="r">
              <a:lnSpc>
                <a:spcPct val="100000"/>
              </a:lnSpc>
              <a:spcBef>
                <a:spcPts val="800"/>
              </a:spcBef>
              <a:buNone/>
              <a:defRPr sz="1600">
                <a:solidFill>
                  <a:schemeClr val="accent3"/>
                </a:solidFill>
                <a:latin typeface="+mn-lt"/>
              </a:defRPr>
            </a:lvl1pPr>
            <a:lvl2pPr marL="457189" indent="0" algn="ctr">
              <a:buNone/>
              <a:defRPr sz="1600">
                <a:solidFill>
                  <a:schemeClr val="bg2"/>
                </a:solidFill>
              </a:defRPr>
            </a:lvl2pPr>
            <a:lvl3pPr marL="914377" indent="0" algn="ctr">
              <a:buNone/>
              <a:defRPr sz="1600">
                <a:solidFill>
                  <a:schemeClr val="bg2"/>
                </a:solidFill>
              </a:defRPr>
            </a:lvl3pPr>
            <a:lvl4pPr marL="1371566" indent="0" algn="ctr">
              <a:buNone/>
              <a:defRPr sz="1600">
                <a:solidFill>
                  <a:schemeClr val="bg2"/>
                </a:solidFill>
              </a:defRPr>
            </a:lvl4pPr>
            <a:lvl5pPr marL="1828754" indent="0" algn="ctr">
              <a:buNone/>
              <a:defRPr sz="1600">
                <a:solidFill>
                  <a:schemeClr val="bg2"/>
                </a:solidFill>
              </a:defRPr>
            </a:lvl5pPr>
          </a:lstStyle>
          <a:p>
            <a:pPr lvl="0"/>
            <a:r>
              <a:rPr lang="en-GB" dirty="0"/>
              <a:t>Click to start texting</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volutpat</a:t>
            </a:r>
            <a:endParaRPr lang="en-US" dirty="0"/>
          </a:p>
        </p:txBody>
      </p:sp>
      <p:sp>
        <p:nvSpPr>
          <p:cNvPr id="20" name="Picture Placeholder 6"/>
          <p:cNvSpPr>
            <a:spLocks noGrp="1"/>
          </p:cNvSpPr>
          <p:nvPr>
            <p:ph type="pic" sz="quarter" idx="28" hasCustomPrompt="1"/>
          </p:nvPr>
        </p:nvSpPr>
        <p:spPr>
          <a:xfrm>
            <a:off x="4019399" y="1555751"/>
            <a:ext cx="1435100" cy="1437216"/>
          </a:xfrm>
          <a:prstGeom prst="ellipse">
            <a:avLst/>
          </a:prstGeom>
          <a:solidFill>
            <a:schemeClr val="tx1">
              <a:lumMod val="10000"/>
              <a:lumOff val="90000"/>
            </a:schemeClr>
          </a:solidFill>
        </p:spPr>
        <p:txBody>
          <a:bodyPr lIns="0" tIns="0" rIns="0" bIns="0" anchor="ctr">
            <a:noAutofit/>
          </a:bodyPr>
          <a:lstStyle>
            <a:lvl1pPr marL="0" indent="0" algn="ctr">
              <a:lnSpc>
                <a:spcPct val="100000"/>
              </a:lnSpc>
              <a:spcBef>
                <a:spcPts val="800"/>
              </a:spcBef>
              <a:buNone/>
              <a:defRPr sz="1400">
                <a:solidFill>
                  <a:schemeClr val="accent3"/>
                </a:solidFill>
              </a:defRPr>
            </a:lvl1pPr>
          </a:lstStyle>
          <a:p>
            <a:r>
              <a:rPr lang="en-US" dirty="0"/>
              <a:t>Click to add a picture</a:t>
            </a:r>
          </a:p>
        </p:txBody>
      </p:sp>
      <p:sp>
        <p:nvSpPr>
          <p:cNvPr id="21" name="Picture Placeholder 6"/>
          <p:cNvSpPr>
            <a:spLocks noGrp="1"/>
          </p:cNvSpPr>
          <p:nvPr>
            <p:ph type="pic" sz="quarter" idx="29" hasCustomPrompt="1"/>
          </p:nvPr>
        </p:nvSpPr>
        <p:spPr>
          <a:xfrm>
            <a:off x="6705226" y="1555751"/>
            <a:ext cx="1435100" cy="1437216"/>
          </a:xfrm>
          <a:prstGeom prst="ellipse">
            <a:avLst/>
          </a:prstGeom>
          <a:solidFill>
            <a:schemeClr val="tx1">
              <a:lumMod val="10000"/>
              <a:lumOff val="90000"/>
            </a:schemeClr>
          </a:solidFill>
        </p:spPr>
        <p:txBody>
          <a:bodyPr lIns="0" tIns="0" rIns="0" bIns="0" anchor="ctr">
            <a:noAutofit/>
          </a:bodyPr>
          <a:lstStyle>
            <a:lvl1pPr marL="0" indent="0" algn="ctr">
              <a:lnSpc>
                <a:spcPct val="100000"/>
              </a:lnSpc>
              <a:spcBef>
                <a:spcPts val="800"/>
              </a:spcBef>
              <a:buNone/>
              <a:defRPr sz="1400">
                <a:solidFill>
                  <a:schemeClr val="accent3"/>
                </a:solidFill>
              </a:defRPr>
            </a:lvl1pPr>
          </a:lstStyle>
          <a:p>
            <a:r>
              <a:rPr lang="en-US" dirty="0"/>
              <a:t>Click to add a picture</a:t>
            </a:r>
          </a:p>
        </p:txBody>
      </p:sp>
      <p:sp>
        <p:nvSpPr>
          <p:cNvPr id="22" name="Picture Placeholder 6"/>
          <p:cNvSpPr>
            <a:spLocks noGrp="1"/>
          </p:cNvSpPr>
          <p:nvPr>
            <p:ph type="pic" sz="quarter" idx="30" hasCustomPrompt="1"/>
          </p:nvPr>
        </p:nvSpPr>
        <p:spPr>
          <a:xfrm>
            <a:off x="4019399" y="4426371"/>
            <a:ext cx="1435100" cy="1437216"/>
          </a:xfrm>
          <a:prstGeom prst="ellipse">
            <a:avLst/>
          </a:prstGeom>
          <a:solidFill>
            <a:schemeClr val="tx1">
              <a:lumMod val="10000"/>
              <a:lumOff val="90000"/>
            </a:schemeClr>
          </a:solidFill>
        </p:spPr>
        <p:txBody>
          <a:bodyPr lIns="0" tIns="0" rIns="0" bIns="0" anchor="ctr">
            <a:noAutofit/>
          </a:bodyPr>
          <a:lstStyle>
            <a:lvl1pPr marL="0" indent="0" algn="ctr">
              <a:lnSpc>
                <a:spcPct val="100000"/>
              </a:lnSpc>
              <a:spcBef>
                <a:spcPts val="800"/>
              </a:spcBef>
              <a:buNone/>
              <a:defRPr sz="1400">
                <a:solidFill>
                  <a:schemeClr val="accent3"/>
                </a:solidFill>
              </a:defRPr>
            </a:lvl1pPr>
          </a:lstStyle>
          <a:p>
            <a:r>
              <a:rPr lang="en-US" dirty="0"/>
              <a:t>Click to add a picture</a:t>
            </a:r>
          </a:p>
        </p:txBody>
      </p:sp>
      <p:sp>
        <p:nvSpPr>
          <p:cNvPr id="23" name="Picture Placeholder 6"/>
          <p:cNvSpPr>
            <a:spLocks noGrp="1"/>
          </p:cNvSpPr>
          <p:nvPr>
            <p:ph type="pic" sz="quarter" idx="31" hasCustomPrompt="1"/>
          </p:nvPr>
        </p:nvSpPr>
        <p:spPr>
          <a:xfrm>
            <a:off x="6705226" y="4426371"/>
            <a:ext cx="1435100" cy="1437216"/>
          </a:xfrm>
          <a:prstGeom prst="ellipse">
            <a:avLst/>
          </a:prstGeom>
          <a:solidFill>
            <a:schemeClr val="tx1">
              <a:lumMod val="10000"/>
              <a:lumOff val="90000"/>
            </a:schemeClr>
          </a:solidFill>
        </p:spPr>
        <p:txBody>
          <a:bodyPr lIns="0" tIns="0" rIns="0" bIns="0" anchor="ctr">
            <a:noAutofit/>
          </a:bodyPr>
          <a:lstStyle>
            <a:lvl1pPr marL="0" indent="0" algn="ctr">
              <a:lnSpc>
                <a:spcPct val="100000"/>
              </a:lnSpc>
              <a:spcBef>
                <a:spcPts val="800"/>
              </a:spcBef>
              <a:buNone/>
              <a:defRPr sz="1400">
                <a:solidFill>
                  <a:schemeClr val="accent3"/>
                </a:solidFill>
              </a:defRPr>
            </a:lvl1pPr>
          </a:lstStyle>
          <a:p>
            <a:r>
              <a:rPr lang="en-US" dirty="0"/>
              <a:t>Click to add a picture</a:t>
            </a:r>
          </a:p>
        </p:txBody>
      </p:sp>
      <p:sp>
        <p:nvSpPr>
          <p:cNvPr id="27" name="Text Placeholder 2"/>
          <p:cNvSpPr>
            <a:spLocks noGrp="1"/>
          </p:cNvSpPr>
          <p:nvPr>
            <p:ph type="body" sz="quarter" idx="32" hasCustomPrompt="1"/>
          </p:nvPr>
        </p:nvSpPr>
        <p:spPr>
          <a:xfrm>
            <a:off x="791447" y="4599441"/>
            <a:ext cx="2954256" cy="317697"/>
          </a:xfrm>
          <a:prstGeom prst="rect">
            <a:avLst/>
          </a:prstGeom>
        </p:spPr>
        <p:txBody>
          <a:bodyPr lIns="0" tIns="0" rIns="0" bIns="0">
            <a:noAutofit/>
          </a:bodyPr>
          <a:lstStyle>
            <a:lvl1pPr marL="0" indent="0" algn="r">
              <a:lnSpc>
                <a:spcPct val="100000"/>
              </a:lnSpc>
              <a:spcBef>
                <a:spcPts val="800"/>
              </a:spcBef>
              <a:buNone/>
              <a:defRPr lang="en-US" sz="2133" b="1" kern="1200" dirty="0">
                <a:solidFill>
                  <a:schemeClr val="accent3"/>
                </a:solidFill>
                <a:latin typeface="+mj-lt"/>
                <a:ea typeface="+mn-ea"/>
                <a:cs typeface="+mn-cs"/>
              </a:defRPr>
            </a:lvl1pPr>
            <a:lvl2pPr marL="457189" indent="0">
              <a:buNone/>
              <a:defRPr/>
            </a:lvl2pPr>
            <a:lvl3pPr marL="914377" indent="0">
              <a:buNone/>
              <a:defRPr/>
            </a:lvl3pPr>
            <a:lvl4pPr marL="1371566" indent="0">
              <a:buNone/>
              <a:defRPr/>
            </a:lvl4pPr>
            <a:lvl5pPr marL="1828754" indent="0">
              <a:buNone/>
              <a:defRPr/>
            </a:lvl5pPr>
          </a:lstStyle>
          <a:p>
            <a:r>
              <a:rPr lang="en-US" dirty="0"/>
              <a:t>Click to add a title</a:t>
            </a:r>
          </a:p>
        </p:txBody>
      </p:sp>
      <p:sp>
        <p:nvSpPr>
          <p:cNvPr id="36" name="Text Placeholder 8"/>
          <p:cNvSpPr>
            <a:spLocks noGrp="1"/>
          </p:cNvSpPr>
          <p:nvPr>
            <p:ph type="body" sz="quarter" idx="33" hasCustomPrompt="1"/>
          </p:nvPr>
        </p:nvSpPr>
        <p:spPr>
          <a:xfrm>
            <a:off x="792200" y="5002857"/>
            <a:ext cx="2952749" cy="749351"/>
          </a:xfrm>
          <a:prstGeom prst="rect">
            <a:avLst/>
          </a:prstGeom>
        </p:spPr>
        <p:txBody>
          <a:bodyPr lIns="0" tIns="0" rIns="0" bIns="0">
            <a:noAutofit/>
          </a:bodyPr>
          <a:lstStyle>
            <a:lvl1pPr marL="0" indent="0" algn="r">
              <a:lnSpc>
                <a:spcPct val="100000"/>
              </a:lnSpc>
              <a:spcBef>
                <a:spcPts val="800"/>
              </a:spcBef>
              <a:buNone/>
              <a:defRPr sz="1600">
                <a:solidFill>
                  <a:schemeClr val="accent3"/>
                </a:solidFill>
                <a:latin typeface="+mn-lt"/>
              </a:defRPr>
            </a:lvl1pPr>
            <a:lvl2pPr marL="457189" indent="0" algn="ctr">
              <a:buNone/>
              <a:defRPr sz="1600">
                <a:solidFill>
                  <a:schemeClr val="bg2"/>
                </a:solidFill>
              </a:defRPr>
            </a:lvl2pPr>
            <a:lvl3pPr marL="914377" indent="0" algn="ctr">
              <a:buNone/>
              <a:defRPr sz="1600">
                <a:solidFill>
                  <a:schemeClr val="bg2"/>
                </a:solidFill>
              </a:defRPr>
            </a:lvl3pPr>
            <a:lvl4pPr marL="1371566" indent="0" algn="ctr">
              <a:buNone/>
              <a:defRPr sz="1600">
                <a:solidFill>
                  <a:schemeClr val="bg2"/>
                </a:solidFill>
              </a:defRPr>
            </a:lvl4pPr>
            <a:lvl5pPr marL="1828754" indent="0" algn="ctr">
              <a:buNone/>
              <a:defRPr sz="1600">
                <a:solidFill>
                  <a:schemeClr val="bg2"/>
                </a:solidFill>
              </a:defRPr>
            </a:lvl5pPr>
          </a:lstStyle>
          <a:p>
            <a:pPr lvl="0"/>
            <a:r>
              <a:rPr lang="en-GB" dirty="0"/>
              <a:t>Click to start texting</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volutpat</a:t>
            </a:r>
            <a:endParaRPr lang="en-US" dirty="0"/>
          </a:p>
        </p:txBody>
      </p:sp>
      <p:sp>
        <p:nvSpPr>
          <p:cNvPr id="37" name="Text Placeholder 2"/>
          <p:cNvSpPr>
            <a:spLocks noGrp="1"/>
          </p:cNvSpPr>
          <p:nvPr>
            <p:ph type="body" sz="quarter" idx="34" hasCustomPrompt="1"/>
          </p:nvPr>
        </p:nvSpPr>
        <p:spPr>
          <a:xfrm>
            <a:off x="2147399" y="3131772"/>
            <a:ext cx="2954256" cy="317697"/>
          </a:xfrm>
          <a:prstGeom prst="rect">
            <a:avLst/>
          </a:prstGeom>
        </p:spPr>
        <p:txBody>
          <a:bodyPr lIns="0" tIns="0" rIns="0" bIns="0">
            <a:noAutofit/>
          </a:bodyPr>
          <a:lstStyle>
            <a:lvl1pPr marL="0" indent="0" algn="r">
              <a:lnSpc>
                <a:spcPct val="100000"/>
              </a:lnSpc>
              <a:spcBef>
                <a:spcPts val="800"/>
              </a:spcBef>
              <a:buNone/>
              <a:defRPr lang="en-US" sz="2133" b="1" kern="1200" dirty="0">
                <a:solidFill>
                  <a:schemeClr val="accent3"/>
                </a:solidFill>
                <a:latin typeface="+mj-lt"/>
                <a:ea typeface="+mn-ea"/>
                <a:cs typeface="+mn-cs"/>
              </a:defRPr>
            </a:lvl1pPr>
            <a:lvl2pPr marL="457189" indent="0">
              <a:buNone/>
              <a:defRPr/>
            </a:lvl2pPr>
            <a:lvl3pPr marL="914377" indent="0">
              <a:buNone/>
              <a:defRPr/>
            </a:lvl3pPr>
            <a:lvl4pPr marL="1371566" indent="0">
              <a:buNone/>
              <a:defRPr/>
            </a:lvl4pPr>
            <a:lvl5pPr marL="1828754" indent="0">
              <a:buNone/>
              <a:defRPr/>
            </a:lvl5pPr>
          </a:lstStyle>
          <a:p>
            <a:r>
              <a:rPr lang="en-US" dirty="0"/>
              <a:t>Click to add a title</a:t>
            </a:r>
          </a:p>
        </p:txBody>
      </p:sp>
      <p:sp>
        <p:nvSpPr>
          <p:cNvPr id="38" name="Text Placeholder 8"/>
          <p:cNvSpPr>
            <a:spLocks noGrp="1"/>
          </p:cNvSpPr>
          <p:nvPr>
            <p:ph type="body" sz="quarter" idx="35" hasCustomPrompt="1"/>
          </p:nvPr>
        </p:nvSpPr>
        <p:spPr>
          <a:xfrm>
            <a:off x="2148152" y="3535187"/>
            <a:ext cx="2952749" cy="749351"/>
          </a:xfrm>
          <a:prstGeom prst="rect">
            <a:avLst/>
          </a:prstGeom>
        </p:spPr>
        <p:txBody>
          <a:bodyPr lIns="0" tIns="0" rIns="0" bIns="0">
            <a:noAutofit/>
          </a:bodyPr>
          <a:lstStyle>
            <a:lvl1pPr marL="0" indent="0" algn="r">
              <a:lnSpc>
                <a:spcPct val="100000"/>
              </a:lnSpc>
              <a:spcBef>
                <a:spcPts val="800"/>
              </a:spcBef>
              <a:buNone/>
              <a:defRPr sz="1600">
                <a:solidFill>
                  <a:schemeClr val="accent3"/>
                </a:solidFill>
                <a:latin typeface="+mn-lt"/>
              </a:defRPr>
            </a:lvl1pPr>
            <a:lvl2pPr marL="457189" indent="0" algn="ctr">
              <a:buNone/>
              <a:defRPr sz="1600">
                <a:solidFill>
                  <a:schemeClr val="bg2"/>
                </a:solidFill>
              </a:defRPr>
            </a:lvl2pPr>
            <a:lvl3pPr marL="914377" indent="0" algn="ctr">
              <a:buNone/>
              <a:defRPr sz="1600">
                <a:solidFill>
                  <a:schemeClr val="bg2"/>
                </a:solidFill>
              </a:defRPr>
            </a:lvl3pPr>
            <a:lvl4pPr marL="1371566" indent="0" algn="ctr">
              <a:buNone/>
              <a:defRPr sz="1600">
                <a:solidFill>
                  <a:schemeClr val="bg2"/>
                </a:solidFill>
              </a:defRPr>
            </a:lvl4pPr>
            <a:lvl5pPr marL="1828754" indent="0" algn="ctr">
              <a:buNone/>
              <a:defRPr sz="1600">
                <a:solidFill>
                  <a:schemeClr val="bg2"/>
                </a:solidFill>
              </a:defRPr>
            </a:lvl5pPr>
          </a:lstStyle>
          <a:p>
            <a:pPr lvl="0"/>
            <a:r>
              <a:rPr lang="en-GB" dirty="0"/>
              <a:t>Click to start texting</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volutpat</a:t>
            </a:r>
            <a:endParaRPr lang="en-US" dirty="0"/>
          </a:p>
        </p:txBody>
      </p:sp>
      <p:sp>
        <p:nvSpPr>
          <p:cNvPr id="39" name="Text Placeholder 2"/>
          <p:cNvSpPr>
            <a:spLocks noGrp="1"/>
          </p:cNvSpPr>
          <p:nvPr>
            <p:ph type="body" sz="quarter" idx="36" hasCustomPrompt="1"/>
          </p:nvPr>
        </p:nvSpPr>
        <p:spPr>
          <a:xfrm>
            <a:off x="8421523" y="1698237"/>
            <a:ext cx="2954256" cy="317697"/>
          </a:xfrm>
          <a:prstGeom prst="rect">
            <a:avLst/>
          </a:prstGeom>
        </p:spPr>
        <p:txBody>
          <a:bodyPr lIns="0" tIns="0" rIns="0" bIns="0">
            <a:noAutofit/>
          </a:bodyPr>
          <a:lstStyle>
            <a:lvl1pPr marL="0" indent="0" algn="l">
              <a:lnSpc>
                <a:spcPct val="100000"/>
              </a:lnSpc>
              <a:spcBef>
                <a:spcPts val="800"/>
              </a:spcBef>
              <a:buNone/>
              <a:defRPr lang="en-US" sz="2133" b="1" kern="1200" dirty="0">
                <a:solidFill>
                  <a:schemeClr val="accent3"/>
                </a:solidFill>
                <a:latin typeface="+mj-lt"/>
                <a:ea typeface="+mn-ea"/>
                <a:cs typeface="+mn-cs"/>
              </a:defRPr>
            </a:lvl1pPr>
            <a:lvl2pPr marL="457189" indent="0">
              <a:buNone/>
              <a:defRPr/>
            </a:lvl2pPr>
            <a:lvl3pPr marL="914377" indent="0">
              <a:buNone/>
              <a:defRPr/>
            </a:lvl3pPr>
            <a:lvl4pPr marL="1371566" indent="0">
              <a:buNone/>
              <a:defRPr/>
            </a:lvl4pPr>
            <a:lvl5pPr marL="1828754" indent="0">
              <a:buNone/>
              <a:defRPr/>
            </a:lvl5pPr>
          </a:lstStyle>
          <a:p>
            <a:r>
              <a:rPr lang="en-US" dirty="0"/>
              <a:t>Click to add a title</a:t>
            </a:r>
          </a:p>
        </p:txBody>
      </p:sp>
      <p:sp>
        <p:nvSpPr>
          <p:cNvPr id="40" name="Text Placeholder 8"/>
          <p:cNvSpPr>
            <a:spLocks noGrp="1"/>
          </p:cNvSpPr>
          <p:nvPr>
            <p:ph type="body" sz="quarter" idx="37" hasCustomPrompt="1"/>
          </p:nvPr>
        </p:nvSpPr>
        <p:spPr>
          <a:xfrm>
            <a:off x="8422276" y="2101653"/>
            <a:ext cx="2952749" cy="749351"/>
          </a:xfrm>
          <a:prstGeom prst="rect">
            <a:avLst/>
          </a:prstGeom>
        </p:spPr>
        <p:txBody>
          <a:bodyPr lIns="0" tIns="0" rIns="0" bIns="0">
            <a:noAutofit/>
          </a:bodyPr>
          <a:lstStyle>
            <a:lvl1pPr marL="0" indent="0" algn="l">
              <a:lnSpc>
                <a:spcPct val="100000"/>
              </a:lnSpc>
              <a:spcBef>
                <a:spcPts val="800"/>
              </a:spcBef>
              <a:buNone/>
              <a:defRPr sz="1600">
                <a:solidFill>
                  <a:schemeClr val="accent3"/>
                </a:solidFill>
                <a:latin typeface="+mn-lt"/>
              </a:defRPr>
            </a:lvl1pPr>
            <a:lvl2pPr marL="457189" indent="0" algn="ctr">
              <a:buNone/>
              <a:defRPr sz="1600">
                <a:solidFill>
                  <a:schemeClr val="bg2"/>
                </a:solidFill>
              </a:defRPr>
            </a:lvl2pPr>
            <a:lvl3pPr marL="914377" indent="0" algn="ctr">
              <a:buNone/>
              <a:defRPr sz="1600">
                <a:solidFill>
                  <a:schemeClr val="bg2"/>
                </a:solidFill>
              </a:defRPr>
            </a:lvl3pPr>
            <a:lvl4pPr marL="1371566" indent="0" algn="ctr">
              <a:buNone/>
              <a:defRPr sz="1600">
                <a:solidFill>
                  <a:schemeClr val="bg2"/>
                </a:solidFill>
              </a:defRPr>
            </a:lvl4pPr>
            <a:lvl5pPr marL="1828754" indent="0" algn="ctr">
              <a:buNone/>
              <a:defRPr sz="1600">
                <a:solidFill>
                  <a:schemeClr val="bg2"/>
                </a:solidFill>
              </a:defRPr>
            </a:lvl5pPr>
          </a:lstStyle>
          <a:p>
            <a:pPr lvl="0"/>
            <a:r>
              <a:rPr lang="en-GB" dirty="0"/>
              <a:t>Click to start texting</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volutpat</a:t>
            </a:r>
            <a:endParaRPr lang="en-US" dirty="0"/>
          </a:p>
        </p:txBody>
      </p:sp>
      <p:sp>
        <p:nvSpPr>
          <p:cNvPr id="41" name="Text Placeholder 2"/>
          <p:cNvSpPr>
            <a:spLocks noGrp="1"/>
          </p:cNvSpPr>
          <p:nvPr>
            <p:ph type="body" sz="quarter" idx="38" hasCustomPrompt="1"/>
          </p:nvPr>
        </p:nvSpPr>
        <p:spPr>
          <a:xfrm>
            <a:off x="8420769" y="4599441"/>
            <a:ext cx="2954256" cy="317697"/>
          </a:xfrm>
          <a:prstGeom prst="rect">
            <a:avLst/>
          </a:prstGeom>
        </p:spPr>
        <p:txBody>
          <a:bodyPr lIns="0" tIns="0" rIns="0" bIns="0">
            <a:noAutofit/>
          </a:bodyPr>
          <a:lstStyle>
            <a:lvl1pPr marL="0" indent="0" algn="l">
              <a:lnSpc>
                <a:spcPct val="100000"/>
              </a:lnSpc>
              <a:spcBef>
                <a:spcPts val="800"/>
              </a:spcBef>
              <a:buNone/>
              <a:defRPr lang="en-US" sz="2133" b="1" kern="1200" dirty="0">
                <a:solidFill>
                  <a:schemeClr val="accent3"/>
                </a:solidFill>
                <a:latin typeface="+mj-lt"/>
                <a:ea typeface="+mn-ea"/>
                <a:cs typeface="+mn-cs"/>
              </a:defRPr>
            </a:lvl1pPr>
            <a:lvl2pPr marL="457189" indent="0">
              <a:buNone/>
              <a:defRPr/>
            </a:lvl2pPr>
            <a:lvl3pPr marL="914377" indent="0">
              <a:buNone/>
              <a:defRPr/>
            </a:lvl3pPr>
            <a:lvl4pPr marL="1371566" indent="0">
              <a:buNone/>
              <a:defRPr/>
            </a:lvl4pPr>
            <a:lvl5pPr marL="1828754" indent="0">
              <a:buNone/>
              <a:defRPr/>
            </a:lvl5pPr>
          </a:lstStyle>
          <a:p>
            <a:r>
              <a:rPr lang="en-US" dirty="0"/>
              <a:t>Click to add a title</a:t>
            </a:r>
          </a:p>
        </p:txBody>
      </p:sp>
      <p:sp>
        <p:nvSpPr>
          <p:cNvPr id="42" name="Text Placeholder 8"/>
          <p:cNvSpPr>
            <a:spLocks noGrp="1"/>
          </p:cNvSpPr>
          <p:nvPr>
            <p:ph type="body" sz="quarter" idx="39" hasCustomPrompt="1"/>
          </p:nvPr>
        </p:nvSpPr>
        <p:spPr>
          <a:xfrm>
            <a:off x="8421523" y="5002857"/>
            <a:ext cx="2952749" cy="749351"/>
          </a:xfrm>
          <a:prstGeom prst="rect">
            <a:avLst/>
          </a:prstGeom>
        </p:spPr>
        <p:txBody>
          <a:bodyPr lIns="0" tIns="0" rIns="0" bIns="0">
            <a:noAutofit/>
          </a:bodyPr>
          <a:lstStyle>
            <a:lvl1pPr marL="0" indent="0" algn="l">
              <a:lnSpc>
                <a:spcPct val="100000"/>
              </a:lnSpc>
              <a:spcBef>
                <a:spcPts val="800"/>
              </a:spcBef>
              <a:buNone/>
              <a:defRPr sz="1600">
                <a:solidFill>
                  <a:schemeClr val="accent3"/>
                </a:solidFill>
                <a:latin typeface="+mn-lt"/>
              </a:defRPr>
            </a:lvl1pPr>
            <a:lvl2pPr marL="457189" indent="0" algn="ctr">
              <a:buNone/>
              <a:defRPr sz="1600">
                <a:solidFill>
                  <a:schemeClr val="bg2"/>
                </a:solidFill>
              </a:defRPr>
            </a:lvl2pPr>
            <a:lvl3pPr marL="914377" indent="0" algn="ctr">
              <a:buNone/>
              <a:defRPr sz="1600">
                <a:solidFill>
                  <a:schemeClr val="bg2"/>
                </a:solidFill>
              </a:defRPr>
            </a:lvl3pPr>
            <a:lvl4pPr marL="1371566" indent="0" algn="ctr">
              <a:buNone/>
              <a:defRPr sz="1600">
                <a:solidFill>
                  <a:schemeClr val="bg2"/>
                </a:solidFill>
              </a:defRPr>
            </a:lvl4pPr>
            <a:lvl5pPr marL="1828754" indent="0" algn="ctr">
              <a:buNone/>
              <a:defRPr sz="1600">
                <a:solidFill>
                  <a:schemeClr val="bg2"/>
                </a:solidFill>
              </a:defRPr>
            </a:lvl5pPr>
          </a:lstStyle>
          <a:p>
            <a:pPr lvl="0"/>
            <a:r>
              <a:rPr lang="en-GB" dirty="0"/>
              <a:t>Click to start texting</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 </a:t>
            </a:r>
            <a:r>
              <a:rPr lang="en-US" dirty="0" err="1"/>
              <a:t>aliquam</a:t>
            </a:r>
            <a:r>
              <a:rPr lang="en-US" dirty="0"/>
              <a:t> </a:t>
            </a:r>
            <a:r>
              <a:rPr lang="en-US" dirty="0" err="1"/>
              <a:t>erat</a:t>
            </a:r>
            <a:r>
              <a:rPr lang="en-US" dirty="0"/>
              <a:t> </a:t>
            </a:r>
            <a:r>
              <a:rPr lang="en-US" dirty="0" err="1"/>
              <a:t>volutpat</a:t>
            </a:r>
            <a:endParaRPr lang="en-US" dirty="0"/>
          </a:p>
        </p:txBody>
      </p:sp>
      <p:sp>
        <p:nvSpPr>
          <p:cNvPr id="43" name="Text Placeholder 8"/>
          <p:cNvSpPr>
            <a:spLocks noGrp="1"/>
          </p:cNvSpPr>
          <p:nvPr>
            <p:ph type="body" sz="quarter" idx="40" hasCustomPrompt="1"/>
          </p:nvPr>
        </p:nvSpPr>
        <p:spPr>
          <a:xfrm>
            <a:off x="6954349" y="3360255"/>
            <a:ext cx="4419924" cy="749351"/>
          </a:xfrm>
          <a:prstGeom prst="rect">
            <a:avLst/>
          </a:prstGeom>
        </p:spPr>
        <p:txBody>
          <a:bodyPr lIns="0" tIns="0" rIns="0" bIns="0" anchor="ctr">
            <a:noAutofit/>
          </a:bodyPr>
          <a:lstStyle>
            <a:lvl1pPr marL="0" indent="0" algn="l">
              <a:lnSpc>
                <a:spcPct val="100000"/>
              </a:lnSpc>
              <a:spcBef>
                <a:spcPts val="800"/>
              </a:spcBef>
              <a:buNone/>
              <a:defRPr sz="2133" b="1">
                <a:solidFill>
                  <a:schemeClr val="accent2"/>
                </a:solidFill>
                <a:latin typeface="+mj-lt"/>
              </a:defRPr>
            </a:lvl1pPr>
            <a:lvl2pPr marL="457189" indent="0" algn="ctr">
              <a:buNone/>
              <a:defRPr sz="1600">
                <a:solidFill>
                  <a:schemeClr val="bg2"/>
                </a:solidFill>
              </a:defRPr>
            </a:lvl2pPr>
            <a:lvl3pPr marL="914377" indent="0" algn="ctr">
              <a:buNone/>
              <a:defRPr sz="1600">
                <a:solidFill>
                  <a:schemeClr val="bg2"/>
                </a:solidFill>
              </a:defRPr>
            </a:lvl3pPr>
            <a:lvl4pPr marL="1371566" indent="0" algn="ctr">
              <a:buNone/>
              <a:defRPr sz="1600">
                <a:solidFill>
                  <a:schemeClr val="bg2"/>
                </a:solidFill>
              </a:defRPr>
            </a:lvl4pPr>
            <a:lvl5pPr marL="1828754" indent="0" algn="ctr">
              <a:buNone/>
              <a:defRPr sz="1600">
                <a:solidFill>
                  <a:schemeClr val="bg2"/>
                </a:solidFill>
              </a:defRPr>
            </a:lvl5pPr>
          </a:lstStyle>
          <a:p>
            <a:pPr lvl="0"/>
            <a:r>
              <a:rPr lang="en-US" dirty="0"/>
              <a:t>Click to add a title.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a:t>
            </a:r>
          </a:p>
        </p:txBody>
      </p:sp>
      <p:sp>
        <p:nvSpPr>
          <p:cNvPr id="34" name="Text Placeholder 4"/>
          <p:cNvSpPr>
            <a:spLocks noGrp="1"/>
          </p:cNvSpPr>
          <p:nvPr>
            <p:ph type="body" sz="quarter" idx="27" hasCustomPrompt="1"/>
          </p:nvPr>
        </p:nvSpPr>
        <p:spPr>
          <a:xfrm>
            <a:off x="511476" y="980017"/>
            <a:ext cx="11153475" cy="287867"/>
          </a:xfrm>
          <a:prstGeom prst="rect">
            <a:avLst/>
          </a:prstGeom>
        </p:spPr>
        <p:txBody>
          <a:bodyPr lIns="0" tIns="0" rIns="0" bIns="0">
            <a:noAutofit/>
          </a:bodyPr>
          <a:lstStyle>
            <a:lvl1pPr marL="0" indent="0" algn="ctr">
              <a:lnSpc>
                <a:spcPct val="100000"/>
              </a:lnSpc>
              <a:spcBef>
                <a:spcPts val="800"/>
              </a:spcBef>
              <a:buNone/>
              <a:defRPr lang="en-US" sz="2400" b="0" kern="1200" dirty="0">
                <a:solidFill>
                  <a:schemeClr val="accent2"/>
                </a:solidFill>
                <a:latin typeface="+mn-lt"/>
                <a:ea typeface="+mn-ea"/>
                <a:cs typeface="+mn-cs"/>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Click to add a subtitle or delete this placeholder if not needed</a:t>
            </a:r>
          </a:p>
        </p:txBody>
      </p:sp>
      <p:sp>
        <p:nvSpPr>
          <p:cNvPr id="31" name="Text Placeholder 23">
            <a:extLst>
              <a:ext uri="{FF2B5EF4-FFF2-40B4-BE49-F238E27FC236}">
                <a16:creationId xmlns:a16="http://schemas.microsoft.com/office/drawing/2014/main" id="{0D43E7DD-2AF2-4B7F-863A-56CCF925D073}"/>
              </a:ext>
            </a:extLst>
          </p:cNvPr>
          <p:cNvSpPr>
            <a:spLocks noGrp="1"/>
          </p:cNvSpPr>
          <p:nvPr>
            <p:ph type="body" sz="quarter" idx="12" hasCustomPrompt="1"/>
          </p:nvPr>
        </p:nvSpPr>
        <p:spPr>
          <a:xfrm>
            <a:off x="131233" y="-1085145"/>
            <a:ext cx="1680000" cy="624000"/>
          </a:xfrm>
          <a:prstGeom prst="rect">
            <a:avLst/>
          </a:prstGeom>
          <a:solidFill>
            <a:srgbClr val="FFFFFF"/>
          </a:solidFill>
          <a:ln>
            <a:noFill/>
          </a:ln>
        </p:spPr>
        <p:txBody>
          <a:bodyPr anchor="ctr"/>
          <a:lstStyle>
            <a:lvl1pPr marL="0" indent="0" algn="ctr">
              <a:buNone/>
              <a:defRPr sz="3733" b="1">
                <a:solidFill>
                  <a:schemeClr val="accent3"/>
                </a:solidFill>
                <a:latin typeface="+mj-lt"/>
              </a:defRPr>
            </a:lvl1pPr>
            <a:lvl2pPr marL="457189" indent="0">
              <a:buNone/>
              <a:defRPr sz="3733" b="1">
                <a:solidFill>
                  <a:schemeClr val="bg2"/>
                </a:solidFill>
              </a:defRPr>
            </a:lvl2pPr>
            <a:lvl3pPr marL="914377" indent="0">
              <a:buNone/>
              <a:defRPr sz="3733" b="1">
                <a:solidFill>
                  <a:schemeClr val="bg2"/>
                </a:solidFill>
              </a:defRPr>
            </a:lvl3pPr>
            <a:lvl4pPr marL="1371566" indent="0">
              <a:buNone/>
              <a:defRPr sz="3733" b="1">
                <a:solidFill>
                  <a:schemeClr val="bg2"/>
                </a:solidFill>
              </a:defRPr>
            </a:lvl4pPr>
            <a:lvl5pPr marL="1828754" indent="0">
              <a:buNone/>
              <a:defRPr sz="3733" b="1">
                <a:solidFill>
                  <a:schemeClr val="bg2"/>
                </a:solidFill>
              </a:defRPr>
            </a:lvl5pPr>
          </a:lstStyle>
          <a:p>
            <a:pPr lvl="0"/>
            <a:r>
              <a:rPr lang="en-US" dirty="0"/>
              <a:t>Title</a:t>
            </a:r>
          </a:p>
        </p:txBody>
      </p:sp>
      <p:sp>
        <p:nvSpPr>
          <p:cNvPr id="32" name="Text Placeholder 26">
            <a:extLst>
              <a:ext uri="{FF2B5EF4-FFF2-40B4-BE49-F238E27FC236}">
                <a16:creationId xmlns:a16="http://schemas.microsoft.com/office/drawing/2014/main" id="{327767BD-5079-4755-BA51-AD0BF35CE68D}"/>
              </a:ext>
            </a:extLst>
          </p:cNvPr>
          <p:cNvSpPr>
            <a:spLocks noGrp="1"/>
          </p:cNvSpPr>
          <p:nvPr>
            <p:ph type="body" sz="quarter" idx="13" hasCustomPrompt="1"/>
          </p:nvPr>
        </p:nvSpPr>
        <p:spPr>
          <a:xfrm>
            <a:off x="1839856" y="-1085145"/>
            <a:ext cx="1680000" cy="624000"/>
          </a:xfrm>
          <a:prstGeom prst="rect">
            <a:avLst/>
          </a:prstGeom>
          <a:solidFill>
            <a:srgbClr val="FFFFFF"/>
          </a:solidFill>
          <a:ln>
            <a:noFill/>
          </a:ln>
        </p:spPr>
        <p:txBody>
          <a:bodyPr anchor="ctr"/>
          <a:lstStyle>
            <a:lvl1pPr marL="0" indent="0" algn="ctr">
              <a:buNone/>
              <a:defRPr sz="2400" b="0">
                <a:solidFill>
                  <a:schemeClr val="accent2"/>
                </a:solidFill>
                <a:latin typeface="+mj-lt"/>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Subtitle</a:t>
            </a:r>
          </a:p>
        </p:txBody>
      </p:sp>
      <p:sp>
        <p:nvSpPr>
          <p:cNvPr id="33" name="Text Placeholder 26">
            <a:extLst>
              <a:ext uri="{FF2B5EF4-FFF2-40B4-BE49-F238E27FC236}">
                <a16:creationId xmlns:a16="http://schemas.microsoft.com/office/drawing/2014/main" id="{34BF6B36-BFCF-4C50-ADB7-69C3CB60D76D}"/>
              </a:ext>
            </a:extLst>
          </p:cNvPr>
          <p:cNvSpPr>
            <a:spLocks noGrp="1"/>
          </p:cNvSpPr>
          <p:nvPr>
            <p:ph type="body" sz="quarter" idx="14" hasCustomPrompt="1"/>
          </p:nvPr>
        </p:nvSpPr>
        <p:spPr>
          <a:xfrm>
            <a:off x="3548479" y="-1085145"/>
            <a:ext cx="1680000" cy="624000"/>
          </a:xfrm>
          <a:prstGeom prst="rect">
            <a:avLst/>
          </a:prstGeom>
          <a:solidFill>
            <a:srgbClr val="FFFFFF"/>
          </a:solidFill>
          <a:ln>
            <a:noFill/>
          </a:ln>
        </p:spPr>
        <p:txBody>
          <a:bodyPr anchor="ctr"/>
          <a:lstStyle>
            <a:lvl1pPr marL="0" indent="0" algn="ctr">
              <a:buNone/>
              <a:defRPr sz="1867" b="0">
                <a:solidFill>
                  <a:schemeClr val="accent2"/>
                </a:solidFill>
                <a:latin typeface="+mj-lt"/>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Lead</a:t>
            </a:r>
          </a:p>
        </p:txBody>
      </p:sp>
      <p:sp>
        <p:nvSpPr>
          <p:cNvPr id="35" name="Text Placeholder 26">
            <a:extLst>
              <a:ext uri="{FF2B5EF4-FFF2-40B4-BE49-F238E27FC236}">
                <a16:creationId xmlns:a16="http://schemas.microsoft.com/office/drawing/2014/main" id="{0F78B10B-E92E-40C5-914E-BBD703661671}"/>
              </a:ext>
            </a:extLst>
          </p:cNvPr>
          <p:cNvSpPr>
            <a:spLocks noGrp="1"/>
          </p:cNvSpPr>
          <p:nvPr>
            <p:ph type="body" sz="quarter" idx="15" hasCustomPrompt="1"/>
          </p:nvPr>
        </p:nvSpPr>
        <p:spPr>
          <a:xfrm>
            <a:off x="5257101" y="-1085145"/>
            <a:ext cx="1680000" cy="624000"/>
          </a:xfrm>
          <a:prstGeom prst="rect">
            <a:avLst/>
          </a:prstGeom>
          <a:solidFill>
            <a:srgbClr val="FFFFFF"/>
          </a:solidFill>
          <a:ln>
            <a:noFill/>
          </a:ln>
        </p:spPr>
        <p:txBody>
          <a:bodyPr anchor="ctr"/>
          <a:lstStyle>
            <a:lvl1pPr marL="0" indent="0" algn="ctr">
              <a:buNone/>
              <a:defRPr sz="2133" b="1">
                <a:solidFill>
                  <a:schemeClr val="accent3"/>
                </a:solidFill>
                <a:latin typeface="+mj-lt"/>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Text title 1</a:t>
            </a:r>
          </a:p>
        </p:txBody>
      </p:sp>
      <p:sp>
        <p:nvSpPr>
          <p:cNvPr id="44" name="Text Placeholder 26">
            <a:extLst>
              <a:ext uri="{FF2B5EF4-FFF2-40B4-BE49-F238E27FC236}">
                <a16:creationId xmlns:a16="http://schemas.microsoft.com/office/drawing/2014/main" id="{685F4F19-B376-486E-BFAF-84F70C3A313B}"/>
              </a:ext>
            </a:extLst>
          </p:cNvPr>
          <p:cNvSpPr>
            <a:spLocks noGrp="1"/>
          </p:cNvSpPr>
          <p:nvPr>
            <p:ph type="body" sz="quarter" idx="16" hasCustomPrompt="1"/>
          </p:nvPr>
        </p:nvSpPr>
        <p:spPr>
          <a:xfrm>
            <a:off x="8674347" y="-1085145"/>
            <a:ext cx="1680000" cy="624000"/>
          </a:xfrm>
          <a:prstGeom prst="rect">
            <a:avLst/>
          </a:prstGeom>
          <a:solidFill>
            <a:srgbClr val="FFFFFF"/>
          </a:solidFill>
          <a:ln>
            <a:noFill/>
          </a:ln>
        </p:spPr>
        <p:txBody>
          <a:bodyPr anchor="ctr"/>
          <a:lstStyle>
            <a:lvl1pPr marL="0" indent="0" algn="ctr">
              <a:buNone/>
              <a:defRPr sz="1600" b="0">
                <a:solidFill>
                  <a:schemeClr val="accent3"/>
                </a:solidFill>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Text</a:t>
            </a:r>
          </a:p>
        </p:txBody>
      </p:sp>
      <p:sp>
        <p:nvSpPr>
          <p:cNvPr id="45" name="Text Placeholder 26">
            <a:extLst>
              <a:ext uri="{FF2B5EF4-FFF2-40B4-BE49-F238E27FC236}">
                <a16:creationId xmlns:a16="http://schemas.microsoft.com/office/drawing/2014/main" id="{D026ADB3-E437-4262-9572-83CDADF14435}"/>
              </a:ext>
            </a:extLst>
          </p:cNvPr>
          <p:cNvSpPr>
            <a:spLocks noGrp="1"/>
          </p:cNvSpPr>
          <p:nvPr>
            <p:ph type="body" sz="quarter" idx="17" hasCustomPrompt="1"/>
          </p:nvPr>
        </p:nvSpPr>
        <p:spPr>
          <a:xfrm>
            <a:off x="10382973" y="-1085145"/>
            <a:ext cx="1680000" cy="624000"/>
          </a:xfrm>
          <a:prstGeom prst="rect">
            <a:avLst/>
          </a:prstGeom>
          <a:solidFill>
            <a:srgbClr val="FFFFFF"/>
          </a:solidFill>
          <a:ln>
            <a:noFill/>
          </a:ln>
        </p:spPr>
        <p:txBody>
          <a:bodyPr anchor="ctr"/>
          <a:lstStyle>
            <a:lvl1pPr marL="0" indent="0" algn="ctr">
              <a:buNone/>
              <a:defRPr sz="1067" b="0">
                <a:solidFill>
                  <a:schemeClr val="accent3"/>
                </a:solidFill>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Caption</a:t>
            </a:r>
          </a:p>
        </p:txBody>
      </p:sp>
      <p:sp>
        <p:nvSpPr>
          <p:cNvPr id="46" name="Text Placeholder 26">
            <a:extLst>
              <a:ext uri="{FF2B5EF4-FFF2-40B4-BE49-F238E27FC236}">
                <a16:creationId xmlns:a16="http://schemas.microsoft.com/office/drawing/2014/main" id="{777D9183-4A1C-498E-B65B-4CBFE27C50BF}"/>
              </a:ext>
            </a:extLst>
          </p:cNvPr>
          <p:cNvSpPr>
            <a:spLocks noGrp="1"/>
          </p:cNvSpPr>
          <p:nvPr>
            <p:ph type="body" sz="quarter" idx="18" hasCustomPrompt="1"/>
          </p:nvPr>
        </p:nvSpPr>
        <p:spPr>
          <a:xfrm>
            <a:off x="6965724" y="-1085145"/>
            <a:ext cx="1680000" cy="624000"/>
          </a:xfrm>
          <a:prstGeom prst="rect">
            <a:avLst/>
          </a:prstGeom>
          <a:solidFill>
            <a:srgbClr val="FFFFFF"/>
          </a:solidFill>
          <a:ln>
            <a:noFill/>
          </a:ln>
        </p:spPr>
        <p:txBody>
          <a:bodyPr anchor="ctr"/>
          <a:lstStyle>
            <a:lvl1pPr marL="0" indent="0" algn="ctr">
              <a:buNone/>
              <a:defRPr sz="1867" b="1">
                <a:solidFill>
                  <a:schemeClr val="accent3"/>
                </a:solidFill>
                <a:latin typeface="+mj-lt"/>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Text title 2</a:t>
            </a:r>
          </a:p>
        </p:txBody>
      </p:sp>
    </p:spTree>
    <p:extLst>
      <p:ext uri="{BB962C8B-B14F-4D97-AF65-F5344CB8AC3E}">
        <p14:creationId xmlns:p14="http://schemas.microsoft.com/office/powerpoint/2010/main" val="395956261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3 in a row (10)">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C495203F-FA6E-0C44-BB69-AF955CA6C5D3}"/>
              </a:ext>
            </a:extLst>
          </p:cNvPr>
          <p:cNvSpPr>
            <a:spLocks noGrp="1"/>
          </p:cNvSpPr>
          <p:nvPr>
            <p:ph type="title" hasCustomPrompt="1"/>
          </p:nvPr>
        </p:nvSpPr>
        <p:spPr>
          <a:xfrm>
            <a:off x="511476" y="316422"/>
            <a:ext cx="11153475" cy="951463"/>
          </a:xfrm>
          <a:prstGeom prst="rect">
            <a:avLst/>
          </a:prstGeom>
        </p:spPr>
        <p:txBody>
          <a:bodyPr vert="horz" lIns="0" tIns="0" rIns="0" bIns="0" rtlCol="0" anchor="t" anchorCtr="0">
            <a:noAutofit/>
          </a:bodyPr>
          <a:lstStyle>
            <a:lvl1pPr algn="ctr">
              <a:defRPr>
                <a:solidFill>
                  <a:schemeClr val="accent3"/>
                </a:solidFill>
                <a:latin typeface="+mj-lt"/>
              </a:defRPr>
            </a:lvl1pPr>
          </a:lstStyle>
          <a:p>
            <a:r>
              <a:rPr lang="en-US" dirty="0"/>
              <a:t>Click to add a title</a:t>
            </a:r>
          </a:p>
        </p:txBody>
      </p:sp>
      <p:sp>
        <p:nvSpPr>
          <p:cNvPr id="28" name="Picture Placeholder 6"/>
          <p:cNvSpPr>
            <a:spLocks noGrp="1"/>
          </p:cNvSpPr>
          <p:nvPr>
            <p:ph type="pic" sz="quarter" idx="21" hasCustomPrompt="1"/>
          </p:nvPr>
        </p:nvSpPr>
        <p:spPr>
          <a:xfrm>
            <a:off x="5370663" y="2805643"/>
            <a:ext cx="1435100" cy="1437216"/>
          </a:xfrm>
          <a:prstGeom prst="ellipse">
            <a:avLst/>
          </a:prstGeom>
          <a:solidFill>
            <a:schemeClr val="tx1">
              <a:lumMod val="10000"/>
              <a:lumOff val="90000"/>
            </a:schemeClr>
          </a:solidFill>
        </p:spPr>
        <p:txBody>
          <a:bodyPr lIns="0" tIns="0" rIns="0" bIns="0" anchor="ctr">
            <a:noAutofit/>
          </a:bodyPr>
          <a:lstStyle>
            <a:lvl1pPr marL="0" indent="0" algn="ctr">
              <a:lnSpc>
                <a:spcPct val="100000"/>
              </a:lnSpc>
              <a:spcBef>
                <a:spcPts val="800"/>
              </a:spcBef>
              <a:buNone/>
              <a:defRPr sz="1067">
                <a:solidFill>
                  <a:schemeClr val="accent3"/>
                </a:solidFill>
              </a:defRPr>
            </a:lvl1pPr>
          </a:lstStyle>
          <a:p>
            <a:r>
              <a:rPr lang="en-US" dirty="0"/>
              <a:t>Click to add a picture</a:t>
            </a:r>
          </a:p>
        </p:txBody>
      </p:sp>
      <p:sp>
        <p:nvSpPr>
          <p:cNvPr id="29" name="Text Placeholder 2"/>
          <p:cNvSpPr>
            <a:spLocks noGrp="1"/>
          </p:cNvSpPr>
          <p:nvPr>
            <p:ph type="body" sz="quarter" idx="22" hasCustomPrompt="1"/>
          </p:nvPr>
        </p:nvSpPr>
        <p:spPr>
          <a:xfrm>
            <a:off x="2011700" y="1066653"/>
            <a:ext cx="3235877" cy="317697"/>
          </a:xfrm>
          <a:prstGeom prst="rect">
            <a:avLst/>
          </a:prstGeom>
        </p:spPr>
        <p:txBody>
          <a:bodyPr lIns="0" tIns="0" rIns="0" bIns="0">
            <a:noAutofit/>
          </a:bodyPr>
          <a:lstStyle>
            <a:lvl1pPr marL="0" indent="0" algn="r">
              <a:lnSpc>
                <a:spcPct val="100000"/>
              </a:lnSpc>
              <a:spcBef>
                <a:spcPts val="800"/>
              </a:spcBef>
              <a:buNone/>
              <a:defRPr lang="en-US" sz="2133" b="1" kern="1200" dirty="0">
                <a:solidFill>
                  <a:schemeClr val="accent3"/>
                </a:solidFill>
                <a:latin typeface="+mj-lt"/>
                <a:ea typeface="+mn-ea"/>
                <a:cs typeface="+mn-cs"/>
              </a:defRPr>
            </a:lvl1pPr>
            <a:lvl2pPr marL="457189" indent="0">
              <a:buNone/>
              <a:defRPr/>
            </a:lvl2pPr>
            <a:lvl3pPr marL="914377" indent="0">
              <a:buNone/>
              <a:defRPr/>
            </a:lvl3pPr>
            <a:lvl4pPr marL="1371566" indent="0">
              <a:buNone/>
              <a:defRPr/>
            </a:lvl4pPr>
            <a:lvl5pPr marL="1828754" indent="0">
              <a:buNone/>
              <a:defRPr/>
            </a:lvl5pPr>
          </a:lstStyle>
          <a:p>
            <a:r>
              <a:rPr lang="en-US" dirty="0"/>
              <a:t>Click to add a title</a:t>
            </a:r>
          </a:p>
        </p:txBody>
      </p:sp>
      <p:sp>
        <p:nvSpPr>
          <p:cNvPr id="30" name="Text Placeholder 8"/>
          <p:cNvSpPr>
            <a:spLocks noGrp="1"/>
          </p:cNvSpPr>
          <p:nvPr>
            <p:ph type="body" sz="quarter" idx="23" hasCustomPrompt="1"/>
          </p:nvPr>
        </p:nvSpPr>
        <p:spPr>
          <a:xfrm>
            <a:off x="2012597" y="1470069"/>
            <a:ext cx="3234227" cy="470359"/>
          </a:xfrm>
          <a:prstGeom prst="rect">
            <a:avLst/>
          </a:prstGeom>
        </p:spPr>
        <p:txBody>
          <a:bodyPr lIns="0" tIns="0" rIns="0" bIns="0">
            <a:noAutofit/>
          </a:bodyPr>
          <a:lstStyle>
            <a:lvl1pPr marL="0" indent="0" algn="r">
              <a:lnSpc>
                <a:spcPct val="100000"/>
              </a:lnSpc>
              <a:spcBef>
                <a:spcPts val="800"/>
              </a:spcBef>
              <a:buNone/>
              <a:defRPr sz="1600">
                <a:solidFill>
                  <a:schemeClr val="accent3"/>
                </a:solidFill>
                <a:latin typeface="+mn-lt"/>
              </a:defRPr>
            </a:lvl1pPr>
            <a:lvl2pPr marL="457189" indent="0" algn="ctr">
              <a:buNone/>
              <a:defRPr sz="1600">
                <a:solidFill>
                  <a:schemeClr val="bg2"/>
                </a:solidFill>
              </a:defRPr>
            </a:lvl2pPr>
            <a:lvl3pPr marL="914377" indent="0" algn="ctr">
              <a:buNone/>
              <a:defRPr sz="1600">
                <a:solidFill>
                  <a:schemeClr val="bg2"/>
                </a:solidFill>
              </a:defRPr>
            </a:lvl3pPr>
            <a:lvl4pPr marL="1371566" indent="0" algn="ctr">
              <a:buNone/>
              <a:defRPr sz="1600">
                <a:solidFill>
                  <a:schemeClr val="bg2"/>
                </a:solidFill>
              </a:defRPr>
            </a:lvl4pPr>
            <a:lvl5pPr marL="1828754" indent="0" algn="ctr">
              <a:buNone/>
              <a:defRPr sz="1600">
                <a:solidFill>
                  <a:schemeClr val="bg2"/>
                </a:solidFill>
              </a:defRPr>
            </a:lvl5pPr>
          </a:lstStyle>
          <a:p>
            <a:pPr lvl="0"/>
            <a:r>
              <a:rPr lang="en-GB" dirty="0"/>
              <a:t>Click to start texting</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a:t>
            </a:r>
          </a:p>
        </p:txBody>
      </p:sp>
      <p:sp>
        <p:nvSpPr>
          <p:cNvPr id="20" name="Picture Placeholder 6"/>
          <p:cNvSpPr>
            <a:spLocks noGrp="1"/>
          </p:cNvSpPr>
          <p:nvPr>
            <p:ph type="pic" sz="quarter" idx="28" hasCustomPrompt="1"/>
          </p:nvPr>
        </p:nvSpPr>
        <p:spPr>
          <a:xfrm>
            <a:off x="5370663" y="1267884"/>
            <a:ext cx="1435100" cy="1437216"/>
          </a:xfrm>
          <a:prstGeom prst="ellipse">
            <a:avLst/>
          </a:prstGeom>
          <a:solidFill>
            <a:schemeClr val="tx1">
              <a:lumMod val="10000"/>
              <a:lumOff val="90000"/>
            </a:schemeClr>
          </a:solidFill>
        </p:spPr>
        <p:txBody>
          <a:bodyPr lIns="0" tIns="0" rIns="0" bIns="0" anchor="ctr">
            <a:noAutofit/>
          </a:bodyPr>
          <a:lstStyle>
            <a:lvl1pPr marL="0" indent="0" algn="ctr">
              <a:lnSpc>
                <a:spcPct val="100000"/>
              </a:lnSpc>
              <a:spcBef>
                <a:spcPts val="800"/>
              </a:spcBef>
              <a:buNone/>
              <a:defRPr sz="1067">
                <a:solidFill>
                  <a:schemeClr val="accent3"/>
                </a:solidFill>
              </a:defRPr>
            </a:lvl1pPr>
          </a:lstStyle>
          <a:p>
            <a:r>
              <a:rPr lang="en-US" dirty="0"/>
              <a:t>Click to add a picture</a:t>
            </a:r>
          </a:p>
        </p:txBody>
      </p:sp>
      <p:sp>
        <p:nvSpPr>
          <p:cNvPr id="22" name="Picture Placeholder 6"/>
          <p:cNvSpPr>
            <a:spLocks noGrp="1"/>
          </p:cNvSpPr>
          <p:nvPr>
            <p:ph type="pic" sz="quarter" idx="30" hasCustomPrompt="1"/>
          </p:nvPr>
        </p:nvSpPr>
        <p:spPr>
          <a:xfrm>
            <a:off x="5378450" y="4343401"/>
            <a:ext cx="1435100" cy="1437216"/>
          </a:xfrm>
          <a:prstGeom prst="ellipse">
            <a:avLst/>
          </a:prstGeom>
          <a:solidFill>
            <a:schemeClr val="tx1">
              <a:lumMod val="10000"/>
              <a:lumOff val="90000"/>
            </a:schemeClr>
          </a:solidFill>
        </p:spPr>
        <p:txBody>
          <a:bodyPr lIns="0" tIns="0" rIns="0" bIns="0" anchor="ctr">
            <a:noAutofit/>
          </a:bodyPr>
          <a:lstStyle>
            <a:lvl1pPr marL="0" indent="0" algn="ctr">
              <a:lnSpc>
                <a:spcPct val="100000"/>
              </a:lnSpc>
              <a:spcBef>
                <a:spcPts val="800"/>
              </a:spcBef>
              <a:buNone/>
              <a:defRPr sz="1067">
                <a:solidFill>
                  <a:schemeClr val="accent3"/>
                </a:solidFill>
              </a:defRPr>
            </a:lvl1pPr>
          </a:lstStyle>
          <a:p>
            <a:r>
              <a:rPr lang="en-US" dirty="0"/>
              <a:t>Click to add a picture</a:t>
            </a:r>
          </a:p>
        </p:txBody>
      </p:sp>
      <p:sp>
        <p:nvSpPr>
          <p:cNvPr id="43" name="Text Placeholder 8"/>
          <p:cNvSpPr>
            <a:spLocks noGrp="1"/>
          </p:cNvSpPr>
          <p:nvPr>
            <p:ph type="body" sz="quarter" idx="40" hasCustomPrompt="1"/>
          </p:nvPr>
        </p:nvSpPr>
        <p:spPr>
          <a:xfrm>
            <a:off x="6942314" y="1066654"/>
            <a:ext cx="4419924" cy="873773"/>
          </a:xfrm>
          <a:prstGeom prst="rect">
            <a:avLst/>
          </a:prstGeom>
        </p:spPr>
        <p:txBody>
          <a:bodyPr lIns="0" tIns="0" rIns="0" bIns="0" anchor="ctr">
            <a:noAutofit/>
          </a:bodyPr>
          <a:lstStyle>
            <a:lvl1pPr marL="0" indent="0" algn="l">
              <a:lnSpc>
                <a:spcPct val="100000"/>
              </a:lnSpc>
              <a:spcBef>
                <a:spcPts val="800"/>
              </a:spcBef>
              <a:buNone/>
              <a:defRPr sz="2133" b="1">
                <a:solidFill>
                  <a:schemeClr val="accent2"/>
                </a:solidFill>
                <a:latin typeface="+mj-lt"/>
              </a:defRPr>
            </a:lvl1pPr>
            <a:lvl2pPr marL="457189" indent="0" algn="ctr">
              <a:buNone/>
              <a:defRPr sz="1600">
                <a:solidFill>
                  <a:schemeClr val="bg2"/>
                </a:solidFill>
              </a:defRPr>
            </a:lvl2pPr>
            <a:lvl3pPr marL="914377" indent="0" algn="ctr">
              <a:buNone/>
              <a:defRPr sz="1600">
                <a:solidFill>
                  <a:schemeClr val="bg2"/>
                </a:solidFill>
              </a:defRPr>
            </a:lvl3pPr>
            <a:lvl4pPr marL="1371566" indent="0" algn="ctr">
              <a:buNone/>
              <a:defRPr sz="1600">
                <a:solidFill>
                  <a:schemeClr val="bg2"/>
                </a:solidFill>
              </a:defRPr>
            </a:lvl4pPr>
            <a:lvl5pPr marL="1828754" indent="0" algn="ctr">
              <a:buNone/>
              <a:defRPr sz="1600">
                <a:solidFill>
                  <a:schemeClr val="bg2"/>
                </a:solidFill>
              </a:defRPr>
            </a:lvl5pPr>
          </a:lstStyle>
          <a:p>
            <a:pPr lvl="0"/>
            <a:r>
              <a:rPr lang="en-US" dirty="0"/>
              <a:t>Click to add a title.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a:t>
            </a:r>
          </a:p>
        </p:txBody>
      </p:sp>
      <p:sp>
        <p:nvSpPr>
          <p:cNvPr id="26" name="Picture Placeholder 6"/>
          <p:cNvSpPr>
            <a:spLocks noGrp="1"/>
          </p:cNvSpPr>
          <p:nvPr>
            <p:ph type="pic" sz="quarter" idx="41" hasCustomPrompt="1"/>
          </p:nvPr>
        </p:nvSpPr>
        <p:spPr>
          <a:xfrm>
            <a:off x="3994302" y="2057671"/>
            <a:ext cx="1435100" cy="1437216"/>
          </a:xfrm>
          <a:prstGeom prst="ellipse">
            <a:avLst/>
          </a:prstGeom>
          <a:solidFill>
            <a:schemeClr val="tx1">
              <a:lumMod val="10000"/>
              <a:lumOff val="90000"/>
            </a:schemeClr>
          </a:solidFill>
        </p:spPr>
        <p:txBody>
          <a:bodyPr lIns="0" tIns="0" rIns="0" bIns="0" anchor="ctr">
            <a:noAutofit/>
          </a:bodyPr>
          <a:lstStyle>
            <a:lvl1pPr marL="0" indent="0" algn="ctr">
              <a:lnSpc>
                <a:spcPct val="100000"/>
              </a:lnSpc>
              <a:spcBef>
                <a:spcPts val="800"/>
              </a:spcBef>
              <a:buNone/>
              <a:defRPr sz="1067">
                <a:solidFill>
                  <a:schemeClr val="accent3"/>
                </a:solidFill>
              </a:defRPr>
            </a:lvl1pPr>
          </a:lstStyle>
          <a:p>
            <a:r>
              <a:rPr lang="en-US" dirty="0"/>
              <a:t>Click to add a picture</a:t>
            </a:r>
          </a:p>
        </p:txBody>
      </p:sp>
      <p:sp>
        <p:nvSpPr>
          <p:cNvPr id="31" name="Picture Placeholder 6"/>
          <p:cNvSpPr>
            <a:spLocks noGrp="1"/>
          </p:cNvSpPr>
          <p:nvPr>
            <p:ph type="pic" sz="quarter" idx="42" hasCustomPrompt="1"/>
          </p:nvPr>
        </p:nvSpPr>
        <p:spPr>
          <a:xfrm>
            <a:off x="6747025" y="2057671"/>
            <a:ext cx="1435100" cy="1437216"/>
          </a:xfrm>
          <a:prstGeom prst="ellipse">
            <a:avLst/>
          </a:prstGeom>
          <a:solidFill>
            <a:schemeClr val="tx1">
              <a:lumMod val="10000"/>
              <a:lumOff val="90000"/>
            </a:schemeClr>
          </a:solidFill>
        </p:spPr>
        <p:txBody>
          <a:bodyPr lIns="0" tIns="0" rIns="0" bIns="0" anchor="ctr">
            <a:noAutofit/>
          </a:bodyPr>
          <a:lstStyle>
            <a:lvl1pPr marL="0" indent="0" algn="ctr">
              <a:lnSpc>
                <a:spcPct val="100000"/>
              </a:lnSpc>
              <a:spcBef>
                <a:spcPts val="800"/>
              </a:spcBef>
              <a:buNone/>
              <a:defRPr sz="1067">
                <a:solidFill>
                  <a:schemeClr val="accent3"/>
                </a:solidFill>
              </a:defRPr>
            </a:lvl1pPr>
          </a:lstStyle>
          <a:p>
            <a:r>
              <a:rPr lang="en-US" dirty="0"/>
              <a:t>Click to add a picture</a:t>
            </a:r>
          </a:p>
        </p:txBody>
      </p:sp>
      <p:sp>
        <p:nvSpPr>
          <p:cNvPr id="32" name="Picture Placeholder 6"/>
          <p:cNvSpPr>
            <a:spLocks noGrp="1"/>
          </p:cNvSpPr>
          <p:nvPr>
            <p:ph type="pic" sz="quarter" idx="43" hasCustomPrompt="1"/>
          </p:nvPr>
        </p:nvSpPr>
        <p:spPr>
          <a:xfrm>
            <a:off x="3984129" y="3612131"/>
            <a:ext cx="1435100" cy="1437216"/>
          </a:xfrm>
          <a:prstGeom prst="ellipse">
            <a:avLst/>
          </a:prstGeom>
          <a:solidFill>
            <a:schemeClr val="tx1">
              <a:lumMod val="10000"/>
              <a:lumOff val="90000"/>
            </a:schemeClr>
          </a:solidFill>
        </p:spPr>
        <p:txBody>
          <a:bodyPr lIns="0" tIns="0" rIns="0" bIns="0" anchor="ctr">
            <a:noAutofit/>
          </a:bodyPr>
          <a:lstStyle>
            <a:lvl1pPr marL="0" indent="0" algn="ctr">
              <a:lnSpc>
                <a:spcPct val="100000"/>
              </a:lnSpc>
              <a:spcBef>
                <a:spcPts val="800"/>
              </a:spcBef>
              <a:buNone/>
              <a:defRPr sz="1067">
                <a:solidFill>
                  <a:schemeClr val="accent3"/>
                </a:solidFill>
              </a:defRPr>
            </a:lvl1pPr>
          </a:lstStyle>
          <a:p>
            <a:r>
              <a:rPr lang="en-US" dirty="0"/>
              <a:t>Click to add a picture</a:t>
            </a:r>
          </a:p>
        </p:txBody>
      </p:sp>
      <p:sp>
        <p:nvSpPr>
          <p:cNvPr id="33" name="Picture Placeholder 6"/>
          <p:cNvSpPr>
            <a:spLocks noGrp="1"/>
          </p:cNvSpPr>
          <p:nvPr>
            <p:ph type="pic" sz="quarter" idx="44" hasCustomPrompt="1"/>
          </p:nvPr>
        </p:nvSpPr>
        <p:spPr>
          <a:xfrm>
            <a:off x="6736851" y="3612131"/>
            <a:ext cx="1435100" cy="1437216"/>
          </a:xfrm>
          <a:prstGeom prst="ellipse">
            <a:avLst/>
          </a:prstGeom>
          <a:solidFill>
            <a:schemeClr val="tx1">
              <a:lumMod val="10000"/>
              <a:lumOff val="90000"/>
            </a:schemeClr>
          </a:solidFill>
        </p:spPr>
        <p:txBody>
          <a:bodyPr lIns="0" tIns="0" rIns="0" bIns="0" anchor="ctr">
            <a:noAutofit/>
          </a:bodyPr>
          <a:lstStyle>
            <a:lvl1pPr marL="0" indent="0" algn="ctr">
              <a:lnSpc>
                <a:spcPct val="100000"/>
              </a:lnSpc>
              <a:spcBef>
                <a:spcPts val="800"/>
              </a:spcBef>
              <a:buNone/>
              <a:defRPr sz="1067">
                <a:solidFill>
                  <a:schemeClr val="accent3"/>
                </a:solidFill>
              </a:defRPr>
            </a:lvl1pPr>
          </a:lstStyle>
          <a:p>
            <a:r>
              <a:rPr lang="en-US" dirty="0"/>
              <a:t>Click to add a picture</a:t>
            </a:r>
          </a:p>
        </p:txBody>
      </p:sp>
      <p:sp>
        <p:nvSpPr>
          <p:cNvPr id="35" name="Text Placeholder 2"/>
          <p:cNvSpPr>
            <a:spLocks noGrp="1"/>
          </p:cNvSpPr>
          <p:nvPr>
            <p:ph type="body" sz="quarter" idx="45" hasCustomPrompt="1"/>
          </p:nvPr>
        </p:nvSpPr>
        <p:spPr>
          <a:xfrm>
            <a:off x="603218" y="2341914"/>
            <a:ext cx="3235877" cy="317697"/>
          </a:xfrm>
          <a:prstGeom prst="rect">
            <a:avLst/>
          </a:prstGeom>
        </p:spPr>
        <p:txBody>
          <a:bodyPr lIns="0" tIns="0" rIns="0" bIns="0">
            <a:noAutofit/>
          </a:bodyPr>
          <a:lstStyle>
            <a:lvl1pPr marL="0" indent="0" algn="r">
              <a:lnSpc>
                <a:spcPct val="100000"/>
              </a:lnSpc>
              <a:spcBef>
                <a:spcPts val="800"/>
              </a:spcBef>
              <a:buNone/>
              <a:defRPr lang="en-US" sz="2133" b="1" kern="1200" dirty="0">
                <a:solidFill>
                  <a:schemeClr val="accent3"/>
                </a:solidFill>
                <a:latin typeface="+mj-lt"/>
                <a:ea typeface="+mn-ea"/>
                <a:cs typeface="+mn-cs"/>
              </a:defRPr>
            </a:lvl1pPr>
            <a:lvl2pPr marL="457189" indent="0">
              <a:buNone/>
              <a:defRPr/>
            </a:lvl2pPr>
            <a:lvl3pPr marL="914377" indent="0">
              <a:buNone/>
              <a:defRPr/>
            </a:lvl3pPr>
            <a:lvl4pPr marL="1371566" indent="0">
              <a:buNone/>
              <a:defRPr/>
            </a:lvl4pPr>
            <a:lvl5pPr marL="1828754" indent="0">
              <a:buNone/>
              <a:defRPr/>
            </a:lvl5pPr>
          </a:lstStyle>
          <a:p>
            <a:r>
              <a:rPr lang="en-US" dirty="0"/>
              <a:t>Click to add a title</a:t>
            </a:r>
          </a:p>
        </p:txBody>
      </p:sp>
      <p:sp>
        <p:nvSpPr>
          <p:cNvPr id="44" name="Text Placeholder 8"/>
          <p:cNvSpPr>
            <a:spLocks noGrp="1"/>
          </p:cNvSpPr>
          <p:nvPr>
            <p:ph type="body" sz="quarter" idx="46" hasCustomPrompt="1"/>
          </p:nvPr>
        </p:nvSpPr>
        <p:spPr>
          <a:xfrm>
            <a:off x="604115" y="2745330"/>
            <a:ext cx="3234227" cy="470359"/>
          </a:xfrm>
          <a:prstGeom prst="rect">
            <a:avLst/>
          </a:prstGeom>
        </p:spPr>
        <p:txBody>
          <a:bodyPr lIns="0" tIns="0" rIns="0" bIns="0">
            <a:noAutofit/>
          </a:bodyPr>
          <a:lstStyle>
            <a:lvl1pPr marL="0" indent="0" algn="r">
              <a:lnSpc>
                <a:spcPct val="100000"/>
              </a:lnSpc>
              <a:spcBef>
                <a:spcPts val="800"/>
              </a:spcBef>
              <a:buNone/>
              <a:defRPr sz="1600">
                <a:solidFill>
                  <a:schemeClr val="accent3"/>
                </a:solidFill>
                <a:latin typeface="+mn-lt"/>
              </a:defRPr>
            </a:lvl1pPr>
            <a:lvl2pPr marL="457189" indent="0" algn="ctr">
              <a:buNone/>
              <a:defRPr sz="1600">
                <a:solidFill>
                  <a:schemeClr val="bg2"/>
                </a:solidFill>
              </a:defRPr>
            </a:lvl2pPr>
            <a:lvl3pPr marL="914377" indent="0" algn="ctr">
              <a:buNone/>
              <a:defRPr sz="1600">
                <a:solidFill>
                  <a:schemeClr val="bg2"/>
                </a:solidFill>
              </a:defRPr>
            </a:lvl3pPr>
            <a:lvl4pPr marL="1371566" indent="0" algn="ctr">
              <a:buNone/>
              <a:defRPr sz="1600">
                <a:solidFill>
                  <a:schemeClr val="bg2"/>
                </a:solidFill>
              </a:defRPr>
            </a:lvl4pPr>
            <a:lvl5pPr marL="1828754" indent="0" algn="ctr">
              <a:buNone/>
              <a:defRPr sz="1600">
                <a:solidFill>
                  <a:schemeClr val="bg2"/>
                </a:solidFill>
              </a:defRPr>
            </a:lvl5pPr>
          </a:lstStyle>
          <a:p>
            <a:pPr lvl="0"/>
            <a:r>
              <a:rPr lang="en-GB" dirty="0"/>
              <a:t>Click to start texting</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a:t>
            </a:r>
          </a:p>
        </p:txBody>
      </p:sp>
      <p:sp>
        <p:nvSpPr>
          <p:cNvPr id="45" name="Text Placeholder 2"/>
          <p:cNvSpPr>
            <a:spLocks noGrp="1"/>
          </p:cNvSpPr>
          <p:nvPr>
            <p:ph type="body" sz="quarter" idx="47" hasCustomPrompt="1"/>
          </p:nvPr>
        </p:nvSpPr>
        <p:spPr>
          <a:xfrm>
            <a:off x="603218" y="3857332"/>
            <a:ext cx="3235877" cy="317697"/>
          </a:xfrm>
          <a:prstGeom prst="rect">
            <a:avLst/>
          </a:prstGeom>
        </p:spPr>
        <p:txBody>
          <a:bodyPr lIns="0" tIns="0" rIns="0" bIns="0">
            <a:noAutofit/>
          </a:bodyPr>
          <a:lstStyle>
            <a:lvl1pPr marL="0" indent="0" algn="r">
              <a:lnSpc>
                <a:spcPct val="100000"/>
              </a:lnSpc>
              <a:spcBef>
                <a:spcPts val="800"/>
              </a:spcBef>
              <a:buNone/>
              <a:defRPr lang="en-US" sz="2133" b="1" kern="1200" dirty="0">
                <a:solidFill>
                  <a:schemeClr val="accent3"/>
                </a:solidFill>
                <a:latin typeface="+mj-lt"/>
                <a:ea typeface="+mn-ea"/>
                <a:cs typeface="+mn-cs"/>
              </a:defRPr>
            </a:lvl1pPr>
            <a:lvl2pPr marL="457189" indent="0">
              <a:buNone/>
              <a:defRPr/>
            </a:lvl2pPr>
            <a:lvl3pPr marL="914377" indent="0">
              <a:buNone/>
              <a:defRPr/>
            </a:lvl3pPr>
            <a:lvl4pPr marL="1371566" indent="0">
              <a:buNone/>
              <a:defRPr/>
            </a:lvl4pPr>
            <a:lvl5pPr marL="1828754" indent="0">
              <a:buNone/>
              <a:defRPr/>
            </a:lvl5pPr>
          </a:lstStyle>
          <a:p>
            <a:r>
              <a:rPr lang="en-US" dirty="0"/>
              <a:t>Click to add a title</a:t>
            </a:r>
          </a:p>
        </p:txBody>
      </p:sp>
      <p:sp>
        <p:nvSpPr>
          <p:cNvPr id="46" name="Text Placeholder 8"/>
          <p:cNvSpPr>
            <a:spLocks noGrp="1"/>
          </p:cNvSpPr>
          <p:nvPr>
            <p:ph type="body" sz="quarter" idx="48" hasCustomPrompt="1"/>
          </p:nvPr>
        </p:nvSpPr>
        <p:spPr>
          <a:xfrm>
            <a:off x="604115" y="4260747"/>
            <a:ext cx="3234227" cy="470359"/>
          </a:xfrm>
          <a:prstGeom prst="rect">
            <a:avLst/>
          </a:prstGeom>
        </p:spPr>
        <p:txBody>
          <a:bodyPr lIns="0" tIns="0" rIns="0" bIns="0">
            <a:noAutofit/>
          </a:bodyPr>
          <a:lstStyle>
            <a:lvl1pPr marL="0" indent="0" algn="r">
              <a:lnSpc>
                <a:spcPct val="100000"/>
              </a:lnSpc>
              <a:spcBef>
                <a:spcPts val="800"/>
              </a:spcBef>
              <a:buNone/>
              <a:defRPr sz="1600">
                <a:solidFill>
                  <a:schemeClr val="accent3"/>
                </a:solidFill>
                <a:latin typeface="+mn-lt"/>
              </a:defRPr>
            </a:lvl1pPr>
            <a:lvl2pPr marL="457189" indent="0" algn="ctr">
              <a:buNone/>
              <a:defRPr sz="1600">
                <a:solidFill>
                  <a:schemeClr val="bg2"/>
                </a:solidFill>
              </a:defRPr>
            </a:lvl2pPr>
            <a:lvl3pPr marL="914377" indent="0" algn="ctr">
              <a:buNone/>
              <a:defRPr sz="1600">
                <a:solidFill>
                  <a:schemeClr val="bg2"/>
                </a:solidFill>
              </a:defRPr>
            </a:lvl3pPr>
            <a:lvl4pPr marL="1371566" indent="0" algn="ctr">
              <a:buNone/>
              <a:defRPr sz="1600">
                <a:solidFill>
                  <a:schemeClr val="bg2"/>
                </a:solidFill>
              </a:defRPr>
            </a:lvl4pPr>
            <a:lvl5pPr marL="1828754" indent="0" algn="ctr">
              <a:buNone/>
              <a:defRPr sz="1600">
                <a:solidFill>
                  <a:schemeClr val="bg2"/>
                </a:solidFill>
              </a:defRPr>
            </a:lvl5pPr>
          </a:lstStyle>
          <a:p>
            <a:pPr lvl="0"/>
            <a:r>
              <a:rPr lang="en-GB" dirty="0"/>
              <a:t>Click to start texting</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a:t>
            </a:r>
          </a:p>
        </p:txBody>
      </p:sp>
      <p:sp>
        <p:nvSpPr>
          <p:cNvPr id="47" name="Text Placeholder 2"/>
          <p:cNvSpPr>
            <a:spLocks noGrp="1"/>
          </p:cNvSpPr>
          <p:nvPr>
            <p:ph type="body" sz="quarter" idx="49" hasCustomPrompt="1"/>
          </p:nvPr>
        </p:nvSpPr>
        <p:spPr>
          <a:xfrm>
            <a:off x="8334784" y="2346357"/>
            <a:ext cx="3235877" cy="317697"/>
          </a:xfrm>
          <a:prstGeom prst="rect">
            <a:avLst/>
          </a:prstGeom>
        </p:spPr>
        <p:txBody>
          <a:bodyPr lIns="0" tIns="0" rIns="0" bIns="0">
            <a:noAutofit/>
          </a:bodyPr>
          <a:lstStyle>
            <a:lvl1pPr marL="0" indent="0" algn="l">
              <a:lnSpc>
                <a:spcPct val="100000"/>
              </a:lnSpc>
              <a:spcBef>
                <a:spcPts val="800"/>
              </a:spcBef>
              <a:buNone/>
              <a:defRPr lang="en-US" sz="2133" b="1" kern="1200" dirty="0">
                <a:solidFill>
                  <a:schemeClr val="accent3"/>
                </a:solidFill>
                <a:latin typeface="+mj-lt"/>
                <a:ea typeface="+mn-ea"/>
                <a:cs typeface="+mn-cs"/>
              </a:defRPr>
            </a:lvl1pPr>
            <a:lvl2pPr marL="457189" indent="0">
              <a:buNone/>
              <a:defRPr/>
            </a:lvl2pPr>
            <a:lvl3pPr marL="914377" indent="0">
              <a:buNone/>
              <a:defRPr/>
            </a:lvl3pPr>
            <a:lvl4pPr marL="1371566" indent="0">
              <a:buNone/>
              <a:defRPr/>
            </a:lvl4pPr>
            <a:lvl5pPr marL="1828754" indent="0">
              <a:buNone/>
              <a:defRPr/>
            </a:lvl5pPr>
          </a:lstStyle>
          <a:p>
            <a:r>
              <a:rPr lang="en-US" dirty="0"/>
              <a:t>Click to add a title</a:t>
            </a:r>
          </a:p>
        </p:txBody>
      </p:sp>
      <p:sp>
        <p:nvSpPr>
          <p:cNvPr id="48" name="Text Placeholder 8"/>
          <p:cNvSpPr>
            <a:spLocks noGrp="1"/>
          </p:cNvSpPr>
          <p:nvPr>
            <p:ph type="body" sz="quarter" idx="50" hasCustomPrompt="1"/>
          </p:nvPr>
        </p:nvSpPr>
        <p:spPr>
          <a:xfrm>
            <a:off x="8335681" y="2749773"/>
            <a:ext cx="3234227" cy="470359"/>
          </a:xfrm>
          <a:prstGeom prst="rect">
            <a:avLst/>
          </a:prstGeom>
        </p:spPr>
        <p:txBody>
          <a:bodyPr lIns="0" tIns="0" rIns="0" bIns="0">
            <a:noAutofit/>
          </a:bodyPr>
          <a:lstStyle>
            <a:lvl1pPr marL="0" indent="0" algn="l">
              <a:lnSpc>
                <a:spcPct val="100000"/>
              </a:lnSpc>
              <a:spcBef>
                <a:spcPts val="800"/>
              </a:spcBef>
              <a:buNone/>
              <a:defRPr sz="1600">
                <a:solidFill>
                  <a:schemeClr val="accent3"/>
                </a:solidFill>
                <a:latin typeface="+mn-lt"/>
              </a:defRPr>
            </a:lvl1pPr>
            <a:lvl2pPr marL="457189" indent="0" algn="ctr">
              <a:buNone/>
              <a:defRPr sz="1600">
                <a:solidFill>
                  <a:schemeClr val="bg2"/>
                </a:solidFill>
              </a:defRPr>
            </a:lvl2pPr>
            <a:lvl3pPr marL="914377" indent="0" algn="ctr">
              <a:buNone/>
              <a:defRPr sz="1600">
                <a:solidFill>
                  <a:schemeClr val="bg2"/>
                </a:solidFill>
              </a:defRPr>
            </a:lvl3pPr>
            <a:lvl4pPr marL="1371566" indent="0" algn="ctr">
              <a:buNone/>
              <a:defRPr sz="1600">
                <a:solidFill>
                  <a:schemeClr val="bg2"/>
                </a:solidFill>
              </a:defRPr>
            </a:lvl4pPr>
            <a:lvl5pPr marL="1828754" indent="0" algn="ctr">
              <a:buNone/>
              <a:defRPr sz="1600">
                <a:solidFill>
                  <a:schemeClr val="bg2"/>
                </a:solidFill>
              </a:defRPr>
            </a:lvl5pPr>
          </a:lstStyle>
          <a:p>
            <a:pPr lvl="0"/>
            <a:r>
              <a:rPr lang="en-GB" dirty="0"/>
              <a:t>Click to start texting</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a:t>
            </a:r>
          </a:p>
        </p:txBody>
      </p:sp>
      <p:sp>
        <p:nvSpPr>
          <p:cNvPr id="49" name="Text Placeholder 2"/>
          <p:cNvSpPr>
            <a:spLocks noGrp="1"/>
          </p:cNvSpPr>
          <p:nvPr>
            <p:ph type="body" sz="quarter" idx="51" hasCustomPrompt="1"/>
          </p:nvPr>
        </p:nvSpPr>
        <p:spPr>
          <a:xfrm>
            <a:off x="8334784" y="3861774"/>
            <a:ext cx="3235877" cy="317697"/>
          </a:xfrm>
          <a:prstGeom prst="rect">
            <a:avLst/>
          </a:prstGeom>
        </p:spPr>
        <p:txBody>
          <a:bodyPr lIns="0" tIns="0" rIns="0" bIns="0">
            <a:noAutofit/>
          </a:bodyPr>
          <a:lstStyle>
            <a:lvl1pPr marL="0" indent="0" algn="l">
              <a:lnSpc>
                <a:spcPct val="100000"/>
              </a:lnSpc>
              <a:spcBef>
                <a:spcPts val="800"/>
              </a:spcBef>
              <a:buNone/>
              <a:defRPr lang="en-US" sz="2133" b="1" kern="1200" dirty="0">
                <a:solidFill>
                  <a:schemeClr val="accent3"/>
                </a:solidFill>
                <a:latin typeface="+mj-lt"/>
                <a:ea typeface="+mn-ea"/>
                <a:cs typeface="+mn-cs"/>
              </a:defRPr>
            </a:lvl1pPr>
            <a:lvl2pPr marL="457189" indent="0">
              <a:buNone/>
              <a:defRPr/>
            </a:lvl2pPr>
            <a:lvl3pPr marL="914377" indent="0">
              <a:buNone/>
              <a:defRPr/>
            </a:lvl3pPr>
            <a:lvl4pPr marL="1371566" indent="0">
              <a:buNone/>
              <a:defRPr/>
            </a:lvl4pPr>
            <a:lvl5pPr marL="1828754" indent="0">
              <a:buNone/>
              <a:defRPr/>
            </a:lvl5pPr>
          </a:lstStyle>
          <a:p>
            <a:r>
              <a:rPr lang="en-US" dirty="0"/>
              <a:t>Click to add a title</a:t>
            </a:r>
          </a:p>
        </p:txBody>
      </p:sp>
      <p:sp>
        <p:nvSpPr>
          <p:cNvPr id="50" name="Text Placeholder 8"/>
          <p:cNvSpPr>
            <a:spLocks noGrp="1"/>
          </p:cNvSpPr>
          <p:nvPr>
            <p:ph type="body" sz="quarter" idx="52" hasCustomPrompt="1"/>
          </p:nvPr>
        </p:nvSpPr>
        <p:spPr>
          <a:xfrm>
            <a:off x="8335681" y="4265190"/>
            <a:ext cx="3234227" cy="470359"/>
          </a:xfrm>
          <a:prstGeom prst="rect">
            <a:avLst/>
          </a:prstGeom>
        </p:spPr>
        <p:txBody>
          <a:bodyPr lIns="0" tIns="0" rIns="0" bIns="0">
            <a:noAutofit/>
          </a:bodyPr>
          <a:lstStyle>
            <a:lvl1pPr marL="0" indent="0" algn="l">
              <a:lnSpc>
                <a:spcPct val="100000"/>
              </a:lnSpc>
              <a:spcBef>
                <a:spcPts val="800"/>
              </a:spcBef>
              <a:buNone/>
              <a:defRPr sz="1600">
                <a:solidFill>
                  <a:schemeClr val="accent3"/>
                </a:solidFill>
                <a:latin typeface="+mn-lt"/>
              </a:defRPr>
            </a:lvl1pPr>
            <a:lvl2pPr marL="457189" indent="0" algn="ctr">
              <a:buNone/>
              <a:defRPr sz="1600">
                <a:solidFill>
                  <a:schemeClr val="bg2"/>
                </a:solidFill>
              </a:defRPr>
            </a:lvl2pPr>
            <a:lvl3pPr marL="914377" indent="0" algn="ctr">
              <a:buNone/>
              <a:defRPr sz="1600">
                <a:solidFill>
                  <a:schemeClr val="bg2"/>
                </a:solidFill>
              </a:defRPr>
            </a:lvl3pPr>
            <a:lvl4pPr marL="1371566" indent="0" algn="ctr">
              <a:buNone/>
              <a:defRPr sz="1600">
                <a:solidFill>
                  <a:schemeClr val="bg2"/>
                </a:solidFill>
              </a:defRPr>
            </a:lvl4pPr>
            <a:lvl5pPr marL="1828754" indent="0" algn="ctr">
              <a:buNone/>
              <a:defRPr sz="1600">
                <a:solidFill>
                  <a:schemeClr val="bg2"/>
                </a:solidFill>
              </a:defRPr>
            </a:lvl5pPr>
          </a:lstStyle>
          <a:p>
            <a:pPr lvl="0"/>
            <a:r>
              <a:rPr lang="en-GB" dirty="0"/>
              <a:t>Click to start texting</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a:t>
            </a:r>
          </a:p>
        </p:txBody>
      </p:sp>
      <p:sp>
        <p:nvSpPr>
          <p:cNvPr id="51" name="Text Placeholder 2"/>
          <p:cNvSpPr>
            <a:spLocks noGrp="1"/>
          </p:cNvSpPr>
          <p:nvPr>
            <p:ph type="body" sz="quarter" idx="53" hasCustomPrompt="1"/>
          </p:nvPr>
        </p:nvSpPr>
        <p:spPr>
          <a:xfrm>
            <a:off x="6942314" y="5194710"/>
            <a:ext cx="3235877" cy="317697"/>
          </a:xfrm>
          <a:prstGeom prst="rect">
            <a:avLst/>
          </a:prstGeom>
        </p:spPr>
        <p:txBody>
          <a:bodyPr lIns="0" tIns="0" rIns="0" bIns="0">
            <a:noAutofit/>
          </a:bodyPr>
          <a:lstStyle>
            <a:lvl1pPr marL="0" indent="0" algn="l">
              <a:lnSpc>
                <a:spcPct val="100000"/>
              </a:lnSpc>
              <a:spcBef>
                <a:spcPts val="800"/>
              </a:spcBef>
              <a:buNone/>
              <a:defRPr lang="en-US" sz="2133" b="1" kern="1200" dirty="0">
                <a:solidFill>
                  <a:schemeClr val="accent3"/>
                </a:solidFill>
                <a:latin typeface="+mj-lt"/>
                <a:ea typeface="+mn-ea"/>
                <a:cs typeface="+mn-cs"/>
              </a:defRPr>
            </a:lvl1pPr>
            <a:lvl2pPr marL="457189" indent="0">
              <a:buNone/>
              <a:defRPr/>
            </a:lvl2pPr>
            <a:lvl3pPr marL="914377" indent="0">
              <a:buNone/>
              <a:defRPr/>
            </a:lvl3pPr>
            <a:lvl4pPr marL="1371566" indent="0">
              <a:buNone/>
              <a:defRPr/>
            </a:lvl4pPr>
            <a:lvl5pPr marL="1828754" indent="0">
              <a:buNone/>
              <a:defRPr/>
            </a:lvl5pPr>
          </a:lstStyle>
          <a:p>
            <a:r>
              <a:rPr lang="en-US" dirty="0"/>
              <a:t>Click to add Title</a:t>
            </a:r>
          </a:p>
        </p:txBody>
      </p:sp>
      <p:sp>
        <p:nvSpPr>
          <p:cNvPr id="52" name="Text Placeholder 8"/>
          <p:cNvSpPr>
            <a:spLocks noGrp="1"/>
          </p:cNvSpPr>
          <p:nvPr>
            <p:ph type="body" sz="quarter" idx="54" hasCustomPrompt="1"/>
          </p:nvPr>
        </p:nvSpPr>
        <p:spPr>
          <a:xfrm>
            <a:off x="6943211" y="5598126"/>
            <a:ext cx="3234227" cy="470359"/>
          </a:xfrm>
          <a:prstGeom prst="rect">
            <a:avLst/>
          </a:prstGeom>
        </p:spPr>
        <p:txBody>
          <a:bodyPr lIns="0" tIns="0" rIns="0" bIns="0">
            <a:noAutofit/>
          </a:bodyPr>
          <a:lstStyle>
            <a:lvl1pPr marL="0" indent="0" algn="l">
              <a:lnSpc>
                <a:spcPct val="100000"/>
              </a:lnSpc>
              <a:spcBef>
                <a:spcPts val="800"/>
              </a:spcBef>
              <a:buNone/>
              <a:defRPr sz="1600">
                <a:solidFill>
                  <a:schemeClr val="accent3"/>
                </a:solidFill>
                <a:latin typeface="+mn-lt"/>
              </a:defRPr>
            </a:lvl1pPr>
            <a:lvl2pPr marL="457189" indent="0" algn="ctr">
              <a:buNone/>
              <a:defRPr sz="1600">
                <a:solidFill>
                  <a:schemeClr val="bg2"/>
                </a:solidFill>
              </a:defRPr>
            </a:lvl2pPr>
            <a:lvl3pPr marL="914377" indent="0" algn="ctr">
              <a:buNone/>
              <a:defRPr sz="1600">
                <a:solidFill>
                  <a:schemeClr val="bg2"/>
                </a:solidFill>
              </a:defRPr>
            </a:lvl3pPr>
            <a:lvl4pPr marL="1371566" indent="0" algn="ctr">
              <a:buNone/>
              <a:defRPr sz="1600">
                <a:solidFill>
                  <a:schemeClr val="bg2"/>
                </a:solidFill>
              </a:defRPr>
            </a:lvl4pPr>
            <a:lvl5pPr marL="1828754" indent="0" algn="ctr">
              <a:buNone/>
              <a:defRPr sz="1600">
                <a:solidFill>
                  <a:schemeClr val="bg2"/>
                </a:solidFill>
              </a:defRPr>
            </a:lvl5pPr>
          </a:lstStyle>
          <a:p>
            <a:pPr lvl="0"/>
            <a:r>
              <a:rPr lang="en-GB" dirty="0"/>
              <a:t>Click to start texting</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a:t>
            </a:r>
          </a:p>
        </p:txBody>
      </p:sp>
      <p:sp>
        <p:nvSpPr>
          <p:cNvPr id="54" name="Text Placeholder 8"/>
          <p:cNvSpPr>
            <a:spLocks noGrp="1"/>
          </p:cNvSpPr>
          <p:nvPr>
            <p:ph type="body" sz="quarter" idx="55" hasCustomPrompt="1"/>
          </p:nvPr>
        </p:nvSpPr>
        <p:spPr>
          <a:xfrm>
            <a:off x="826901" y="5319902"/>
            <a:ext cx="4419924" cy="749351"/>
          </a:xfrm>
          <a:prstGeom prst="rect">
            <a:avLst/>
          </a:prstGeom>
        </p:spPr>
        <p:txBody>
          <a:bodyPr lIns="0" tIns="0" rIns="0" bIns="0" anchor="ctr">
            <a:noAutofit/>
          </a:bodyPr>
          <a:lstStyle>
            <a:lvl1pPr marL="0" indent="0" algn="r">
              <a:lnSpc>
                <a:spcPct val="100000"/>
              </a:lnSpc>
              <a:spcBef>
                <a:spcPts val="800"/>
              </a:spcBef>
              <a:buNone/>
              <a:defRPr sz="2133" b="1">
                <a:solidFill>
                  <a:schemeClr val="accent2"/>
                </a:solidFill>
                <a:latin typeface="+mj-lt"/>
              </a:defRPr>
            </a:lvl1pPr>
            <a:lvl2pPr marL="457189" indent="0" algn="ctr">
              <a:buNone/>
              <a:defRPr sz="1600">
                <a:solidFill>
                  <a:schemeClr val="bg2"/>
                </a:solidFill>
              </a:defRPr>
            </a:lvl2pPr>
            <a:lvl3pPr marL="914377" indent="0" algn="ctr">
              <a:buNone/>
              <a:defRPr sz="1600">
                <a:solidFill>
                  <a:schemeClr val="bg2"/>
                </a:solidFill>
              </a:defRPr>
            </a:lvl3pPr>
            <a:lvl4pPr marL="1371566" indent="0" algn="ctr">
              <a:buNone/>
              <a:defRPr sz="1600">
                <a:solidFill>
                  <a:schemeClr val="bg2"/>
                </a:solidFill>
              </a:defRPr>
            </a:lvl4pPr>
            <a:lvl5pPr marL="1828754" indent="0" algn="ctr">
              <a:buNone/>
              <a:defRPr sz="1600">
                <a:solidFill>
                  <a:schemeClr val="bg2"/>
                </a:solidFill>
              </a:defRPr>
            </a:lvl5pPr>
          </a:lstStyle>
          <a:p>
            <a:pPr lvl="0"/>
            <a:r>
              <a:rPr lang="en-US" dirty="0"/>
              <a:t>Click to add a title.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a:t>
            </a:r>
          </a:p>
        </p:txBody>
      </p:sp>
      <p:sp>
        <p:nvSpPr>
          <p:cNvPr id="34" name="Text Placeholder 23">
            <a:extLst>
              <a:ext uri="{FF2B5EF4-FFF2-40B4-BE49-F238E27FC236}">
                <a16:creationId xmlns:a16="http://schemas.microsoft.com/office/drawing/2014/main" id="{2975DD2B-1576-494A-99F0-99CD5437AB89}"/>
              </a:ext>
            </a:extLst>
          </p:cNvPr>
          <p:cNvSpPr>
            <a:spLocks noGrp="1"/>
          </p:cNvSpPr>
          <p:nvPr>
            <p:ph type="body" sz="quarter" idx="12" hasCustomPrompt="1"/>
          </p:nvPr>
        </p:nvSpPr>
        <p:spPr>
          <a:xfrm>
            <a:off x="131233" y="-1085145"/>
            <a:ext cx="1680000" cy="624000"/>
          </a:xfrm>
          <a:prstGeom prst="rect">
            <a:avLst/>
          </a:prstGeom>
          <a:solidFill>
            <a:srgbClr val="FFFFFF"/>
          </a:solidFill>
          <a:ln>
            <a:noFill/>
          </a:ln>
        </p:spPr>
        <p:txBody>
          <a:bodyPr anchor="ctr"/>
          <a:lstStyle>
            <a:lvl1pPr marL="0" indent="0" algn="ctr">
              <a:buNone/>
              <a:defRPr sz="3733" b="1">
                <a:solidFill>
                  <a:schemeClr val="accent3"/>
                </a:solidFill>
                <a:latin typeface="+mj-lt"/>
              </a:defRPr>
            </a:lvl1pPr>
            <a:lvl2pPr marL="457189" indent="0">
              <a:buNone/>
              <a:defRPr sz="3733" b="1">
                <a:solidFill>
                  <a:schemeClr val="bg2"/>
                </a:solidFill>
              </a:defRPr>
            </a:lvl2pPr>
            <a:lvl3pPr marL="914377" indent="0">
              <a:buNone/>
              <a:defRPr sz="3733" b="1">
                <a:solidFill>
                  <a:schemeClr val="bg2"/>
                </a:solidFill>
              </a:defRPr>
            </a:lvl3pPr>
            <a:lvl4pPr marL="1371566" indent="0">
              <a:buNone/>
              <a:defRPr sz="3733" b="1">
                <a:solidFill>
                  <a:schemeClr val="bg2"/>
                </a:solidFill>
              </a:defRPr>
            </a:lvl4pPr>
            <a:lvl5pPr marL="1828754" indent="0">
              <a:buNone/>
              <a:defRPr sz="3733" b="1">
                <a:solidFill>
                  <a:schemeClr val="bg2"/>
                </a:solidFill>
              </a:defRPr>
            </a:lvl5pPr>
          </a:lstStyle>
          <a:p>
            <a:pPr lvl="0"/>
            <a:r>
              <a:rPr lang="en-US" dirty="0"/>
              <a:t>Title</a:t>
            </a:r>
          </a:p>
        </p:txBody>
      </p:sp>
      <p:sp>
        <p:nvSpPr>
          <p:cNvPr id="36" name="Text Placeholder 26">
            <a:extLst>
              <a:ext uri="{FF2B5EF4-FFF2-40B4-BE49-F238E27FC236}">
                <a16:creationId xmlns:a16="http://schemas.microsoft.com/office/drawing/2014/main" id="{FD8EA546-329E-4E2E-805A-BE5D7691E40C}"/>
              </a:ext>
            </a:extLst>
          </p:cNvPr>
          <p:cNvSpPr>
            <a:spLocks noGrp="1"/>
          </p:cNvSpPr>
          <p:nvPr>
            <p:ph type="body" sz="quarter" idx="13" hasCustomPrompt="1"/>
          </p:nvPr>
        </p:nvSpPr>
        <p:spPr>
          <a:xfrm>
            <a:off x="1839856" y="-1085145"/>
            <a:ext cx="1680000" cy="624000"/>
          </a:xfrm>
          <a:prstGeom prst="rect">
            <a:avLst/>
          </a:prstGeom>
          <a:solidFill>
            <a:srgbClr val="FFFFFF"/>
          </a:solidFill>
          <a:ln>
            <a:noFill/>
          </a:ln>
        </p:spPr>
        <p:txBody>
          <a:bodyPr anchor="ctr"/>
          <a:lstStyle>
            <a:lvl1pPr marL="0" indent="0" algn="ctr">
              <a:buNone/>
              <a:defRPr sz="2400" b="0">
                <a:solidFill>
                  <a:schemeClr val="accent2"/>
                </a:solidFill>
                <a:latin typeface="+mj-lt"/>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Subtitle</a:t>
            </a:r>
          </a:p>
        </p:txBody>
      </p:sp>
      <p:sp>
        <p:nvSpPr>
          <p:cNvPr id="37" name="Text Placeholder 26">
            <a:extLst>
              <a:ext uri="{FF2B5EF4-FFF2-40B4-BE49-F238E27FC236}">
                <a16:creationId xmlns:a16="http://schemas.microsoft.com/office/drawing/2014/main" id="{26DE00D0-D623-448C-AF88-805D703D9EA3}"/>
              </a:ext>
            </a:extLst>
          </p:cNvPr>
          <p:cNvSpPr>
            <a:spLocks noGrp="1"/>
          </p:cNvSpPr>
          <p:nvPr>
            <p:ph type="body" sz="quarter" idx="14" hasCustomPrompt="1"/>
          </p:nvPr>
        </p:nvSpPr>
        <p:spPr>
          <a:xfrm>
            <a:off x="3548479" y="-1085145"/>
            <a:ext cx="1680000" cy="624000"/>
          </a:xfrm>
          <a:prstGeom prst="rect">
            <a:avLst/>
          </a:prstGeom>
          <a:solidFill>
            <a:srgbClr val="FFFFFF"/>
          </a:solidFill>
          <a:ln>
            <a:noFill/>
          </a:ln>
        </p:spPr>
        <p:txBody>
          <a:bodyPr anchor="ctr"/>
          <a:lstStyle>
            <a:lvl1pPr marL="0" indent="0" algn="ctr">
              <a:buNone/>
              <a:defRPr sz="1867" b="0">
                <a:solidFill>
                  <a:schemeClr val="accent2"/>
                </a:solidFill>
                <a:latin typeface="+mj-lt"/>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Lead</a:t>
            </a:r>
          </a:p>
        </p:txBody>
      </p:sp>
      <p:sp>
        <p:nvSpPr>
          <p:cNvPr id="38" name="Text Placeholder 26">
            <a:extLst>
              <a:ext uri="{FF2B5EF4-FFF2-40B4-BE49-F238E27FC236}">
                <a16:creationId xmlns:a16="http://schemas.microsoft.com/office/drawing/2014/main" id="{4094D171-5CF1-472A-A73D-7E74F11C31B8}"/>
              </a:ext>
            </a:extLst>
          </p:cNvPr>
          <p:cNvSpPr>
            <a:spLocks noGrp="1"/>
          </p:cNvSpPr>
          <p:nvPr>
            <p:ph type="body" sz="quarter" idx="15" hasCustomPrompt="1"/>
          </p:nvPr>
        </p:nvSpPr>
        <p:spPr>
          <a:xfrm>
            <a:off x="5257101" y="-1085145"/>
            <a:ext cx="1680000" cy="624000"/>
          </a:xfrm>
          <a:prstGeom prst="rect">
            <a:avLst/>
          </a:prstGeom>
          <a:solidFill>
            <a:srgbClr val="FFFFFF"/>
          </a:solidFill>
          <a:ln>
            <a:noFill/>
          </a:ln>
        </p:spPr>
        <p:txBody>
          <a:bodyPr anchor="ctr"/>
          <a:lstStyle>
            <a:lvl1pPr marL="0" indent="0" algn="ctr">
              <a:buNone/>
              <a:defRPr sz="2133" b="1">
                <a:solidFill>
                  <a:schemeClr val="accent3"/>
                </a:solidFill>
                <a:latin typeface="+mj-lt"/>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Text title 1</a:t>
            </a:r>
          </a:p>
        </p:txBody>
      </p:sp>
      <p:sp>
        <p:nvSpPr>
          <p:cNvPr id="39" name="Text Placeholder 26">
            <a:extLst>
              <a:ext uri="{FF2B5EF4-FFF2-40B4-BE49-F238E27FC236}">
                <a16:creationId xmlns:a16="http://schemas.microsoft.com/office/drawing/2014/main" id="{B5DA8A1E-7FE8-4F4B-9336-46A28440A4A9}"/>
              </a:ext>
            </a:extLst>
          </p:cNvPr>
          <p:cNvSpPr>
            <a:spLocks noGrp="1"/>
          </p:cNvSpPr>
          <p:nvPr>
            <p:ph type="body" sz="quarter" idx="16" hasCustomPrompt="1"/>
          </p:nvPr>
        </p:nvSpPr>
        <p:spPr>
          <a:xfrm>
            <a:off x="8674347" y="-1085145"/>
            <a:ext cx="1680000" cy="624000"/>
          </a:xfrm>
          <a:prstGeom prst="rect">
            <a:avLst/>
          </a:prstGeom>
          <a:solidFill>
            <a:srgbClr val="FFFFFF"/>
          </a:solidFill>
          <a:ln>
            <a:noFill/>
          </a:ln>
        </p:spPr>
        <p:txBody>
          <a:bodyPr anchor="ctr"/>
          <a:lstStyle>
            <a:lvl1pPr marL="0" indent="0" algn="ctr">
              <a:buNone/>
              <a:defRPr sz="1600" b="0">
                <a:solidFill>
                  <a:schemeClr val="accent3"/>
                </a:solidFill>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Text</a:t>
            </a:r>
          </a:p>
        </p:txBody>
      </p:sp>
      <p:sp>
        <p:nvSpPr>
          <p:cNvPr id="40" name="Text Placeholder 26">
            <a:extLst>
              <a:ext uri="{FF2B5EF4-FFF2-40B4-BE49-F238E27FC236}">
                <a16:creationId xmlns:a16="http://schemas.microsoft.com/office/drawing/2014/main" id="{2F79E461-C0F2-4E58-AA5A-B1791FF274DC}"/>
              </a:ext>
            </a:extLst>
          </p:cNvPr>
          <p:cNvSpPr>
            <a:spLocks noGrp="1"/>
          </p:cNvSpPr>
          <p:nvPr>
            <p:ph type="body" sz="quarter" idx="17" hasCustomPrompt="1"/>
          </p:nvPr>
        </p:nvSpPr>
        <p:spPr>
          <a:xfrm>
            <a:off x="10382973" y="-1085145"/>
            <a:ext cx="1680000" cy="624000"/>
          </a:xfrm>
          <a:prstGeom prst="rect">
            <a:avLst/>
          </a:prstGeom>
          <a:solidFill>
            <a:srgbClr val="FFFFFF"/>
          </a:solidFill>
          <a:ln>
            <a:noFill/>
          </a:ln>
        </p:spPr>
        <p:txBody>
          <a:bodyPr anchor="ctr"/>
          <a:lstStyle>
            <a:lvl1pPr marL="0" indent="0" algn="ctr">
              <a:buNone/>
              <a:defRPr sz="1067" b="0">
                <a:solidFill>
                  <a:schemeClr val="accent3"/>
                </a:solidFill>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Caption</a:t>
            </a:r>
          </a:p>
        </p:txBody>
      </p:sp>
      <p:sp>
        <p:nvSpPr>
          <p:cNvPr id="41" name="Text Placeholder 26">
            <a:extLst>
              <a:ext uri="{FF2B5EF4-FFF2-40B4-BE49-F238E27FC236}">
                <a16:creationId xmlns:a16="http://schemas.microsoft.com/office/drawing/2014/main" id="{BDE182EF-52CE-4C92-91AD-ED4EE6AE8275}"/>
              </a:ext>
            </a:extLst>
          </p:cNvPr>
          <p:cNvSpPr>
            <a:spLocks noGrp="1"/>
          </p:cNvSpPr>
          <p:nvPr>
            <p:ph type="body" sz="quarter" idx="18" hasCustomPrompt="1"/>
          </p:nvPr>
        </p:nvSpPr>
        <p:spPr>
          <a:xfrm>
            <a:off x="6965724" y="-1085145"/>
            <a:ext cx="1680000" cy="624000"/>
          </a:xfrm>
          <a:prstGeom prst="rect">
            <a:avLst/>
          </a:prstGeom>
          <a:solidFill>
            <a:srgbClr val="FFFFFF"/>
          </a:solidFill>
          <a:ln>
            <a:noFill/>
          </a:ln>
        </p:spPr>
        <p:txBody>
          <a:bodyPr anchor="ctr"/>
          <a:lstStyle>
            <a:lvl1pPr marL="0" indent="0" algn="ctr">
              <a:buNone/>
              <a:defRPr sz="1867" b="1">
                <a:solidFill>
                  <a:schemeClr val="accent3"/>
                </a:solidFill>
                <a:latin typeface="+mj-lt"/>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Text title 2</a:t>
            </a:r>
          </a:p>
        </p:txBody>
      </p:sp>
    </p:spTree>
    <p:extLst>
      <p:ext uri="{BB962C8B-B14F-4D97-AF65-F5344CB8AC3E}">
        <p14:creationId xmlns:p14="http://schemas.microsoft.com/office/powerpoint/2010/main" val="77502112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Features list (1)">
    <p:spTree>
      <p:nvGrpSpPr>
        <p:cNvPr id="1" name=""/>
        <p:cNvGrpSpPr/>
        <p:nvPr/>
      </p:nvGrpSpPr>
      <p:grpSpPr>
        <a:xfrm>
          <a:off x="0" y="0"/>
          <a:ext cx="0" cy="0"/>
          <a:chOff x="0" y="0"/>
          <a:chExt cx="0" cy="0"/>
        </a:xfrm>
      </p:grpSpPr>
      <p:sp>
        <p:nvSpPr>
          <p:cNvPr id="9" name="Text Placeholder 2">
            <a:extLst>
              <a:ext uri="{FF2B5EF4-FFF2-40B4-BE49-F238E27FC236}">
                <a16:creationId xmlns:a16="http://schemas.microsoft.com/office/drawing/2014/main" id="{FC1890D2-72A1-344B-AAD7-DB97141FE495}"/>
              </a:ext>
            </a:extLst>
          </p:cNvPr>
          <p:cNvSpPr>
            <a:spLocks noGrp="1"/>
          </p:cNvSpPr>
          <p:nvPr>
            <p:ph type="body" idx="1" hasCustomPrompt="1"/>
          </p:nvPr>
        </p:nvSpPr>
        <p:spPr>
          <a:xfrm>
            <a:off x="507885" y="1267885"/>
            <a:ext cx="3717563" cy="1032340"/>
          </a:xfrm>
          <a:prstGeom prst="rect">
            <a:avLst/>
          </a:prstGeom>
        </p:spPr>
        <p:txBody>
          <a:bodyPr lIns="0" tIns="0" rIns="0" bIns="0" anchor="ctr" anchorCtr="0">
            <a:noAutofit/>
          </a:bodyPr>
          <a:lstStyle>
            <a:lvl1pPr marL="0" indent="0">
              <a:lnSpc>
                <a:spcPct val="100000"/>
              </a:lnSpc>
              <a:spcBef>
                <a:spcPts val="0"/>
              </a:spcBef>
              <a:buNone/>
              <a:defRPr sz="2133" b="1" baseline="0">
                <a:solidFill>
                  <a:schemeClr val="accent3"/>
                </a:solidFill>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Click to add a feature</a:t>
            </a:r>
          </a:p>
        </p:txBody>
      </p:sp>
      <p:sp>
        <p:nvSpPr>
          <p:cNvPr id="7" name="Title Placeholder 1">
            <a:extLst>
              <a:ext uri="{FF2B5EF4-FFF2-40B4-BE49-F238E27FC236}">
                <a16:creationId xmlns:a16="http://schemas.microsoft.com/office/drawing/2014/main" id="{8D8D52C8-8B0E-F747-A256-58B626C9C703}"/>
              </a:ext>
            </a:extLst>
          </p:cNvPr>
          <p:cNvSpPr>
            <a:spLocks noGrp="1"/>
          </p:cNvSpPr>
          <p:nvPr>
            <p:ph type="title" hasCustomPrompt="1"/>
          </p:nvPr>
        </p:nvSpPr>
        <p:spPr>
          <a:xfrm>
            <a:off x="507884" y="316422"/>
            <a:ext cx="11157067" cy="941620"/>
          </a:xfrm>
          <a:prstGeom prst="rect">
            <a:avLst/>
          </a:prstGeom>
        </p:spPr>
        <p:txBody>
          <a:bodyPr vert="horz" lIns="0" tIns="0" rIns="0" bIns="0" rtlCol="0" anchor="t" anchorCtr="0">
            <a:noAutofit/>
          </a:bodyPr>
          <a:lstStyle>
            <a:lvl1pPr algn="ctr">
              <a:defRPr>
                <a:solidFill>
                  <a:schemeClr val="accent3"/>
                </a:solidFill>
                <a:latin typeface="+mj-lt"/>
              </a:defRPr>
            </a:lvl1pPr>
          </a:lstStyle>
          <a:p>
            <a:r>
              <a:rPr lang="en-US" dirty="0"/>
              <a:t>Click to add a title</a:t>
            </a:r>
          </a:p>
        </p:txBody>
      </p:sp>
      <p:sp>
        <p:nvSpPr>
          <p:cNvPr id="19" name="Picture Placeholder 6"/>
          <p:cNvSpPr>
            <a:spLocks noGrp="1"/>
          </p:cNvSpPr>
          <p:nvPr>
            <p:ph type="pic" sz="quarter" idx="21" hasCustomPrompt="1"/>
          </p:nvPr>
        </p:nvSpPr>
        <p:spPr>
          <a:xfrm>
            <a:off x="4141631" y="1644052"/>
            <a:ext cx="3893165" cy="3898901"/>
          </a:xfrm>
          <a:prstGeom prst="ellipse">
            <a:avLst/>
          </a:prstGeom>
          <a:solidFill>
            <a:schemeClr val="tx1">
              <a:lumMod val="10000"/>
              <a:lumOff val="90000"/>
            </a:schemeClr>
          </a:solidFill>
        </p:spPr>
        <p:txBody>
          <a:bodyPr lIns="0" tIns="0" rIns="0" bIns="0" anchor="ctr">
            <a:noAutofit/>
          </a:bodyPr>
          <a:lstStyle>
            <a:lvl1pPr marL="0" indent="0" algn="ctr">
              <a:buNone/>
              <a:defRPr sz="1067">
                <a:solidFill>
                  <a:schemeClr val="tx1"/>
                </a:solidFill>
              </a:defRPr>
            </a:lvl1pPr>
          </a:lstStyle>
          <a:p>
            <a:r>
              <a:rPr lang="en-US" dirty="0"/>
              <a:t>Click to add a picture</a:t>
            </a:r>
          </a:p>
        </p:txBody>
      </p:sp>
      <p:sp>
        <p:nvSpPr>
          <p:cNvPr id="20" name="Text Placeholder 2">
            <a:extLst>
              <a:ext uri="{FF2B5EF4-FFF2-40B4-BE49-F238E27FC236}">
                <a16:creationId xmlns:a16="http://schemas.microsoft.com/office/drawing/2014/main" id="{FC1890D2-72A1-344B-AAD7-DB97141FE495}"/>
              </a:ext>
            </a:extLst>
          </p:cNvPr>
          <p:cNvSpPr>
            <a:spLocks noGrp="1"/>
          </p:cNvSpPr>
          <p:nvPr>
            <p:ph type="body" idx="22" hasCustomPrompt="1"/>
          </p:nvPr>
        </p:nvSpPr>
        <p:spPr>
          <a:xfrm>
            <a:off x="507886" y="2520851"/>
            <a:ext cx="3333429" cy="1032340"/>
          </a:xfrm>
          <a:prstGeom prst="rect">
            <a:avLst/>
          </a:prstGeom>
        </p:spPr>
        <p:txBody>
          <a:bodyPr lIns="0" tIns="0" rIns="0" bIns="0" anchor="ctr" anchorCtr="0">
            <a:noAutofit/>
          </a:bodyPr>
          <a:lstStyle>
            <a:lvl1pPr marL="0" indent="0">
              <a:lnSpc>
                <a:spcPct val="100000"/>
              </a:lnSpc>
              <a:spcBef>
                <a:spcPts val="0"/>
              </a:spcBef>
              <a:buNone/>
              <a:defRPr sz="2133" b="1" baseline="0">
                <a:solidFill>
                  <a:schemeClr val="accent2"/>
                </a:solidFill>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Click to add a feature</a:t>
            </a:r>
          </a:p>
        </p:txBody>
      </p:sp>
      <p:sp>
        <p:nvSpPr>
          <p:cNvPr id="22" name="Text Placeholder 2">
            <a:extLst>
              <a:ext uri="{FF2B5EF4-FFF2-40B4-BE49-F238E27FC236}">
                <a16:creationId xmlns:a16="http://schemas.microsoft.com/office/drawing/2014/main" id="{FC1890D2-72A1-344B-AAD7-DB97141FE495}"/>
              </a:ext>
            </a:extLst>
          </p:cNvPr>
          <p:cNvSpPr>
            <a:spLocks noGrp="1"/>
          </p:cNvSpPr>
          <p:nvPr>
            <p:ph type="body" idx="23" hasCustomPrompt="1"/>
          </p:nvPr>
        </p:nvSpPr>
        <p:spPr>
          <a:xfrm>
            <a:off x="507886" y="3773818"/>
            <a:ext cx="3333429" cy="1032340"/>
          </a:xfrm>
          <a:prstGeom prst="rect">
            <a:avLst/>
          </a:prstGeom>
        </p:spPr>
        <p:txBody>
          <a:bodyPr lIns="0" tIns="0" rIns="0" bIns="0" anchor="ctr" anchorCtr="0">
            <a:noAutofit/>
          </a:bodyPr>
          <a:lstStyle>
            <a:lvl1pPr marL="0" indent="0">
              <a:lnSpc>
                <a:spcPct val="100000"/>
              </a:lnSpc>
              <a:spcBef>
                <a:spcPts val="0"/>
              </a:spcBef>
              <a:buNone/>
              <a:defRPr sz="2133" b="1" baseline="0">
                <a:solidFill>
                  <a:schemeClr val="accent3"/>
                </a:solidFill>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Click to add a feature</a:t>
            </a:r>
          </a:p>
        </p:txBody>
      </p:sp>
      <p:sp>
        <p:nvSpPr>
          <p:cNvPr id="24" name="Text Placeholder 2">
            <a:extLst>
              <a:ext uri="{FF2B5EF4-FFF2-40B4-BE49-F238E27FC236}">
                <a16:creationId xmlns:a16="http://schemas.microsoft.com/office/drawing/2014/main" id="{FC1890D2-72A1-344B-AAD7-DB97141FE495}"/>
              </a:ext>
            </a:extLst>
          </p:cNvPr>
          <p:cNvSpPr>
            <a:spLocks noGrp="1"/>
          </p:cNvSpPr>
          <p:nvPr>
            <p:ph type="body" idx="24" hasCustomPrompt="1"/>
          </p:nvPr>
        </p:nvSpPr>
        <p:spPr>
          <a:xfrm>
            <a:off x="507885" y="5026783"/>
            <a:ext cx="3717563" cy="1032340"/>
          </a:xfrm>
          <a:prstGeom prst="rect">
            <a:avLst/>
          </a:prstGeom>
        </p:spPr>
        <p:txBody>
          <a:bodyPr lIns="0" tIns="0" rIns="0" bIns="0" anchor="ctr" anchorCtr="0">
            <a:noAutofit/>
          </a:bodyPr>
          <a:lstStyle>
            <a:lvl1pPr marL="0" indent="0">
              <a:lnSpc>
                <a:spcPct val="100000"/>
              </a:lnSpc>
              <a:spcBef>
                <a:spcPts val="0"/>
              </a:spcBef>
              <a:buNone/>
              <a:defRPr sz="2133" b="1" baseline="0">
                <a:solidFill>
                  <a:schemeClr val="accent2"/>
                </a:solidFill>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Click to add a feature</a:t>
            </a:r>
          </a:p>
        </p:txBody>
      </p:sp>
      <p:sp>
        <p:nvSpPr>
          <p:cNvPr id="28" name="Text Placeholder 2">
            <a:extLst>
              <a:ext uri="{FF2B5EF4-FFF2-40B4-BE49-F238E27FC236}">
                <a16:creationId xmlns:a16="http://schemas.microsoft.com/office/drawing/2014/main" id="{FC1890D2-72A1-344B-AAD7-DB97141FE495}"/>
              </a:ext>
            </a:extLst>
          </p:cNvPr>
          <p:cNvSpPr>
            <a:spLocks noGrp="1"/>
          </p:cNvSpPr>
          <p:nvPr>
            <p:ph type="body" idx="25" hasCustomPrompt="1"/>
          </p:nvPr>
        </p:nvSpPr>
        <p:spPr>
          <a:xfrm>
            <a:off x="7947388" y="1267885"/>
            <a:ext cx="3717563" cy="1032340"/>
          </a:xfrm>
          <a:prstGeom prst="rect">
            <a:avLst/>
          </a:prstGeom>
        </p:spPr>
        <p:txBody>
          <a:bodyPr lIns="0" tIns="0" rIns="0" bIns="0" anchor="ctr" anchorCtr="0">
            <a:noAutofit/>
          </a:bodyPr>
          <a:lstStyle>
            <a:lvl1pPr marL="0" indent="0" algn="r">
              <a:lnSpc>
                <a:spcPct val="100000"/>
              </a:lnSpc>
              <a:spcBef>
                <a:spcPts val="0"/>
              </a:spcBef>
              <a:buNone/>
              <a:defRPr sz="2133" b="1" baseline="0">
                <a:solidFill>
                  <a:schemeClr val="accent2"/>
                </a:solidFill>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Click to add a feature</a:t>
            </a:r>
          </a:p>
        </p:txBody>
      </p:sp>
      <p:sp>
        <p:nvSpPr>
          <p:cNvPr id="30" name="Text Placeholder 2">
            <a:extLst>
              <a:ext uri="{FF2B5EF4-FFF2-40B4-BE49-F238E27FC236}">
                <a16:creationId xmlns:a16="http://schemas.microsoft.com/office/drawing/2014/main" id="{FC1890D2-72A1-344B-AAD7-DB97141FE495}"/>
              </a:ext>
            </a:extLst>
          </p:cNvPr>
          <p:cNvSpPr>
            <a:spLocks noGrp="1"/>
          </p:cNvSpPr>
          <p:nvPr>
            <p:ph type="body" idx="26" hasCustomPrompt="1"/>
          </p:nvPr>
        </p:nvSpPr>
        <p:spPr>
          <a:xfrm>
            <a:off x="8331519" y="2521399"/>
            <a:ext cx="3333431" cy="1032340"/>
          </a:xfrm>
          <a:prstGeom prst="rect">
            <a:avLst/>
          </a:prstGeom>
        </p:spPr>
        <p:txBody>
          <a:bodyPr lIns="0" tIns="0" rIns="0" bIns="0" anchor="ctr" anchorCtr="0">
            <a:noAutofit/>
          </a:bodyPr>
          <a:lstStyle>
            <a:lvl1pPr marL="0" indent="0" algn="r">
              <a:lnSpc>
                <a:spcPct val="100000"/>
              </a:lnSpc>
              <a:spcBef>
                <a:spcPts val="0"/>
              </a:spcBef>
              <a:buNone/>
              <a:defRPr sz="2133" b="1" baseline="0">
                <a:solidFill>
                  <a:schemeClr val="accent3"/>
                </a:solidFill>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Click to add a feature</a:t>
            </a:r>
          </a:p>
        </p:txBody>
      </p:sp>
      <p:sp>
        <p:nvSpPr>
          <p:cNvPr id="32" name="Text Placeholder 2">
            <a:extLst>
              <a:ext uri="{FF2B5EF4-FFF2-40B4-BE49-F238E27FC236}">
                <a16:creationId xmlns:a16="http://schemas.microsoft.com/office/drawing/2014/main" id="{FC1890D2-72A1-344B-AAD7-DB97141FE495}"/>
              </a:ext>
            </a:extLst>
          </p:cNvPr>
          <p:cNvSpPr>
            <a:spLocks noGrp="1"/>
          </p:cNvSpPr>
          <p:nvPr>
            <p:ph type="body" idx="27" hasCustomPrompt="1"/>
          </p:nvPr>
        </p:nvSpPr>
        <p:spPr>
          <a:xfrm>
            <a:off x="8331519" y="3774914"/>
            <a:ext cx="3333431" cy="1032340"/>
          </a:xfrm>
          <a:prstGeom prst="rect">
            <a:avLst/>
          </a:prstGeom>
        </p:spPr>
        <p:txBody>
          <a:bodyPr lIns="0" tIns="0" rIns="0" bIns="0" anchor="ctr" anchorCtr="0">
            <a:noAutofit/>
          </a:bodyPr>
          <a:lstStyle>
            <a:lvl1pPr marL="0" indent="0" algn="r">
              <a:lnSpc>
                <a:spcPct val="100000"/>
              </a:lnSpc>
              <a:spcBef>
                <a:spcPts val="0"/>
              </a:spcBef>
              <a:buNone/>
              <a:defRPr sz="2133" b="1" baseline="0">
                <a:solidFill>
                  <a:schemeClr val="accent2"/>
                </a:solidFill>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Click to add a feature</a:t>
            </a:r>
          </a:p>
        </p:txBody>
      </p:sp>
      <p:sp>
        <p:nvSpPr>
          <p:cNvPr id="34" name="Text Placeholder 2">
            <a:extLst>
              <a:ext uri="{FF2B5EF4-FFF2-40B4-BE49-F238E27FC236}">
                <a16:creationId xmlns:a16="http://schemas.microsoft.com/office/drawing/2014/main" id="{FC1890D2-72A1-344B-AAD7-DB97141FE495}"/>
              </a:ext>
            </a:extLst>
          </p:cNvPr>
          <p:cNvSpPr>
            <a:spLocks noGrp="1"/>
          </p:cNvSpPr>
          <p:nvPr>
            <p:ph type="body" idx="28" hasCustomPrompt="1"/>
          </p:nvPr>
        </p:nvSpPr>
        <p:spPr>
          <a:xfrm>
            <a:off x="7947388" y="5028430"/>
            <a:ext cx="3717563" cy="1032340"/>
          </a:xfrm>
          <a:prstGeom prst="rect">
            <a:avLst/>
          </a:prstGeom>
        </p:spPr>
        <p:txBody>
          <a:bodyPr lIns="0" tIns="0" rIns="0" bIns="0" anchor="ctr" anchorCtr="0">
            <a:noAutofit/>
          </a:bodyPr>
          <a:lstStyle>
            <a:lvl1pPr marL="0" indent="0" algn="r">
              <a:lnSpc>
                <a:spcPct val="100000"/>
              </a:lnSpc>
              <a:spcBef>
                <a:spcPts val="0"/>
              </a:spcBef>
              <a:buNone/>
              <a:defRPr sz="2133" b="1" baseline="0">
                <a:solidFill>
                  <a:schemeClr val="accent3"/>
                </a:solidFill>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Click to add a feature</a:t>
            </a:r>
          </a:p>
        </p:txBody>
      </p:sp>
      <p:sp>
        <p:nvSpPr>
          <p:cNvPr id="2" name="TextBox 1">
            <a:extLst>
              <a:ext uri="{FF2B5EF4-FFF2-40B4-BE49-F238E27FC236}">
                <a16:creationId xmlns:a16="http://schemas.microsoft.com/office/drawing/2014/main" id="{6C486F42-1D6F-4440-8C0E-F557BC1E06A7}"/>
              </a:ext>
            </a:extLst>
          </p:cNvPr>
          <p:cNvSpPr txBox="1"/>
          <p:nvPr userDrawn="1"/>
        </p:nvSpPr>
        <p:spPr>
          <a:xfrm>
            <a:off x="-836023" y="476068"/>
            <a:ext cx="0" cy="0"/>
          </a:xfrm>
          <a:prstGeom prst="rect">
            <a:avLst/>
          </a:prstGeom>
        </p:spPr>
        <p:txBody>
          <a:bodyPr wrap="none" lIns="0" tIns="0" rIns="0" bIns="0" rtlCol="0">
            <a:noAutofit/>
          </a:bodyPr>
          <a:lstStyle/>
          <a:p>
            <a:pPr defTabSz="575986">
              <a:spcBef>
                <a:spcPts val="800"/>
              </a:spcBef>
            </a:pPr>
            <a:endParaRPr lang="en-US" sz="1600" dirty="0" err="1">
              <a:solidFill>
                <a:schemeClr val="bg2"/>
              </a:solidFill>
            </a:endParaRPr>
          </a:p>
        </p:txBody>
      </p:sp>
      <p:sp>
        <p:nvSpPr>
          <p:cNvPr id="26" name="Text Placeholder 23">
            <a:extLst>
              <a:ext uri="{FF2B5EF4-FFF2-40B4-BE49-F238E27FC236}">
                <a16:creationId xmlns:a16="http://schemas.microsoft.com/office/drawing/2014/main" id="{42607DB6-0E98-4767-9CC3-5DF501E353F9}"/>
              </a:ext>
            </a:extLst>
          </p:cNvPr>
          <p:cNvSpPr>
            <a:spLocks noGrp="1"/>
          </p:cNvSpPr>
          <p:nvPr>
            <p:ph type="body" sz="quarter" idx="12" hasCustomPrompt="1"/>
          </p:nvPr>
        </p:nvSpPr>
        <p:spPr>
          <a:xfrm>
            <a:off x="131233" y="-1085145"/>
            <a:ext cx="1680000" cy="624000"/>
          </a:xfrm>
          <a:prstGeom prst="rect">
            <a:avLst/>
          </a:prstGeom>
          <a:solidFill>
            <a:srgbClr val="FFFFFF"/>
          </a:solidFill>
          <a:ln>
            <a:noFill/>
          </a:ln>
        </p:spPr>
        <p:txBody>
          <a:bodyPr anchor="ctr"/>
          <a:lstStyle>
            <a:lvl1pPr marL="0" indent="0" algn="ctr">
              <a:buNone/>
              <a:defRPr sz="3733" b="1">
                <a:solidFill>
                  <a:schemeClr val="accent3"/>
                </a:solidFill>
                <a:latin typeface="+mj-lt"/>
              </a:defRPr>
            </a:lvl1pPr>
            <a:lvl2pPr marL="457189" indent="0">
              <a:buNone/>
              <a:defRPr sz="3733" b="1">
                <a:solidFill>
                  <a:schemeClr val="bg2"/>
                </a:solidFill>
              </a:defRPr>
            </a:lvl2pPr>
            <a:lvl3pPr marL="914377" indent="0">
              <a:buNone/>
              <a:defRPr sz="3733" b="1">
                <a:solidFill>
                  <a:schemeClr val="bg2"/>
                </a:solidFill>
              </a:defRPr>
            </a:lvl3pPr>
            <a:lvl4pPr marL="1371566" indent="0">
              <a:buNone/>
              <a:defRPr sz="3733" b="1">
                <a:solidFill>
                  <a:schemeClr val="bg2"/>
                </a:solidFill>
              </a:defRPr>
            </a:lvl4pPr>
            <a:lvl5pPr marL="1828754" indent="0">
              <a:buNone/>
              <a:defRPr sz="3733" b="1">
                <a:solidFill>
                  <a:schemeClr val="bg2"/>
                </a:solidFill>
              </a:defRPr>
            </a:lvl5pPr>
          </a:lstStyle>
          <a:p>
            <a:pPr lvl="0"/>
            <a:r>
              <a:rPr lang="en-US" dirty="0"/>
              <a:t>Title</a:t>
            </a:r>
          </a:p>
        </p:txBody>
      </p:sp>
      <p:sp>
        <p:nvSpPr>
          <p:cNvPr id="27" name="Text Placeholder 26">
            <a:extLst>
              <a:ext uri="{FF2B5EF4-FFF2-40B4-BE49-F238E27FC236}">
                <a16:creationId xmlns:a16="http://schemas.microsoft.com/office/drawing/2014/main" id="{6B22B03D-97DC-46F9-8E2D-9CB9C71DC592}"/>
              </a:ext>
            </a:extLst>
          </p:cNvPr>
          <p:cNvSpPr>
            <a:spLocks noGrp="1"/>
          </p:cNvSpPr>
          <p:nvPr>
            <p:ph type="body" sz="quarter" idx="13" hasCustomPrompt="1"/>
          </p:nvPr>
        </p:nvSpPr>
        <p:spPr>
          <a:xfrm>
            <a:off x="1839856" y="-1085145"/>
            <a:ext cx="1680000" cy="624000"/>
          </a:xfrm>
          <a:prstGeom prst="rect">
            <a:avLst/>
          </a:prstGeom>
          <a:solidFill>
            <a:srgbClr val="FFFFFF"/>
          </a:solidFill>
          <a:ln>
            <a:noFill/>
          </a:ln>
        </p:spPr>
        <p:txBody>
          <a:bodyPr anchor="ctr"/>
          <a:lstStyle>
            <a:lvl1pPr marL="0" indent="0" algn="ctr">
              <a:buNone/>
              <a:defRPr sz="2400" b="0">
                <a:solidFill>
                  <a:schemeClr val="accent2"/>
                </a:solidFill>
                <a:latin typeface="+mj-lt"/>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Subtitle</a:t>
            </a:r>
          </a:p>
        </p:txBody>
      </p:sp>
      <p:sp>
        <p:nvSpPr>
          <p:cNvPr id="31" name="Text Placeholder 26">
            <a:extLst>
              <a:ext uri="{FF2B5EF4-FFF2-40B4-BE49-F238E27FC236}">
                <a16:creationId xmlns:a16="http://schemas.microsoft.com/office/drawing/2014/main" id="{07866C76-DF7F-4FFD-A4A6-4F0A9B6D18F9}"/>
              </a:ext>
            </a:extLst>
          </p:cNvPr>
          <p:cNvSpPr>
            <a:spLocks noGrp="1"/>
          </p:cNvSpPr>
          <p:nvPr>
            <p:ph type="body" sz="quarter" idx="14" hasCustomPrompt="1"/>
          </p:nvPr>
        </p:nvSpPr>
        <p:spPr>
          <a:xfrm>
            <a:off x="3548479" y="-1085145"/>
            <a:ext cx="1680000" cy="624000"/>
          </a:xfrm>
          <a:prstGeom prst="rect">
            <a:avLst/>
          </a:prstGeom>
          <a:solidFill>
            <a:srgbClr val="FFFFFF"/>
          </a:solidFill>
          <a:ln>
            <a:noFill/>
          </a:ln>
        </p:spPr>
        <p:txBody>
          <a:bodyPr anchor="ctr"/>
          <a:lstStyle>
            <a:lvl1pPr marL="0" indent="0" algn="ctr">
              <a:buNone/>
              <a:defRPr sz="1867" b="0">
                <a:solidFill>
                  <a:schemeClr val="accent2"/>
                </a:solidFill>
                <a:latin typeface="+mj-lt"/>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Lead</a:t>
            </a:r>
          </a:p>
        </p:txBody>
      </p:sp>
      <p:sp>
        <p:nvSpPr>
          <p:cNvPr id="36" name="Text Placeholder 26">
            <a:extLst>
              <a:ext uri="{FF2B5EF4-FFF2-40B4-BE49-F238E27FC236}">
                <a16:creationId xmlns:a16="http://schemas.microsoft.com/office/drawing/2014/main" id="{6749D191-99DC-4D07-AB53-4923A0C1A2FA}"/>
              </a:ext>
            </a:extLst>
          </p:cNvPr>
          <p:cNvSpPr>
            <a:spLocks noGrp="1"/>
          </p:cNvSpPr>
          <p:nvPr>
            <p:ph type="body" sz="quarter" idx="15" hasCustomPrompt="1"/>
          </p:nvPr>
        </p:nvSpPr>
        <p:spPr>
          <a:xfrm>
            <a:off x="5257101" y="-1085145"/>
            <a:ext cx="1680000" cy="624000"/>
          </a:xfrm>
          <a:prstGeom prst="rect">
            <a:avLst/>
          </a:prstGeom>
          <a:solidFill>
            <a:srgbClr val="FFFFFF"/>
          </a:solidFill>
          <a:ln>
            <a:noFill/>
          </a:ln>
        </p:spPr>
        <p:txBody>
          <a:bodyPr anchor="ctr"/>
          <a:lstStyle>
            <a:lvl1pPr marL="0" indent="0" algn="ctr">
              <a:buNone/>
              <a:defRPr sz="2133" b="1">
                <a:solidFill>
                  <a:schemeClr val="accent3"/>
                </a:solidFill>
                <a:latin typeface="+mj-lt"/>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Text title 1</a:t>
            </a:r>
          </a:p>
        </p:txBody>
      </p:sp>
      <p:sp>
        <p:nvSpPr>
          <p:cNvPr id="37" name="Text Placeholder 26">
            <a:extLst>
              <a:ext uri="{FF2B5EF4-FFF2-40B4-BE49-F238E27FC236}">
                <a16:creationId xmlns:a16="http://schemas.microsoft.com/office/drawing/2014/main" id="{919431EF-26B8-44B5-9C1B-BACC704C3270}"/>
              </a:ext>
            </a:extLst>
          </p:cNvPr>
          <p:cNvSpPr>
            <a:spLocks noGrp="1"/>
          </p:cNvSpPr>
          <p:nvPr>
            <p:ph type="body" sz="quarter" idx="16" hasCustomPrompt="1"/>
          </p:nvPr>
        </p:nvSpPr>
        <p:spPr>
          <a:xfrm>
            <a:off x="8674347" y="-1085145"/>
            <a:ext cx="1680000" cy="624000"/>
          </a:xfrm>
          <a:prstGeom prst="rect">
            <a:avLst/>
          </a:prstGeom>
          <a:solidFill>
            <a:srgbClr val="FFFFFF"/>
          </a:solidFill>
          <a:ln>
            <a:noFill/>
          </a:ln>
        </p:spPr>
        <p:txBody>
          <a:bodyPr anchor="ctr"/>
          <a:lstStyle>
            <a:lvl1pPr marL="0" indent="0" algn="ctr">
              <a:buNone/>
              <a:defRPr sz="1600" b="0">
                <a:solidFill>
                  <a:schemeClr val="accent3"/>
                </a:solidFill>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Text</a:t>
            </a:r>
          </a:p>
        </p:txBody>
      </p:sp>
      <p:sp>
        <p:nvSpPr>
          <p:cNvPr id="38" name="Text Placeholder 26">
            <a:extLst>
              <a:ext uri="{FF2B5EF4-FFF2-40B4-BE49-F238E27FC236}">
                <a16:creationId xmlns:a16="http://schemas.microsoft.com/office/drawing/2014/main" id="{245B8068-20EA-4459-9450-C36A2DBC213B}"/>
              </a:ext>
            </a:extLst>
          </p:cNvPr>
          <p:cNvSpPr>
            <a:spLocks noGrp="1"/>
          </p:cNvSpPr>
          <p:nvPr>
            <p:ph type="body" sz="quarter" idx="17" hasCustomPrompt="1"/>
          </p:nvPr>
        </p:nvSpPr>
        <p:spPr>
          <a:xfrm>
            <a:off x="10382973" y="-1085145"/>
            <a:ext cx="1680000" cy="624000"/>
          </a:xfrm>
          <a:prstGeom prst="rect">
            <a:avLst/>
          </a:prstGeom>
          <a:solidFill>
            <a:srgbClr val="FFFFFF"/>
          </a:solidFill>
          <a:ln>
            <a:noFill/>
          </a:ln>
        </p:spPr>
        <p:txBody>
          <a:bodyPr anchor="ctr"/>
          <a:lstStyle>
            <a:lvl1pPr marL="0" indent="0" algn="ctr">
              <a:buNone/>
              <a:defRPr sz="1067" b="0">
                <a:solidFill>
                  <a:schemeClr val="accent3"/>
                </a:solidFill>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Caption</a:t>
            </a:r>
          </a:p>
        </p:txBody>
      </p:sp>
      <p:sp>
        <p:nvSpPr>
          <p:cNvPr id="39" name="Text Placeholder 26">
            <a:extLst>
              <a:ext uri="{FF2B5EF4-FFF2-40B4-BE49-F238E27FC236}">
                <a16:creationId xmlns:a16="http://schemas.microsoft.com/office/drawing/2014/main" id="{0D303F25-C83E-482A-9047-8F45759D8FA6}"/>
              </a:ext>
            </a:extLst>
          </p:cNvPr>
          <p:cNvSpPr>
            <a:spLocks noGrp="1"/>
          </p:cNvSpPr>
          <p:nvPr>
            <p:ph type="body" sz="quarter" idx="18" hasCustomPrompt="1"/>
          </p:nvPr>
        </p:nvSpPr>
        <p:spPr>
          <a:xfrm>
            <a:off x="6965724" y="-1085145"/>
            <a:ext cx="1680000" cy="624000"/>
          </a:xfrm>
          <a:prstGeom prst="rect">
            <a:avLst/>
          </a:prstGeom>
          <a:solidFill>
            <a:srgbClr val="FFFFFF"/>
          </a:solidFill>
          <a:ln>
            <a:noFill/>
          </a:ln>
        </p:spPr>
        <p:txBody>
          <a:bodyPr anchor="ctr"/>
          <a:lstStyle>
            <a:lvl1pPr marL="0" indent="0" algn="ctr">
              <a:buNone/>
              <a:defRPr sz="1867" b="1">
                <a:solidFill>
                  <a:schemeClr val="accent3"/>
                </a:solidFill>
                <a:latin typeface="+mj-lt"/>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Text title 2</a:t>
            </a:r>
          </a:p>
        </p:txBody>
      </p:sp>
    </p:spTree>
    <p:extLst>
      <p:ext uri="{BB962C8B-B14F-4D97-AF65-F5344CB8AC3E}">
        <p14:creationId xmlns:p14="http://schemas.microsoft.com/office/powerpoint/2010/main" val="61734856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Features list (3)">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C495203F-FA6E-0C44-BB69-AF955CA6C5D3}"/>
              </a:ext>
            </a:extLst>
          </p:cNvPr>
          <p:cNvSpPr>
            <a:spLocks noGrp="1"/>
          </p:cNvSpPr>
          <p:nvPr>
            <p:ph type="title" hasCustomPrompt="1"/>
          </p:nvPr>
        </p:nvSpPr>
        <p:spPr>
          <a:xfrm>
            <a:off x="511476" y="316422"/>
            <a:ext cx="11153475" cy="663300"/>
          </a:xfrm>
          <a:prstGeom prst="rect">
            <a:avLst/>
          </a:prstGeom>
        </p:spPr>
        <p:txBody>
          <a:bodyPr vert="horz" lIns="0" tIns="0" rIns="0" bIns="0" rtlCol="0" anchor="t" anchorCtr="0">
            <a:noAutofit/>
          </a:bodyPr>
          <a:lstStyle>
            <a:lvl1pPr algn="l">
              <a:defRPr>
                <a:solidFill>
                  <a:schemeClr val="accent3"/>
                </a:solidFill>
                <a:latin typeface="+mj-lt"/>
              </a:defRPr>
            </a:lvl1pPr>
          </a:lstStyle>
          <a:p>
            <a:r>
              <a:rPr lang="en-US" dirty="0"/>
              <a:t>Click to add a title</a:t>
            </a:r>
          </a:p>
        </p:txBody>
      </p:sp>
      <p:sp>
        <p:nvSpPr>
          <p:cNvPr id="29" name="Text Placeholder 2"/>
          <p:cNvSpPr>
            <a:spLocks noGrp="1"/>
          </p:cNvSpPr>
          <p:nvPr>
            <p:ph type="body" sz="quarter" idx="22" hasCustomPrompt="1"/>
          </p:nvPr>
        </p:nvSpPr>
        <p:spPr>
          <a:xfrm>
            <a:off x="1091536" y="1065894"/>
            <a:ext cx="4792371" cy="317697"/>
          </a:xfrm>
          <a:prstGeom prst="rect">
            <a:avLst/>
          </a:prstGeom>
        </p:spPr>
        <p:txBody>
          <a:bodyPr lIns="0" tIns="0" rIns="0" bIns="0">
            <a:noAutofit/>
          </a:bodyPr>
          <a:lstStyle>
            <a:lvl1pPr marL="0" indent="0" algn="l">
              <a:lnSpc>
                <a:spcPct val="100000"/>
              </a:lnSpc>
              <a:spcBef>
                <a:spcPts val="800"/>
              </a:spcBef>
              <a:buNone/>
              <a:defRPr lang="en-US" sz="2133" b="1" kern="1200" dirty="0">
                <a:solidFill>
                  <a:schemeClr val="accent3"/>
                </a:solidFill>
                <a:latin typeface="+mj-lt"/>
                <a:ea typeface="+mn-ea"/>
                <a:cs typeface="+mn-cs"/>
              </a:defRPr>
            </a:lvl1pPr>
            <a:lvl2pPr marL="457189" indent="0">
              <a:buNone/>
              <a:defRPr/>
            </a:lvl2pPr>
            <a:lvl3pPr marL="914377" indent="0">
              <a:buNone/>
              <a:defRPr/>
            </a:lvl3pPr>
            <a:lvl4pPr marL="1371566" indent="0">
              <a:buNone/>
              <a:defRPr/>
            </a:lvl4pPr>
            <a:lvl5pPr marL="1828754" indent="0">
              <a:buNone/>
              <a:defRPr/>
            </a:lvl5pPr>
          </a:lstStyle>
          <a:p>
            <a:r>
              <a:rPr lang="en-US" dirty="0"/>
              <a:t>Click to add a title</a:t>
            </a:r>
          </a:p>
        </p:txBody>
      </p:sp>
      <p:sp>
        <p:nvSpPr>
          <p:cNvPr id="30" name="Text Placeholder 8"/>
          <p:cNvSpPr>
            <a:spLocks noGrp="1"/>
          </p:cNvSpPr>
          <p:nvPr>
            <p:ph type="body" sz="quarter" idx="23" hasCustomPrompt="1"/>
          </p:nvPr>
        </p:nvSpPr>
        <p:spPr>
          <a:xfrm>
            <a:off x="1092433" y="1416994"/>
            <a:ext cx="4791372" cy="470359"/>
          </a:xfrm>
          <a:prstGeom prst="rect">
            <a:avLst/>
          </a:prstGeom>
        </p:spPr>
        <p:txBody>
          <a:bodyPr lIns="0" tIns="0" rIns="0" bIns="0">
            <a:noAutofit/>
          </a:bodyPr>
          <a:lstStyle>
            <a:lvl1pPr marL="0" indent="0" algn="l">
              <a:lnSpc>
                <a:spcPct val="100000"/>
              </a:lnSpc>
              <a:spcBef>
                <a:spcPts val="800"/>
              </a:spcBef>
              <a:buNone/>
              <a:defRPr sz="1600">
                <a:solidFill>
                  <a:schemeClr val="accent3"/>
                </a:solidFill>
                <a:latin typeface="+mn-lt"/>
              </a:defRPr>
            </a:lvl1pPr>
            <a:lvl2pPr marL="457189" indent="0" algn="ctr">
              <a:buNone/>
              <a:defRPr sz="1600">
                <a:solidFill>
                  <a:schemeClr val="bg2"/>
                </a:solidFill>
              </a:defRPr>
            </a:lvl2pPr>
            <a:lvl3pPr marL="914377" indent="0" algn="ctr">
              <a:buNone/>
              <a:defRPr sz="1600">
                <a:solidFill>
                  <a:schemeClr val="bg2"/>
                </a:solidFill>
              </a:defRPr>
            </a:lvl3pPr>
            <a:lvl4pPr marL="1371566" indent="0" algn="ctr">
              <a:buNone/>
              <a:defRPr sz="1600">
                <a:solidFill>
                  <a:schemeClr val="bg2"/>
                </a:solidFill>
              </a:defRPr>
            </a:lvl4pPr>
            <a:lvl5pPr marL="1828754" indent="0" algn="ctr">
              <a:buNone/>
              <a:defRPr sz="1600">
                <a:solidFill>
                  <a:schemeClr val="bg2"/>
                </a:solidFill>
              </a:defRPr>
            </a:lvl5pPr>
          </a:lstStyle>
          <a:p>
            <a:pPr lvl="0"/>
            <a:r>
              <a:rPr lang="en-US" dirty="0"/>
              <a:t>Click to start texting.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a:t>
            </a:r>
            <a:r>
              <a:rPr lang="ru-RU" dirty="0"/>
              <a:t> </a:t>
            </a:r>
            <a:r>
              <a:rPr lang="en-US" dirty="0" err="1"/>
              <a:t>tincidunt</a:t>
            </a:r>
            <a:r>
              <a:rPr lang="ru-RU" dirty="0"/>
              <a:t> </a:t>
            </a:r>
            <a:r>
              <a:rPr lang="en-US" dirty="0" err="1"/>
              <a:t>ut</a:t>
            </a:r>
            <a:r>
              <a:rPr lang="en-US" dirty="0"/>
              <a:t> </a:t>
            </a:r>
            <a:r>
              <a:rPr lang="en-US" dirty="0" err="1"/>
              <a:t>laoreet</a:t>
            </a:r>
            <a:r>
              <a:rPr lang="en-US" dirty="0"/>
              <a:t>.</a:t>
            </a:r>
          </a:p>
        </p:txBody>
      </p:sp>
      <p:sp>
        <p:nvSpPr>
          <p:cNvPr id="3" name="Text Placeholder 2"/>
          <p:cNvSpPr>
            <a:spLocks noGrp="1"/>
          </p:cNvSpPr>
          <p:nvPr>
            <p:ph type="body" sz="quarter" idx="24" hasCustomPrompt="1"/>
          </p:nvPr>
        </p:nvSpPr>
        <p:spPr>
          <a:xfrm>
            <a:off x="509123" y="1093948"/>
            <a:ext cx="458291" cy="459737"/>
          </a:xfrm>
          <a:prstGeom prst="ellipse">
            <a:avLst/>
          </a:prstGeom>
          <a:solidFill>
            <a:schemeClr val="accent2"/>
          </a:solidFill>
        </p:spPr>
        <p:txBody>
          <a:bodyPr lIns="0" tIns="0" rIns="0" bIns="0" anchor="ctr">
            <a:noAutofit/>
          </a:bodyPr>
          <a:lstStyle>
            <a:lvl1pPr marL="0" indent="0" algn="ctr">
              <a:lnSpc>
                <a:spcPct val="100000"/>
              </a:lnSpc>
              <a:spcBef>
                <a:spcPts val="800"/>
              </a:spcBef>
              <a:buNone/>
              <a:defRPr sz="2133">
                <a:solidFill>
                  <a:schemeClr val="bg1"/>
                </a:solidFill>
              </a:defRPr>
            </a:lvl1pPr>
            <a:lvl2pPr marL="457189" indent="0" algn="ctr">
              <a:buNone/>
              <a:defRPr>
                <a:solidFill>
                  <a:schemeClr val="bg1"/>
                </a:solidFill>
              </a:defRPr>
            </a:lvl2pPr>
            <a:lvl3pPr marL="914377" indent="0" algn="ctr">
              <a:buNone/>
              <a:defRPr>
                <a:solidFill>
                  <a:schemeClr val="bg1"/>
                </a:solidFill>
              </a:defRPr>
            </a:lvl3pPr>
            <a:lvl4pPr marL="1371566" indent="0" algn="ctr">
              <a:buNone/>
              <a:defRPr>
                <a:solidFill>
                  <a:schemeClr val="bg1"/>
                </a:solidFill>
              </a:defRPr>
            </a:lvl4pPr>
            <a:lvl5pPr marL="1828754" indent="0" algn="ctr">
              <a:buNone/>
              <a:defRPr>
                <a:solidFill>
                  <a:schemeClr val="bg1"/>
                </a:solidFill>
              </a:defRPr>
            </a:lvl5pPr>
          </a:lstStyle>
          <a:p>
            <a:pPr lvl="0"/>
            <a:r>
              <a:rPr lang="ru-RU" dirty="0"/>
              <a:t>1</a:t>
            </a:r>
            <a:endParaRPr lang="en-US" dirty="0"/>
          </a:p>
        </p:txBody>
      </p:sp>
      <p:sp>
        <p:nvSpPr>
          <p:cNvPr id="56" name="Text Placeholder 2"/>
          <p:cNvSpPr>
            <a:spLocks noGrp="1"/>
          </p:cNvSpPr>
          <p:nvPr>
            <p:ph type="body" sz="quarter" idx="25" hasCustomPrompt="1"/>
          </p:nvPr>
        </p:nvSpPr>
        <p:spPr>
          <a:xfrm>
            <a:off x="508365" y="2138532"/>
            <a:ext cx="458291" cy="459737"/>
          </a:xfrm>
          <a:prstGeom prst="ellipse">
            <a:avLst/>
          </a:prstGeom>
          <a:solidFill>
            <a:schemeClr val="accent2"/>
          </a:solidFill>
        </p:spPr>
        <p:txBody>
          <a:bodyPr lIns="0" tIns="0" rIns="0" bIns="0" anchor="ctr">
            <a:noAutofit/>
          </a:bodyPr>
          <a:lstStyle>
            <a:lvl1pPr marL="0" indent="0" algn="ctr">
              <a:lnSpc>
                <a:spcPct val="100000"/>
              </a:lnSpc>
              <a:spcBef>
                <a:spcPts val="800"/>
              </a:spcBef>
              <a:buNone/>
              <a:defRPr sz="2133">
                <a:solidFill>
                  <a:schemeClr val="bg1"/>
                </a:solidFill>
              </a:defRPr>
            </a:lvl1pPr>
            <a:lvl2pPr marL="457189" indent="0" algn="ctr">
              <a:buNone/>
              <a:defRPr>
                <a:solidFill>
                  <a:schemeClr val="bg1"/>
                </a:solidFill>
              </a:defRPr>
            </a:lvl2pPr>
            <a:lvl3pPr marL="914377" indent="0" algn="ctr">
              <a:buNone/>
              <a:defRPr>
                <a:solidFill>
                  <a:schemeClr val="bg1"/>
                </a:solidFill>
              </a:defRPr>
            </a:lvl3pPr>
            <a:lvl4pPr marL="1371566" indent="0" algn="ctr">
              <a:buNone/>
              <a:defRPr>
                <a:solidFill>
                  <a:schemeClr val="bg1"/>
                </a:solidFill>
              </a:defRPr>
            </a:lvl4pPr>
            <a:lvl5pPr marL="1828754" indent="0" algn="ctr">
              <a:buNone/>
              <a:defRPr>
                <a:solidFill>
                  <a:schemeClr val="bg1"/>
                </a:solidFill>
              </a:defRPr>
            </a:lvl5pPr>
          </a:lstStyle>
          <a:p>
            <a:pPr lvl="0"/>
            <a:r>
              <a:rPr lang="ru-RU" dirty="0"/>
              <a:t>2</a:t>
            </a:r>
            <a:endParaRPr lang="en-US" dirty="0"/>
          </a:p>
        </p:txBody>
      </p:sp>
      <p:sp>
        <p:nvSpPr>
          <p:cNvPr id="57" name="Text Placeholder 2"/>
          <p:cNvSpPr>
            <a:spLocks noGrp="1"/>
          </p:cNvSpPr>
          <p:nvPr>
            <p:ph type="body" sz="quarter" idx="26" hasCustomPrompt="1"/>
          </p:nvPr>
        </p:nvSpPr>
        <p:spPr>
          <a:xfrm>
            <a:off x="508365" y="3183116"/>
            <a:ext cx="458291" cy="459737"/>
          </a:xfrm>
          <a:prstGeom prst="ellipse">
            <a:avLst/>
          </a:prstGeom>
          <a:solidFill>
            <a:schemeClr val="accent2"/>
          </a:solidFill>
        </p:spPr>
        <p:txBody>
          <a:bodyPr lIns="0" tIns="0" rIns="0" bIns="0" anchor="ctr">
            <a:noAutofit/>
          </a:bodyPr>
          <a:lstStyle>
            <a:lvl1pPr marL="0" indent="0" algn="ctr">
              <a:lnSpc>
                <a:spcPct val="100000"/>
              </a:lnSpc>
              <a:spcBef>
                <a:spcPts val="800"/>
              </a:spcBef>
              <a:buNone/>
              <a:defRPr sz="2133">
                <a:solidFill>
                  <a:schemeClr val="bg1"/>
                </a:solidFill>
              </a:defRPr>
            </a:lvl1pPr>
            <a:lvl2pPr marL="457189" indent="0" algn="ctr">
              <a:buNone/>
              <a:defRPr>
                <a:solidFill>
                  <a:schemeClr val="bg1"/>
                </a:solidFill>
              </a:defRPr>
            </a:lvl2pPr>
            <a:lvl3pPr marL="914377" indent="0" algn="ctr">
              <a:buNone/>
              <a:defRPr>
                <a:solidFill>
                  <a:schemeClr val="bg1"/>
                </a:solidFill>
              </a:defRPr>
            </a:lvl3pPr>
            <a:lvl4pPr marL="1371566" indent="0" algn="ctr">
              <a:buNone/>
              <a:defRPr>
                <a:solidFill>
                  <a:schemeClr val="bg1"/>
                </a:solidFill>
              </a:defRPr>
            </a:lvl4pPr>
            <a:lvl5pPr marL="1828754" indent="0" algn="ctr">
              <a:buNone/>
              <a:defRPr>
                <a:solidFill>
                  <a:schemeClr val="bg1"/>
                </a:solidFill>
              </a:defRPr>
            </a:lvl5pPr>
          </a:lstStyle>
          <a:p>
            <a:pPr lvl="0"/>
            <a:r>
              <a:rPr lang="ru-RU" dirty="0"/>
              <a:t>3</a:t>
            </a:r>
            <a:endParaRPr lang="en-US" dirty="0"/>
          </a:p>
        </p:txBody>
      </p:sp>
      <p:sp>
        <p:nvSpPr>
          <p:cNvPr id="58" name="Text Placeholder 2"/>
          <p:cNvSpPr>
            <a:spLocks noGrp="1"/>
          </p:cNvSpPr>
          <p:nvPr>
            <p:ph type="body" sz="quarter" idx="27" hasCustomPrompt="1"/>
          </p:nvPr>
        </p:nvSpPr>
        <p:spPr>
          <a:xfrm>
            <a:off x="508365" y="4227700"/>
            <a:ext cx="458291" cy="459737"/>
          </a:xfrm>
          <a:prstGeom prst="ellipse">
            <a:avLst/>
          </a:prstGeom>
          <a:solidFill>
            <a:schemeClr val="accent2"/>
          </a:solidFill>
        </p:spPr>
        <p:txBody>
          <a:bodyPr lIns="0" tIns="0" rIns="0" bIns="0" anchor="ctr">
            <a:noAutofit/>
          </a:bodyPr>
          <a:lstStyle>
            <a:lvl1pPr marL="0" indent="0" algn="ctr">
              <a:lnSpc>
                <a:spcPct val="100000"/>
              </a:lnSpc>
              <a:spcBef>
                <a:spcPts val="800"/>
              </a:spcBef>
              <a:buNone/>
              <a:defRPr sz="2133">
                <a:solidFill>
                  <a:schemeClr val="bg1"/>
                </a:solidFill>
              </a:defRPr>
            </a:lvl1pPr>
            <a:lvl2pPr marL="457189" indent="0" algn="ctr">
              <a:buNone/>
              <a:defRPr>
                <a:solidFill>
                  <a:schemeClr val="bg1"/>
                </a:solidFill>
              </a:defRPr>
            </a:lvl2pPr>
            <a:lvl3pPr marL="914377" indent="0" algn="ctr">
              <a:buNone/>
              <a:defRPr>
                <a:solidFill>
                  <a:schemeClr val="bg1"/>
                </a:solidFill>
              </a:defRPr>
            </a:lvl3pPr>
            <a:lvl4pPr marL="1371566" indent="0" algn="ctr">
              <a:buNone/>
              <a:defRPr>
                <a:solidFill>
                  <a:schemeClr val="bg1"/>
                </a:solidFill>
              </a:defRPr>
            </a:lvl4pPr>
            <a:lvl5pPr marL="1828754" indent="0" algn="ctr">
              <a:buNone/>
              <a:defRPr>
                <a:solidFill>
                  <a:schemeClr val="bg1"/>
                </a:solidFill>
              </a:defRPr>
            </a:lvl5pPr>
          </a:lstStyle>
          <a:p>
            <a:pPr lvl="0"/>
            <a:r>
              <a:rPr lang="ru-RU" dirty="0"/>
              <a:t>4</a:t>
            </a:r>
            <a:endParaRPr lang="en-US" dirty="0"/>
          </a:p>
        </p:txBody>
      </p:sp>
      <p:sp>
        <p:nvSpPr>
          <p:cNvPr id="59" name="Text Placeholder 2"/>
          <p:cNvSpPr>
            <a:spLocks noGrp="1"/>
          </p:cNvSpPr>
          <p:nvPr>
            <p:ph type="body" sz="quarter" idx="28" hasCustomPrompt="1"/>
          </p:nvPr>
        </p:nvSpPr>
        <p:spPr>
          <a:xfrm>
            <a:off x="508365" y="5272282"/>
            <a:ext cx="458291" cy="459737"/>
          </a:xfrm>
          <a:prstGeom prst="ellipse">
            <a:avLst/>
          </a:prstGeom>
          <a:solidFill>
            <a:schemeClr val="accent2"/>
          </a:solidFill>
        </p:spPr>
        <p:txBody>
          <a:bodyPr lIns="0" tIns="0" rIns="0" bIns="0" anchor="ctr">
            <a:noAutofit/>
          </a:bodyPr>
          <a:lstStyle>
            <a:lvl1pPr marL="0" indent="0" algn="ctr">
              <a:lnSpc>
                <a:spcPct val="100000"/>
              </a:lnSpc>
              <a:spcBef>
                <a:spcPts val="800"/>
              </a:spcBef>
              <a:buNone/>
              <a:defRPr sz="2133">
                <a:solidFill>
                  <a:schemeClr val="bg1"/>
                </a:solidFill>
              </a:defRPr>
            </a:lvl1pPr>
            <a:lvl2pPr marL="457189" indent="0" algn="ctr">
              <a:buNone/>
              <a:defRPr>
                <a:solidFill>
                  <a:schemeClr val="bg1"/>
                </a:solidFill>
              </a:defRPr>
            </a:lvl2pPr>
            <a:lvl3pPr marL="914377" indent="0" algn="ctr">
              <a:buNone/>
              <a:defRPr>
                <a:solidFill>
                  <a:schemeClr val="bg1"/>
                </a:solidFill>
              </a:defRPr>
            </a:lvl3pPr>
            <a:lvl4pPr marL="1371566" indent="0" algn="ctr">
              <a:buNone/>
              <a:defRPr>
                <a:solidFill>
                  <a:schemeClr val="bg1"/>
                </a:solidFill>
              </a:defRPr>
            </a:lvl4pPr>
            <a:lvl5pPr marL="1828754" indent="0" algn="ctr">
              <a:buNone/>
              <a:defRPr>
                <a:solidFill>
                  <a:schemeClr val="bg1"/>
                </a:solidFill>
              </a:defRPr>
            </a:lvl5pPr>
          </a:lstStyle>
          <a:p>
            <a:pPr lvl="0"/>
            <a:r>
              <a:rPr lang="ru-RU" dirty="0"/>
              <a:t>5</a:t>
            </a:r>
            <a:endParaRPr lang="en-US" dirty="0"/>
          </a:p>
        </p:txBody>
      </p:sp>
      <p:sp>
        <p:nvSpPr>
          <p:cNvPr id="60" name="Text Placeholder 2"/>
          <p:cNvSpPr>
            <a:spLocks noGrp="1"/>
          </p:cNvSpPr>
          <p:nvPr>
            <p:ph type="body" sz="quarter" idx="29" hasCustomPrompt="1"/>
          </p:nvPr>
        </p:nvSpPr>
        <p:spPr>
          <a:xfrm>
            <a:off x="1091536" y="2124681"/>
            <a:ext cx="4792371" cy="317697"/>
          </a:xfrm>
          <a:prstGeom prst="rect">
            <a:avLst/>
          </a:prstGeom>
        </p:spPr>
        <p:txBody>
          <a:bodyPr lIns="0" tIns="0" rIns="0" bIns="0">
            <a:noAutofit/>
          </a:bodyPr>
          <a:lstStyle>
            <a:lvl1pPr marL="0" indent="0" algn="l">
              <a:lnSpc>
                <a:spcPct val="100000"/>
              </a:lnSpc>
              <a:spcBef>
                <a:spcPts val="800"/>
              </a:spcBef>
              <a:buNone/>
              <a:defRPr lang="en-US" sz="2133" b="1" kern="1200" dirty="0">
                <a:solidFill>
                  <a:schemeClr val="accent3"/>
                </a:solidFill>
                <a:latin typeface="+mj-lt"/>
                <a:ea typeface="+mn-ea"/>
                <a:cs typeface="+mn-cs"/>
              </a:defRPr>
            </a:lvl1pPr>
            <a:lvl2pPr marL="457189" indent="0">
              <a:buNone/>
              <a:defRPr/>
            </a:lvl2pPr>
            <a:lvl3pPr marL="914377" indent="0">
              <a:buNone/>
              <a:defRPr/>
            </a:lvl3pPr>
            <a:lvl4pPr marL="1371566" indent="0">
              <a:buNone/>
              <a:defRPr/>
            </a:lvl4pPr>
            <a:lvl5pPr marL="1828754" indent="0">
              <a:buNone/>
              <a:defRPr/>
            </a:lvl5pPr>
          </a:lstStyle>
          <a:p>
            <a:r>
              <a:rPr lang="en-US" dirty="0"/>
              <a:t>Click to add a title</a:t>
            </a:r>
          </a:p>
        </p:txBody>
      </p:sp>
      <p:sp>
        <p:nvSpPr>
          <p:cNvPr id="61" name="Text Placeholder 8"/>
          <p:cNvSpPr>
            <a:spLocks noGrp="1"/>
          </p:cNvSpPr>
          <p:nvPr>
            <p:ph type="body" sz="quarter" idx="30" hasCustomPrompt="1"/>
          </p:nvPr>
        </p:nvSpPr>
        <p:spPr>
          <a:xfrm>
            <a:off x="1092433" y="2475781"/>
            <a:ext cx="4791372" cy="470359"/>
          </a:xfrm>
          <a:prstGeom prst="rect">
            <a:avLst/>
          </a:prstGeom>
        </p:spPr>
        <p:txBody>
          <a:bodyPr lIns="0" tIns="0" rIns="0" bIns="0">
            <a:noAutofit/>
          </a:bodyPr>
          <a:lstStyle>
            <a:lvl1pPr marL="0" indent="0" algn="l">
              <a:lnSpc>
                <a:spcPct val="100000"/>
              </a:lnSpc>
              <a:spcBef>
                <a:spcPts val="800"/>
              </a:spcBef>
              <a:buNone/>
              <a:defRPr sz="1600">
                <a:solidFill>
                  <a:schemeClr val="accent3"/>
                </a:solidFill>
                <a:latin typeface="+mn-lt"/>
              </a:defRPr>
            </a:lvl1pPr>
            <a:lvl2pPr marL="457189" indent="0" algn="ctr">
              <a:buNone/>
              <a:defRPr sz="1600">
                <a:solidFill>
                  <a:schemeClr val="bg2"/>
                </a:solidFill>
              </a:defRPr>
            </a:lvl2pPr>
            <a:lvl3pPr marL="914377" indent="0" algn="ctr">
              <a:buNone/>
              <a:defRPr sz="1600">
                <a:solidFill>
                  <a:schemeClr val="bg2"/>
                </a:solidFill>
              </a:defRPr>
            </a:lvl3pPr>
            <a:lvl4pPr marL="1371566" indent="0" algn="ctr">
              <a:buNone/>
              <a:defRPr sz="1600">
                <a:solidFill>
                  <a:schemeClr val="bg2"/>
                </a:solidFill>
              </a:defRPr>
            </a:lvl4pPr>
            <a:lvl5pPr marL="1828754" indent="0" algn="ctr">
              <a:buNone/>
              <a:defRPr sz="1600">
                <a:solidFill>
                  <a:schemeClr val="bg2"/>
                </a:solidFill>
              </a:defRPr>
            </a:lvl5pPr>
          </a:lstStyle>
          <a:p>
            <a:pPr lvl="0"/>
            <a:r>
              <a:rPr lang="en-US" dirty="0"/>
              <a:t>Click to start texting.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a:t>
            </a:r>
            <a:r>
              <a:rPr lang="ru-RU" dirty="0"/>
              <a:t> </a:t>
            </a:r>
            <a:r>
              <a:rPr lang="en-US" dirty="0" err="1"/>
              <a:t>tincidunt</a:t>
            </a:r>
            <a:r>
              <a:rPr lang="ru-RU" dirty="0"/>
              <a:t> </a:t>
            </a:r>
            <a:r>
              <a:rPr lang="en-US" dirty="0" err="1"/>
              <a:t>ut</a:t>
            </a:r>
            <a:r>
              <a:rPr lang="en-US" dirty="0"/>
              <a:t> </a:t>
            </a:r>
            <a:r>
              <a:rPr lang="en-US" dirty="0" err="1"/>
              <a:t>laoreet</a:t>
            </a:r>
            <a:r>
              <a:rPr lang="en-US" dirty="0"/>
              <a:t>.</a:t>
            </a:r>
          </a:p>
        </p:txBody>
      </p:sp>
      <p:sp>
        <p:nvSpPr>
          <p:cNvPr id="62" name="Text Placeholder 2"/>
          <p:cNvSpPr>
            <a:spLocks noGrp="1"/>
          </p:cNvSpPr>
          <p:nvPr>
            <p:ph type="body" sz="quarter" idx="31" hasCustomPrompt="1"/>
          </p:nvPr>
        </p:nvSpPr>
        <p:spPr>
          <a:xfrm>
            <a:off x="1091536" y="3159716"/>
            <a:ext cx="4792371" cy="317697"/>
          </a:xfrm>
          <a:prstGeom prst="rect">
            <a:avLst/>
          </a:prstGeom>
        </p:spPr>
        <p:txBody>
          <a:bodyPr lIns="0" tIns="0" rIns="0" bIns="0">
            <a:noAutofit/>
          </a:bodyPr>
          <a:lstStyle>
            <a:lvl1pPr marL="0" indent="0" algn="l">
              <a:lnSpc>
                <a:spcPct val="100000"/>
              </a:lnSpc>
              <a:spcBef>
                <a:spcPts val="800"/>
              </a:spcBef>
              <a:buNone/>
              <a:defRPr lang="en-US" sz="2133" b="1" kern="1200" dirty="0">
                <a:solidFill>
                  <a:schemeClr val="accent3"/>
                </a:solidFill>
                <a:latin typeface="+mj-lt"/>
                <a:ea typeface="+mn-ea"/>
                <a:cs typeface="+mn-cs"/>
              </a:defRPr>
            </a:lvl1pPr>
            <a:lvl2pPr marL="457189" indent="0">
              <a:buNone/>
              <a:defRPr/>
            </a:lvl2pPr>
            <a:lvl3pPr marL="914377" indent="0">
              <a:buNone/>
              <a:defRPr/>
            </a:lvl3pPr>
            <a:lvl4pPr marL="1371566" indent="0">
              <a:buNone/>
              <a:defRPr/>
            </a:lvl4pPr>
            <a:lvl5pPr marL="1828754" indent="0">
              <a:buNone/>
              <a:defRPr/>
            </a:lvl5pPr>
          </a:lstStyle>
          <a:p>
            <a:r>
              <a:rPr lang="en-US" dirty="0"/>
              <a:t>Click to add a title</a:t>
            </a:r>
          </a:p>
        </p:txBody>
      </p:sp>
      <p:sp>
        <p:nvSpPr>
          <p:cNvPr id="63" name="Text Placeholder 8"/>
          <p:cNvSpPr>
            <a:spLocks noGrp="1"/>
          </p:cNvSpPr>
          <p:nvPr>
            <p:ph type="body" sz="quarter" idx="32" hasCustomPrompt="1"/>
          </p:nvPr>
        </p:nvSpPr>
        <p:spPr>
          <a:xfrm>
            <a:off x="1092433" y="3510815"/>
            <a:ext cx="4791372" cy="470359"/>
          </a:xfrm>
          <a:prstGeom prst="rect">
            <a:avLst/>
          </a:prstGeom>
        </p:spPr>
        <p:txBody>
          <a:bodyPr lIns="0" tIns="0" rIns="0" bIns="0">
            <a:noAutofit/>
          </a:bodyPr>
          <a:lstStyle>
            <a:lvl1pPr marL="0" indent="0" algn="l">
              <a:lnSpc>
                <a:spcPct val="100000"/>
              </a:lnSpc>
              <a:spcBef>
                <a:spcPts val="800"/>
              </a:spcBef>
              <a:buNone/>
              <a:defRPr sz="1600">
                <a:solidFill>
                  <a:schemeClr val="accent3"/>
                </a:solidFill>
                <a:latin typeface="+mn-lt"/>
              </a:defRPr>
            </a:lvl1pPr>
            <a:lvl2pPr marL="457189" indent="0" algn="ctr">
              <a:buNone/>
              <a:defRPr sz="1600">
                <a:solidFill>
                  <a:schemeClr val="bg2"/>
                </a:solidFill>
              </a:defRPr>
            </a:lvl2pPr>
            <a:lvl3pPr marL="914377" indent="0" algn="ctr">
              <a:buNone/>
              <a:defRPr sz="1600">
                <a:solidFill>
                  <a:schemeClr val="bg2"/>
                </a:solidFill>
              </a:defRPr>
            </a:lvl3pPr>
            <a:lvl4pPr marL="1371566" indent="0" algn="ctr">
              <a:buNone/>
              <a:defRPr sz="1600">
                <a:solidFill>
                  <a:schemeClr val="bg2"/>
                </a:solidFill>
              </a:defRPr>
            </a:lvl4pPr>
            <a:lvl5pPr marL="1828754" indent="0" algn="ctr">
              <a:buNone/>
              <a:defRPr sz="1600">
                <a:solidFill>
                  <a:schemeClr val="bg2"/>
                </a:solidFill>
              </a:defRPr>
            </a:lvl5pPr>
          </a:lstStyle>
          <a:p>
            <a:pPr lvl="0"/>
            <a:r>
              <a:rPr lang="en-US" dirty="0"/>
              <a:t>Click to start texting.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a:t>
            </a:r>
            <a:r>
              <a:rPr lang="ru-RU" dirty="0"/>
              <a:t> </a:t>
            </a:r>
            <a:r>
              <a:rPr lang="en-US" dirty="0" err="1"/>
              <a:t>tincidunt</a:t>
            </a:r>
            <a:r>
              <a:rPr lang="ru-RU" dirty="0"/>
              <a:t> </a:t>
            </a:r>
            <a:r>
              <a:rPr lang="en-US" dirty="0" err="1"/>
              <a:t>ut</a:t>
            </a:r>
            <a:r>
              <a:rPr lang="en-US" dirty="0"/>
              <a:t> </a:t>
            </a:r>
            <a:r>
              <a:rPr lang="en-US" dirty="0" err="1"/>
              <a:t>laoreet</a:t>
            </a:r>
            <a:r>
              <a:rPr lang="en-US" dirty="0"/>
              <a:t>.</a:t>
            </a:r>
          </a:p>
        </p:txBody>
      </p:sp>
      <p:sp>
        <p:nvSpPr>
          <p:cNvPr id="64" name="Text Placeholder 2"/>
          <p:cNvSpPr>
            <a:spLocks noGrp="1"/>
          </p:cNvSpPr>
          <p:nvPr>
            <p:ph type="body" sz="quarter" idx="33" hasCustomPrompt="1"/>
          </p:nvPr>
        </p:nvSpPr>
        <p:spPr>
          <a:xfrm>
            <a:off x="1091535" y="4209841"/>
            <a:ext cx="4792371" cy="317697"/>
          </a:xfrm>
          <a:prstGeom prst="rect">
            <a:avLst/>
          </a:prstGeom>
        </p:spPr>
        <p:txBody>
          <a:bodyPr lIns="0" tIns="0" rIns="0" bIns="0">
            <a:noAutofit/>
          </a:bodyPr>
          <a:lstStyle>
            <a:lvl1pPr marL="0" indent="0" algn="l">
              <a:lnSpc>
                <a:spcPct val="100000"/>
              </a:lnSpc>
              <a:spcBef>
                <a:spcPts val="800"/>
              </a:spcBef>
              <a:buNone/>
              <a:defRPr lang="en-US" sz="2133" b="1" kern="1200" dirty="0">
                <a:solidFill>
                  <a:schemeClr val="accent3"/>
                </a:solidFill>
                <a:latin typeface="+mj-lt"/>
                <a:ea typeface="+mn-ea"/>
                <a:cs typeface="+mn-cs"/>
              </a:defRPr>
            </a:lvl1pPr>
            <a:lvl2pPr marL="457189" indent="0">
              <a:buNone/>
              <a:defRPr/>
            </a:lvl2pPr>
            <a:lvl3pPr marL="914377" indent="0">
              <a:buNone/>
              <a:defRPr/>
            </a:lvl3pPr>
            <a:lvl4pPr marL="1371566" indent="0">
              <a:buNone/>
              <a:defRPr/>
            </a:lvl4pPr>
            <a:lvl5pPr marL="1828754" indent="0">
              <a:buNone/>
              <a:defRPr/>
            </a:lvl5pPr>
          </a:lstStyle>
          <a:p>
            <a:r>
              <a:rPr lang="en-US" dirty="0"/>
              <a:t>Click to add a title</a:t>
            </a:r>
          </a:p>
        </p:txBody>
      </p:sp>
      <p:sp>
        <p:nvSpPr>
          <p:cNvPr id="65" name="Text Placeholder 8"/>
          <p:cNvSpPr>
            <a:spLocks noGrp="1"/>
          </p:cNvSpPr>
          <p:nvPr>
            <p:ph type="body" sz="quarter" idx="34" hasCustomPrompt="1"/>
          </p:nvPr>
        </p:nvSpPr>
        <p:spPr>
          <a:xfrm>
            <a:off x="1092431" y="4560941"/>
            <a:ext cx="4791372" cy="470359"/>
          </a:xfrm>
          <a:prstGeom prst="rect">
            <a:avLst/>
          </a:prstGeom>
        </p:spPr>
        <p:txBody>
          <a:bodyPr lIns="0" tIns="0" rIns="0" bIns="0">
            <a:noAutofit/>
          </a:bodyPr>
          <a:lstStyle>
            <a:lvl1pPr marL="0" indent="0" algn="l">
              <a:lnSpc>
                <a:spcPct val="100000"/>
              </a:lnSpc>
              <a:spcBef>
                <a:spcPts val="800"/>
              </a:spcBef>
              <a:buNone/>
              <a:defRPr sz="1600">
                <a:solidFill>
                  <a:schemeClr val="accent3"/>
                </a:solidFill>
                <a:latin typeface="+mn-lt"/>
              </a:defRPr>
            </a:lvl1pPr>
            <a:lvl2pPr marL="457189" indent="0" algn="ctr">
              <a:buNone/>
              <a:defRPr sz="1600">
                <a:solidFill>
                  <a:schemeClr val="bg2"/>
                </a:solidFill>
              </a:defRPr>
            </a:lvl2pPr>
            <a:lvl3pPr marL="914377" indent="0" algn="ctr">
              <a:buNone/>
              <a:defRPr sz="1600">
                <a:solidFill>
                  <a:schemeClr val="bg2"/>
                </a:solidFill>
              </a:defRPr>
            </a:lvl3pPr>
            <a:lvl4pPr marL="1371566" indent="0" algn="ctr">
              <a:buNone/>
              <a:defRPr sz="1600">
                <a:solidFill>
                  <a:schemeClr val="bg2"/>
                </a:solidFill>
              </a:defRPr>
            </a:lvl4pPr>
            <a:lvl5pPr marL="1828754" indent="0" algn="ctr">
              <a:buNone/>
              <a:defRPr sz="1600">
                <a:solidFill>
                  <a:schemeClr val="bg2"/>
                </a:solidFill>
              </a:defRPr>
            </a:lvl5pPr>
          </a:lstStyle>
          <a:p>
            <a:pPr lvl="0"/>
            <a:r>
              <a:rPr lang="en-US" dirty="0"/>
              <a:t>Click to start texting.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a:t>
            </a:r>
            <a:r>
              <a:rPr lang="ru-RU" dirty="0"/>
              <a:t> </a:t>
            </a:r>
            <a:r>
              <a:rPr lang="en-US" dirty="0" err="1"/>
              <a:t>tincidunt</a:t>
            </a:r>
            <a:r>
              <a:rPr lang="ru-RU" dirty="0"/>
              <a:t> </a:t>
            </a:r>
            <a:r>
              <a:rPr lang="en-US" dirty="0" err="1"/>
              <a:t>ut</a:t>
            </a:r>
            <a:r>
              <a:rPr lang="en-US" dirty="0"/>
              <a:t> </a:t>
            </a:r>
            <a:r>
              <a:rPr lang="en-US" dirty="0" err="1"/>
              <a:t>laoreet</a:t>
            </a:r>
            <a:r>
              <a:rPr lang="en-US" dirty="0"/>
              <a:t>.</a:t>
            </a:r>
          </a:p>
        </p:txBody>
      </p:sp>
      <p:sp>
        <p:nvSpPr>
          <p:cNvPr id="66" name="Text Placeholder 2"/>
          <p:cNvSpPr>
            <a:spLocks noGrp="1"/>
          </p:cNvSpPr>
          <p:nvPr>
            <p:ph type="body" sz="quarter" idx="35" hasCustomPrompt="1"/>
          </p:nvPr>
        </p:nvSpPr>
        <p:spPr>
          <a:xfrm>
            <a:off x="1091535" y="5244876"/>
            <a:ext cx="4792371" cy="317697"/>
          </a:xfrm>
          <a:prstGeom prst="rect">
            <a:avLst/>
          </a:prstGeom>
        </p:spPr>
        <p:txBody>
          <a:bodyPr lIns="0" tIns="0" rIns="0" bIns="0">
            <a:noAutofit/>
          </a:bodyPr>
          <a:lstStyle>
            <a:lvl1pPr marL="0" indent="0" algn="l">
              <a:lnSpc>
                <a:spcPct val="100000"/>
              </a:lnSpc>
              <a:spcBef>
                <a:spcPts val="800"/>
              </a:spcBef>
              <a:buNone/>
              <a:defRPr lang="en-US" sz="2133" b="1" kern="1200" dirty="0">
                <a:solidFill>
                  <a:schemeClr val="accent3"/>
                </a:solidFill>
                <a:latin typeface="+mj-lt"/>
                <a:ea typeface="+mn-ea"/>
                <a:cs typeface="+mn-cs"/>
              </a:defRPr>
            </a:lvl1pPr>
            <a:lvl2pPr marL="457189" indent="0">
              <a:buNone/>
              <a:defRPr/>
            </a:lvl2pPr>
            <a:lvl3pPr marL="914377" indent="0">
              <a:buNone/>
              <a:defRPr/>
            </a:lvl3pPr>
            <a:lvl4pPr marL="1371566" indent="0">
              <a:buNone/>
              <a:defRPr/>
            </a:lvl4pPr>
            <a:lvl5pPr marL="1828754" indent="0">
              <a:buNone/>
              <a:defRPr/>
            </a:lvl5pPr>
          </a:lstStyle>
          <a:p>
            <a:r>
              <a:rPr lang="en-US" dirty="0"/>
              <a:t>Click to add a title</a:t>
            </a:r>
          </a:p>
        </p:txBody>
      </p:sp>
      <p:sp>
        <p:nvSpPr>
          <p:cNvPr id="67" name="Text Placeholder 8"/>
          <p:cNvSpPr>
            <a:spLocks noGrp="1"/>
          </p:cNvSpPr>
          <p:nvPr>
            <p:ph type="body" sz="quarter" idx="36" hasCustomPrompt="1"/>
          </p:nvPr>
        </p:nvSpPr>
        <p:spPr>
          <a:xfrm>
            <a:off x="1092431" y="5595975"/>
            <a:ext cx="4791372" cy="470359"/>
          </a:xfrm>
          <a:prstGeom prst="rect">
            <a:avLst/>
          </a:prstGeom>
        </p:spPr>
        <p:txBody>
          <a:bodyPr lIns="0" tIns="0" rIns="0" bIns="0">
            <a:noAutofit/>
          </a:bodyPr>
          <a:lstStyle>
            <a:lvl1pPr marL="0" indent="0" algn="l">
              <a:lnSpc>
                <a:spcPct val="100000"/>
              </a:lnSpc>
              <a:spcBef>
                <a:spcPts val="800"/>
              </a:spcBef>
              <a:buNone/>
              <a:defRPr sz="1600">
                <a:solidFill>
                  <a:schemeClr val="accent3"/>
                </a:solidFill>
                <a:latin typeface="+mn-lt"/>
              </a:defRPr>
            </a:lvl1pPr>
            <a:lvl2pPr marL="457189" indent="0" algn="ctr">
              <a:buNone/>
              <a:defRPr sz="1600">
                <a:solidFill>
                  <a:schemeClr val="bg2"/>
                </a:solidFill>
              </a:defRPr>
            </a:lvl2pPr>
            <a:lvl3pPr marL="914377" indent="0" algn="ctr">
              <a:buNone/>
              <a:defRPr sz="1600">
                <a:solidFill>
                  <a:schemeClr val="bg2"/>
                </a:solidFill>
              </a:defRPr>
            </a:lvl3pPr>
            <a:lvl4pPr marL="1371566" indent="0" algn="ctr">
              <a:buNone/>
              <a:defRPr sz="1600">
                <a:solidFill>
                  <a:schemeClr val="bg2"/>
                </a:solidFill>
              </a:defRPr>
            </a:lvl4pPr>
            <a:lvl5pPr marL="1828754" indent="0" algn="ctr">
              <a:buNone/>
              <a:defRPr sz="1600">
                <a:solidFill>
                  <a:schemeClr val="bg2"/>
                </a:solidFill>
              </a:defRPr>
            </a:lvl5pPr>
          </a:lstStyle>
          <a:p>
            <a:pPr lvl="0"/>
            <a:r>
              <a:rPr lang="en-US" dirty="0"/>
              <a:t>Click to start texting.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a:t>
            </a:r>
            <a:r>
              <a:rPr lang="ru-RU" dirty="0"/>
              <a:t> </a:t>
            </a:r>
            <a:r>
              <a:rPr lang="en-US" dirty="0" err="1"/>
              <a:t>tincidunt</a:t>
            </a:r>
            <a:r>
              <a:rPr lang="ru-RU" dirty="0"/>
              <a:t> </a:t>
            </a:r>
            <a:r>
              <a:rPr lang="en-US" dirty="0" err="1"/>
              <a:t>ut</a:t>
            </a:r>
            <a:r>
              <a:rPr lang="en-US" dirty="0"/>
              <a:t> </a:t>
            </a:r>
            <a:r>
              <a:rPr lang="en-US" dirty="0" err="1"/>
              <a:t>laoreet</a:t>
            </a:r>
            <a:r>
              <a:rPr lang="en-US" dirty="0"/>
              <a:t>.</a:t>
            </a:r>
          </a:p>
        </p:txBody>
      </p:sp>
      <p:sp>
        <p:nvSpPr>
          <p:cNvPr id="68" name="Text Placeholder 2"/>
          <p:cNvSpPr>
            <a:spLocks noGrp="1"/>
          </p:cNvSpPr>
          <p:nvPr>
            <p:ph type="body" sz="quarter" idx="37" hasCustomPrompt="1"/>
          </p:nvPr>
        </p:nvSpPr>
        <p:spPr>
          <a:xfrm>
            <a:off x="6863817" y="1068045"/>
            <a:ext cx="4801236" cy="317697"/>
          </a:xfrm>
          <a:prstGeom prst="rect">
            <a:avLst/>
          </a:prstGeom>
        </p:spPr>
        <p:txBody>
          <a:bodyPr lIns="0" tIns="0" rIns="0" bIns="0">
            <a:noAutofit/>
          </a:bodyPr>
          <a:lstStyle>
            <a:lvl1pPr marL="0" indent="0" algn="l">
              <a:lnSpc>
                <a:spcPct val="100000"/>
              </a:lnSpc>
              <a:spcBef>
                <a:spcPts val="800"/>
              </a:spcBef>
              <a:buNone/>
              <a:defRPr lang="en-US" sz="2133" b="1" kern="1200" dirty="0">
                <a:solidFill>
                  <a:schemeClr val="accent3"/>
                </a:solidFill>
                <a:latin typeface="+mj-lt"/>
                <a:ea typeface="+mn-ea"/>
                <a:cs typeface="+mn-cs"/>
              </a:defRPr>
            </a:lvl1pPr>
            <a:lvl2pPr marL="457189" indent="0">
              <a:buNone/>
              <a:defRPr/>
            </a:lvl2pPr>
            <a:lvl3pPr marL="914377" indent="0">
              <a:buNone/>
              <a:defRPr/>
            </a:lvl3pPr>
            <a:lvl4pPr marL="1371566" indent="0">
              <a:buNone/>
              <a:defRPr/>
            </a:lvl4pPr>
            <a:lvl5pPr marL="1828754" indent="0">
              <a:buNone/>
              <a:defRPr/>
            </a:lvl5pPr>
          </a:lstStyle>
          <a:p>
            <a:r>
              <a:rPr lang="en-US" dirty="0"/>
              <a:t>Click to add a title</a:t>
            </a:r>
          </a:p>
        </p:txBody>
      </p:sp>
      <p:sp>
        <p:nvSpPr>
          <p:cNvPr id="69" name="Text Placeholder 8"/>
          <p:cNvSpPr>
            <a:spLocks noGrp="1"/>
          </p:cNvSpPr>
          <p:nvPr>
            <p:ph type="body" sz="quarter" idx="38" hasCustomPrompt="1"/>
          </p:nvPr>
        </p:nvSpPr>
        <p:spPr>
          <a:xfrm>
            <a:off x="6864714" y="1419145"/>
            <a:ext cx="4800237" cy="470359"/>
          </a:xfrm>
          <a:prstGeom prst="rect">
            <a:avLst/>
          </a:prstGeom>
        </p:spPr>
        <p:txBody>
          <a:bodyPr lIns="0" tIns="0" rIns="0" bIns="0">
            <a:noAutofit/>
          </a:bodyPr>
          <a:lstStyle>
            <a:lvl1pPr marL="0" indent="0" algn="l">
              <a:lnSpc>
                <a:spcPct val="100000"/>
              </a:lnSpc>
              <a:spcBef>
                <a:spcPts val="800"/>
              </a:spcBef>
              <a:buNone/>
              <a:defRPr sz="1600">
                <a:solidFill>
                  <a:schemeClr val="accent3"/>
                </a:solidFill>
                <a:latin typeface="+mn-lt"/>
              </a:defRPr>
            </a:lvl1pPr>
            <a:lvl2pPr marL="457189" indent="0" algn="ctr">
              <a:buNone/>
              <a:defRPr sz="1600">
                <a:solidFill>
                  <a:schemeClr val="bg2"/>
                </a:solidFill>
              </a:defRPr>
            </a:lvl2pPr>
            <a:lvl3pPr marL="914377" indent="0" algn="ctr">
              <a:buNone/>
              <a:defRPr sz="1600">
                <a:solidFill>
                  <a:schemeClr val="bg2"/>
                </a:solidFill>
              </a:defRPr>
            </a:lvl3pPr>
            <a:lvl4pPr marL="1371566" indent="0" algn="ctr">
              <a:buNone/>
              <a:defRPr sz="1600">
                <a:solidFill>
                  <a:schemeClr val="bg2"/>
                </a:solidFill>
              </a:defRPr>
            </a:lvl4pPr>
            <a:lvl5pPr marL="1828754" indent="0" algn="ctr">
              <a:buNone/>
              <a:defRPr sz="1600">
                <a:solidFill>
                  <a:schemeClr val="bg2"/>
                </a:solidFill>
              </a:defRPr>
            </a:lvl5pPr>
          </a:lstStyle>
          <a:p>
            <a:pPr lvl="0"/>
            <a:r>
              <a:rPr lang="en-US" dirty="0"/>
              <a:t>Click to start texting.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a:t>
            </a:r>
            <a:r>
              <a:rPr lang="ru-RU" dirty="0"/>
              <a:t> </a:t>
            </a:r>
            <a:r>
              <a:rPr lang="en-US" dirty="0" err="1"/>
              <a:t>tincidunt</a:t>
            </a:r>
            <a:r>
              <a:rPr lang="ru-RU" dirty="0"/>
              <a:t> </a:t>
            </a:r>
            <a:r>
              <a:rPr lang="en-US" dirty="0" err="1"/>
              <a:t>ut</a:t>
            </a:r>
            <a:r>
              <a:rPr lang="en-US" dirty="0"/>
              <a:t> </a:t>
            </a:r>
            <a:r>
              <a:rPr lang="en-US" dirty="0" err="1"/>
              <a:t>laoreet</a:t>
            </a:r>
            <a:r>
              <a:rPr lang="en-US" dirty="0"/>
              <a:t>.</a:t>
            </a:r>
          </a:p>
        </p:txBody>
      </p:sp>
      <p:sp>
        <p:nvSpPr>
          <p:cNvPr id="70" name="Text Placeholder 2"/>
          <p:cNvSpPr>
            <a:spLocks noGrp="1"/>
          </p:cNvSpPr>
          <p:nvPr>
            <p:ph type="body" sz="quarter" idx="39" hasCustomPrompt="1"/>
          </p:nvPr>
        </p:nvSpPr>
        <p:spPr>
          <a:xfrm>
            <a:off x="6281402" y="1096098"/>
            <a:ext cx="458291" cy="459737"/>
          </a:xfrm>
          <a:prstGeom prst="ellipse">
            <a:avLst/>
          </a:prstGeom>
          <a:solidFill>
            <a:schemeClr val="accent2"/>
          </a:solidFill>
        </p:spPr>
        <p:txBody>
          <a:bodyPr lIns="0" tIns="0" rIns="0" bIns="0" anchor="ctr">
            <a:noAutofit/>
          </a:bodyPr>
          <a:lstStyle>
            <a:lvl1pPr marL="0" indent="0" algn="ctr">
              <a:lnSpc>
                <a:spcPct val="100000"/>
              </a:lnSpc>
              <a:spcBef>
                <a:spcPts val="800"/>
              </a:spcBef>
              <a:buNone/>
              <a:defRPr sz="2133">
                <a:solidFill>
                  <a:schemeClr val="bg1"/>
                </a:solidFill>
              </a:defRPr>
            </a:lvl1pPr>
            <a:lvl2pPr marL="457189" indent="0" algn="ctr">
              <a:buNone/>
              <a:defRPr>
                <a:solidFill>
                  <a:schemeClr val="bg1"/>
                </a:solidFill>
              </a:defRPr>
            </a:lvl2pPr>
            <a:lvl3pPr marL="914377" indent="0" algn="ctr">
              <a:buNone/>
              <a:defRPr>
                <a:solidFill>
                  <a:schemeClr val="bg1"/>
                </a:solidFill>
              </a:defRPr>
            </a:lvl3pPr>
            <a:lvl4pPr marL="1371566" indent="0" algn="ctr">
              <a:buNone/>
              <a:defRPr>
                <a:solidFill>
                  <a:schemeClr val="bg1"/>
                </a:solidFill>
              </a:defRPr>
            </a:lvl4pPr>
            <a:lvl5pPr marL="1828754" indent="0" algn="ctr">
              <a:buNone/>
              <a:defRPr>
                <a:solidFill>
                  <a:schemeClr val="bg1"/>
                </a:solidFill>
              </a:defRPr>
            </a:lvl5pPr>
          </a:lstStyle>
          <a:p>
            <a:pPr lvl="0"/>
            <a:r>
              <a:rPr lang="ru-RU" dirty="0"/>
              <a:t>6</a:t>
            </a:r>
            <a:endParaRPr lang="en-US" dirty="0"/>
          </a:p>
        </p:txBody>
      </p:sp>
      <p:sp>
        <p:nvSpPr>
          <p:cNvPr id="71" name="Text Placeholder 2"/>
          <p:cNvSpPr>
            <a:spLocks noGrp="1"/>
          </p:cNvSpPr>
          <p:nvPr>
            <p:ph type="body" sz="quarter" idx="40" hasCustomPrompt="1"/>
          </p:nvPr>
        </p:nvSpPr>
        <p:spPr>
          <a:xfrm>
            <a:off x="6280645" y="2140682"/>
            <a:ext cx="458291" cy="459737"/>
          </a:xfrm>
          <a:prstGeom prst="ellipse">
            <a:avLst/>
          </a:prstGeom>
          <a:solidFill>
            <a:schemeClr val="accent2"/>
          </a:solidFill>
        </p:spPr>
        <p:txBody>
          <a:bodyPr lIns="0" tIns="0" rIns="0" bIns="0" anchor="ctr">
            <a:noAutofit/>
          </a:bodyPr>
          <a:lstStyle>
            <a:lvl1pPr marL="0" indent="0" algn="ctr">
              <a:lnSpc>
                <a:spcPct val="100000"/>
              </a:lnSpc>
              <a:spcBef>
                <a:spcPts val="800"/>
              </a:spcBef>
              <a:buNone/>
              <a:defRPr sz="2133">
                <a:solidFill>
                  <a:schemeClr val="bg1"/>
                </a:solidFill>
              </a:defRPr>
            </a:lvl1pPr>
            <a:lvl2pPr marL="457189" indent="0" algn="ctr">
              <a:buNone/>
              <a:defRPr>
                <a:solidFill>
                  <a:schemeClr val="bg1"/>
                </a:solidFill>
              </a:defRPr>
            </a:lvl2pPr>
            <a:lvl3pPr marL="914377" indent="0" algn="ctr">
              <a:buNone/>
              <a:defRPr>
                <a:solidFill>
                  <a:schemeClr val="bg1"/>
                </a:solidFill>
              </a:defRPr>
            </a:lvl3pPr>
            <a:lvl4pPr marL="1371566" indent="0" algn="ctr">
              <a:buNone/>
              <a:defRPr>
                <a:solidFill>
                  <a:schemeClr val="bg1"/>
                </a:solidFill>
              </a:defRPr>
            </a:lvl4pPr>
            <a:lvl5pPr marL="1828754" indent="0" algn="ctr">
              <a:buNone/>
              <a:defRPr>
                <a:solidFill>
                  <a:schemeClr val="bg1"/>
                </a:solidFill>
              </a:defRPr>
            </a:lvl5pPr>
          </a:lstStyle>
          <a:p>
            <a:pPr lvl="0"/>
            <a:r>
              <a:rPr lang="ru-RU" dirty="0"/>
              <a:t>7</a:t>
            </a:r>
            <a:endParaRPr lang="en-US" dirty="0"/>
          </a:p>
        </p:txBody>
      </p:sp>
      <p:sp>
        <p:nvSpPr>
          <p:cNvPr id="72" name="Text Placeholder 2"/>
          <p:cNvSpPr>
            <a:spLocks noGrp="1"/>
          </p:cNvSpPr>
          <p:nvPr>
            <p:ph type="body" sz="quarter" idx="41" hasCustomPrompt="1"/>
          </p:nvPr>
        </p:nvSpPr>
        <p:spPr>
          <a:xfrm>
            <a:off x="6280645" y="3185266"/>
            <a:ext cx="458291" cy="459737"/>
          </a:xfrm>
          <a:prstGeom prst="ellipse">
            <a:avLst/>
          </a:prstGeom>
          <a:solidFill>
            <a:schemeClr val="accent2"/>
          </a:solidFill>
        </p:spPr>
        <p:txBody>
          <a:bodyPr lIns="0" tIns="0" rIns="0" bIns="0" anchor="ctr">
            <a:noAutofit/>
          </a:bodyPr>
          <a:lstStyle>
            <a:lvl1pPr marL="0" indent="0" algn="ctr">
              <a:lnSpc>
                <a:spcPct val="100000"/>
              </a:lnSpc>
              <a:spcBef>
                <a:spcPts val="800"/>
              </a:spcBef>
              <a:buNone/>
              <a:defRPr sz="2133">
                <a:solidFill>
                  <a:schemeClr val="bg1"/>
                </a:solidFill>
              </a:defRPr>
            </a:lvl1pPr>
            <a:lvl2pPr marL="457189" indent="0" algn="ctr">
              <a:buNone/>
              <a:defRPr>
                <a:solidFill>
                  <a:schemeClr val="bg1"/>
                </a:solidFill>
              </a:defRPr>
            </a:lvl2pPr>
            <a:lvl3pPr marL="914377" indent="0" algn="ctr">
              <a:buNone/>
              <a:defRPr>
                <a:solidFill>
                  <a:schemeClr val="bg1"/>
                </a:solidFill>
              </a:defRPr>
            </a:lvl3pPr>
            <a:lvl4pPr marL="1371566" indent="0" algn="ctr">
              <a:buNone/>
              <a:defRPr>
                <a:solidFill>
                  <a:schemeClr val="bg1"/>
                </a:solidFill>
              </a:defRPr>
            </a:lvl4pPr>
            <a:lvl5pPr marL="1828754" indent="0" algn="ctr">
              <a:buNone/>
              <a:defRPr>
                <a:solidFill>
                  <a:schemeClr val="bg1"/>
                </a:solidFill>
              </a:defRPr>
            </a:lvl5pPr>
          </a:lstStyle>
          <a:p>
            <a:pPr lvl="0"/>
            <a:r>
              <a:rPr lang="ru-RU" dirty="0"/>
              <a:t>8</a:t>
            </a:r>
            <a:endParaRPr lang="en-US" dirty="0"/>
          </a:p>
        </p:txBody>
      </p:sp>
      <p:sp>
        <p:nvSpPr>
          <p:cNvPr id="73" name="Text Placeholder 2"/>
          <p:cNvSpPr>
            <a:spLocks noGrp="1"/>
          </p:cNvSpPr>
          <p:nvPr>
            <p:ph type="body" sz="quarter" idx="42" hasCustomPrompt="1"/>
          </p:nvPr>
        </p:nvSpPr>
        <p:spPr>
          <a:xfrm>
            <a:off x="6280645" y="4229850"/>
            <a:ext cx="458291" cy="459737"/>
          </a:xfrm>
          <a:prstGeom prst="ellipse">
            <a:avLst/>
          </a:prstGeom>
          <a:solidFill>
            <a:schemeClr val="accent2"/>
          </a:solidFill>
        </p:spPr>
        <p:txBody>
          <a:bodyPr lIns="0" tIns="0" rIns="0" bIns="0" anchor="ctr">
            <a:noAutofit/>
          </a:bodyPr>
          <a:lstStyle>
            <a:lvl1pPr marL="0" indent="0" algn="ctr">
              <a:lnSpc>
                <a:spcPct val="100000"/>
              </a:lnSpc>
              <a:spcBef>
                <a:spcPts val="800"/>
              </a:spcBef>
              <a:buNone/>
              <a:defRPr sz="2133">
                <a:solidFill>
                  <a:schemeClr val="bg1"/>
                </a:solidFill>
              </a:defRPr>
            </a:lvl1pPr>
            <a:lvl2pPr marL="457189" indent="0" algn="ctr">
              <a:buNone/>
              <a:defRPr>
                <a:solidFill>
                  <a:schemeClr val="bg1"/>
                </a:solidFill>
              </a:defRPr>
            </a:lvl2pPr>
            <a:lvl3pPr marL="914377" indent="0" algn="ctr">
              <a:buNone/>
              <a:defRPr>
                <a:solidFill>
                  <a:schemeClr val="bg1"/>
                </a:solidFill>
              </a:defRPr>
            </a:lvl3pPr>
            <a:lvl4pPr marL="1371566" indent="0" algn="ctr">
              <a:buNone/>
              <a:defRPr>
                <a:solidFill>
                  <a:schemeClr val="bg1"/>
                </a:solidFill>
              </a:defRPr>
            </a:lvl4pPr>
            <a:lvl5pPr marL="1828754" indent="0" algn="ctr">
              <a:buNone/>
              <a:defRPr>
                <a:solidFill>
                  <a:schemeClr val="bg1"/>
                </a:solidFill>
              </a:defRPr>
            </a:lvl5pPr>
          </a:lstStyle>
          <a:p>
            <a:pPr lvl="0"/>
            <a:r>
              <a:rPr lang="ru-RU" dirty="0"/>
              <a:t>9</a:t>
            </a:r>
            <a:endParaRPr lang="en-US" dirty="0"/>
          </a:p>
        </p:txBody>
      </p:sp>
      <p:sp>
        <p:nvSpPr>
          <p:cNvPr id="74" name="Text Placeholder 2"/>
          <p:cNvSpPr>
            <a:spLocks noGrp="1"/>
          </p:cNvSpPr>
          <p:nvPr>
            <p:ph type="body" sz="quarter" idx="43" hasCustomPrompt="1"/>
          </p:nvPr>
        </p:nvSpPr>
        <p:spPr>
          <a:xfrm>
            <a:off x="6280645" y="5274433"/>
            <a:ext cx="458291" cy="459737"/>
          </a:xfrm>
          <a:prstGeom prst="ellipse">
            <a:avLst/>
          </a:prstGeom>
          <a:solidFill>
            <a:schemeClr val="accent2"/>
          </a:solidFill>
        </p:spPr>
        <p:txBody>
          <a:bodyPr lIns="0" tIns="0" rIns="0" bIns="0" anchor="ctr">
            <a:noAutofit/>
          </a:bodyPr>
          <a:lstStyle>
            <a:lvl1pPr marL="0" indent="0" algn="ctr">
              <a:lnSpc>
                <a:spcPct val="100000"/>
              </a:lnSpc>
              <a:spcBef>
                <a:spcPts val="800"/>
              </a:spcBef>
              <a:buNone/>
              <a:defRPr sz="2133">
                <a:solidFill>
                  <a:schemeClr val="bg1"/>
                </a:solidFill>
              </a:defRPr>
            </a:lvl1pPr>
            <a:lvl2pPr marL="457189" indent="0" algn="ctr">
              <a:buNone/>
              <a:defRPr>
                <a:solidFill>
                  <a:schemeClr val="bg1"/>
                </a:solidFill>
              </a:defRPr>
            </a:lvl2pPr>
            <a:lvl3pPr marL="914377" indent="0" algn="ctr">
              <a:buNone/>
              <a:defRPr>
                <a:solidFill>
                  <a:schemeClr val="bg1"/>
                </a:solidFill>
              </a:defRPr>
            </a:lvl3pPr>
            <a:lvl4pPr marL="1371566" indent="0" algn="ctr">
              <a:buNone/>
              <a:defRPr>
                <a:solidFill>
                  <a:schemeClr val="bg1"/>
                </a:solidFill>
              </a:defRPr>
            </a:lvl4pPr>
            <a:lvl5pPr marL="1828754" indent="0" algn="ctr">
              <a:buNone/>
              <a:defRPr>
                <a:solidFill>
                  <a:schemeClr val="bg1"/>
                </a:solidFill>
              </a:defRPr>
            </a:lvl5pPr>
          </a:lstStyle>
          <a:p>
            <a:pPr lvl="0"/>
            <a:r>
              <a:rPr lang="ru-RU" dirty="0"/>
              <a:t>10</a:t>
            </a:r>
            <a:endParaRPr lang="en-US" dirty="0"/>
          </a:p>
        </p:txBody>
      </p:sp>
      <p:sp>
        <p:nvSpPr>
          <p:cNvPr id="75" name="Text Placeholder 2"/>
          <p:cNvSpPr>
            <a:spLocks noGrp="1"/>
          </p:cNvSpPr>
          <p:nvPr>
            <p:ph type="body" sz="quarter" idx="44" hasCustomPrompt="1"/>
          </p:nvPr>
        </p:nvSpPr>
        <p:spPr>
          <a:xfrm>
            <a:off x="6863817" y="2126832"/>
            <a:ext cx="4801236" cy="317697"/>
          </a:xfrm>
          <a:prstGeom prst="rect">
            <a:avLst/>
          </a:prstGeom>
        </p:spPr>
        <p:txBody>
          <a:bodyPr lIns="0" tIns="0" rIns="0" bIns="0">
            <a:noAutofit/>
          </a:bodyPr>
          <a:lstStyle>
            <a:lvl1pPr marL="0" indent="0" algn="l">
              <a:lnSpc>
                <a:spcPct val="100000"/>
              </a:lnSpc>
              <a:spcBef>
                <a:spcPts val="800"/>
              </a:spcBef>
              <a:buNone/>
              <a:defRPr lang="en-US" sz="2133" b="1" kern="1200" dirty="0">
                <a:solidFill>
                  <a:schemeClr val="accent3"/>
                </a:solidFill>
                <a:latin typeface="+mj-lt"/>
                <a:ea typeface="+mn-ea"/>
                <a:cs typeface="+mn-cs"/>
              </a:defRPr>
            </a:lvl1pPr>
            <a:lvl2pPr marL="457189" indent="0">
              <a:buNone/>
              <a:defRPr/>
            </a:lvl2pPr>
            <a:lvl3pPr marL="914377" indent="0">
              <a:buNone/>
              <a:defRPr/>
            </a:lvl3pPr>
            <a:lvl4pPr marL="1371566" indent="0">
              <a:buNone/>
              <a:defRPr/>
            </a:lvl4pPr>
            <a:lvl5pPr marL="1828754" indent="0">
              <a:buNone/>
              <a:defRPr/>
            </a:lvl5pPr>
          </a:lstStyle>
          <a:p>
            <a:r>
              <a:rPr lang="en-US" dirty="0"/>
              <a:t>Click to add a title</a:t>
            </a:r>
          </a:p>
        </p:txBody>
      </p:sp>
      <p:sp>
        <p:nvSpPr>
          <p:cNvPr id="76" name="Text Placeholder 8"/>
          <p:cNvSpPr>
            <a:spLocks noGrp="1"/>
          </p:cNvSpPr>
          <p:nvPr>
            <p:ph type="body" sz="quarter" idx="45" hasCustomPrompt="1"/>
          </p:nvPr>
        </p:nvSpPr>
        <p:spPr>
          <a:xfrm>
            <a:off x="6864714" y="2477931"/>
            <a:ext cx="4800237" cy="470359"/>
          </a:xfrm>
          <a:prstGeom prst="rect">
            <a:avLst/>
          </a:prstGeom>
        </p:spPr>
        <p:txBody>
          <a:bodyPr lIns="0" tIns="0" rIns="0" bIns="0">
            <a:noAutofit/>
          </a:bodyPr>
          <a:lstStyle>
            <a:lvl1pPr marL="0" indent="0" algn="l">
              <a:lnSpc>
                <a:spcPct val="100000"/>
              </a:lnSpc>
              <a:spcBef>
                <a:spcPts val="800"/>
              </a:spcBef>
              <a:buNone/>
              <a:defRPr sz="1600">
                <a:solidFill>
                  <a:schemeClr val="accent3"/>
                </a:solidFill>
                <a:latin typeface="+mn-lt"/>
              </a:defRPr>
            </a:lvl1pPr>
            <a:lvl2pPr marL="457189" indent="0" algn="ctr">
              <a:buNone/>
              <a:defRPr sz="1600">
                <a:solidFill>
                  <a:schemeClr val="bg2"/>
                </a:solidFill>
              </a:defRPr>
            </a:lvl2pPr>
            <a:lvl3pPr marL="914377" indent="0" algn="ctr">
              <a:buNone/>
              <a:defRPr sz="1600">
                <a:solidFill>
                  <a:schemeClr val="bg2"/>
                </a:solidFill>
              </a:defRPr>
            </a:lvl3pPr>
            <a:lvl4pPr marL="1371566" indent="0" algn="ctr">
              <a:buNone/>
              <a:defRPr sz="1600">
                <a:solidFill>
                  <a:schemeClr val="bg2"/>
                </a:solidFill>
              </a:defRPr>
            </a:lvl4pPr>
            <a:lvl5pPr marL="1828754" indent="0" algn="ctr">
              <a:buNone/>
              <a:defRPr sz="1600">
                <a:solidFill>
                  <a:schemeClr val="bg2"/>
                </a:solidFill>
              </a:defRPr>
            </a:lvl5pPr>
          </a:lstStyle>
          <a:p>
            <a:pPr lvl="0"/>
            <a:r>
              <a:rPr lang="en-US" dirty="0"/>
              <a:t>Click to start texting.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a:t>
            </a:r>
            <a:r>
              <a:rPr lang="ru-RU" dirty="0"/>
              <a:t> </a:t>
            </a:r>
            <a:r>
              <a:rPr lang="en-US" dirty="0" err="1"/>
              <a:t>tincidunt</a:t>
            </a:r>
            <a:r>
              <a:rPr lang="ru-RU" dirty="0"/>
              <a:t> </a:t>
            </a:r>
            <a:r>
              <a:rPr lang="en-US" dirty="0" err="1"/>
              <a:t>ut</a:t>
            </a:r>
            <a:r>
              <a:rPr lang="en-US" dirty="0"/>
              <a:t> </a:t>
            </a:r>
            <a:r>
              <a:rPr lang="en-US" dirty="0" err="1"/>
              <a:t>laoreet</a:t>
            </a:r>
            <a:r>
              <a:rPr lang="en-US" dirty="0"/>
              <a:t>.</a:t>
            </a:r>
          </a:p>
        </p:txBody>
      </p:sp>
      <p:sp>
        <p:nvSpPr>
          <p:cNvPr id="77" name="Text Placeholder 2"/>
          <p:cNvSpPr>
            <a:spLocks noGrp="1"/>
          </p:cNvSpPr>
          <p:nvPr>
            <p:ph type="body" sz="quarter" idx="46" hasCustomPrompt="1"/>
          </p:nvPr>
        </p:nvSpPr>
        <p:spPr>
          <a:xfrm>
            <a:off x="6863817" y="3161866"/>
            <a:ext cx="4801236" cy="317697"/>
          </a:xfrm>
          <a:prstGeom prst="rect">
            <a:avLst/>
          </a:prstGeom>
        </p:spPr>
        <p:txBody>
          <a:bodyPr lIns="0" tIns="0" rIns="0" bIns="0">
            <a:noAutofit/>
          </a:bodyPr>
          <a:lstStyle>
            <a:lvl1pPr marL="0" indent="0" algn="l">
              <a:lnSpc>
                <a:spcPct val="100000"/>
              </a:lnSpc>
              <a:spcBef>
                <a:spcPts val="800"/>
              </a:spcBef>
              <a:buNone/>
              <a:defRPr lang="en-US" sz="2133" b="1" kern="1200" dirty="0">
                <a:solidFill>
                  <a:schemeClr val="accent3"/>
                </a:solidFill>
                <a:latin typeface="+mj-lt"/>
                <a:ea typeface="+mn-ea"/>
                <a:cs typeface="+mn-cs"/>
              </a:defRPr>
            </a:lvl1pPr>
            <a:lvl2pPr marL="457189" indent="0">
              <a:buNone/>
              <a:defRPr/>
            </a:lvl2pPr>
            <a:lvl3pPr marL="914377" indent="0">
              <a:buNone/>
              <a:defRPr/>
            </a:lvl3pPr>
            <a:lvl4pPr marL="1371566" indent="0">
              <a:buNone/>
              <a:defRPr/>
            </a:lvl4pPr>
            <a:lvl5pPr marL="1828754" indent="0">
              <a:buNone/>
              <a:defRPr/>
            </a:lvl5pPr>
          </a:lstStyle>
          <a:p>
            <a:r>
              <a:rPr lang="en-US" dirty="0"/>
              <a:t>Click to add a title</a:t>
            </a:r>
          </a:p>
        </p:txBody>
      </p:sp>
      <p:sp>
        <p:nvSpPr>
          <p:cNvPr id="78" name="Text Placeholder 8"/>
          <p:cNvSpPr>
            <a:spLocks noGrp="1"/>
          </p:cNvSpPr>
          <p:nvPr>
            <p:ph type="body" sz="quarter" idx="47" hasCustomPrompt="1"/>
          </p:nvPr>
        </p:nvSpPr>
        <p:spPr>
          <a:xfrm>
            <a:off x="6864714" y="3512966"/>
            <a:ext cx="4800237" cy="470359"/>
          </a:xfrm>
          <a:prstGeom prst="rect">
            <a:avLst/>
          </a:prstGeom>
        </p:spPr>
        <p:txBody>
          <a:bodyPr lIns="0" tIns="0" rIns="0" bIns="0">
            <a:noAutofit/>
          </a:bodyPr>
          <a:lstStyle>
            <a:lvl1pPr marL="0" indent="0" algn="l">
              <a:lnSpc>
                <a:spcPct val="100000"/>
              </a:lnSpc>
              <a:spcBef>
                <a:spcPts val="800"/>
              </a:spcBef>
              <a:buNone/>
              <a:defRPr sz="1600">
                <a:solidFill>
                  <a:schemeClr val="accent3"/>
                </a:solidFill>
                <a:latin typeface="+mn-lt"/>
              </a:defRPr>
            </a:lvl1pPr>
            <a:lvl2pPr marL="457189" indent="0" algn="ctr">
              <a:buNone/>
              <a:defRPr sz="1600">
                <a:solidFill>
                  <a:schemeClr val="bg2"/>
                </a:solidFill>
              </a:defRPr>
            </a:lvl2pPr>
            <a:lvl3pPr marL="914377" indent="0" algn="ctr">
              <a:buNone/>
              <a:defRPr sz="1600">
                <a:solidFill>
                  <a:schemeClr val="bg2"/>
                </a:solidFill>
              </a:defRPr>
            </a:lvl3pPr>
            <a:lvl4pPr marL="1371566" indent="0" algn="ctr">
              <a:buNone/>
              <a:defRPr sz="1600">
                <a:solidFill>
                  <a:schemeClr val="bg2"/>
                </a:solidFill>
              </a:defRPr>
            </a:lvl4pPr>
            <a:lvl5pPr marL="1828754" indent="0" algn="ctr">
              <a:buNone/>
              <a:defRPr sz="1600">
                <a:solidFill>
                  <a:schemeClr val="bg2"/>
                </a:solidFill>
              </a:defRPr>
            </a:lvl5pPr>
          </a:lstStyle>
          <a:p>
            <a:pPr lvl="0"/>
            <a:r>
              <a:rPr lang="en-US" dirty="0"/>
              <a:t>Click to start texting.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a:t>
            </a:r>
            <a:r>
              <a:rPr lang="ru-RU" dirty="0"/>
              <a:t> </a:t>
            </a:r>
            <a:r>
              <a:rPr lang="en-US" dirty="0" err="1"/>
              <a:t>tincidunt</a:t>
            </a:r>
            <a:r>
              <a:rPr lang="ru-RU" dirty="0"/>
              <a:t> </a:t>
            </a:r>
            <a:r>
              <a:rPr lang="en-US" dirty="0" err="1"/>
              <a:t>ut</a:t>
            </a:r>
            <a:r>
              <a:rPr lang="en-US" dirty="0"/>
              <a:t> </a:t>
            </a:r>
            <a:r>
              <a:rPr lang="en-US" dirty="0" err="1"/>
              <a:t>laoreet</a:t>
            </a:r>
            <a:r>
              <a:rPr lang="en-US" dirty="0"/>
              <a:t>.</a:t>
            </a:r>
          </a:p>
        </p:txBody>
      </p:sp>
      <p:sp>
        <p:nvSpPr>
          <p:cNvPr id="79" name="Text Placeholder 2"/>
          <p:cNvSpPr>
            <a:spLocks noGrp="1"/>
          </p:cNvSpPr>
          <p:nvPr>
            <p:ph type="body" sz="quarter" idx="48" hasCustomPrompt="1"/>
          </p:nvPr>
        </p:nvSpPr>
        <p:spPr>
          <a:xfrm>
            <a:off x="6863815" y="4211992"/>
            <a:ext cx="4801236" cy="317697"/>
          </a:xfrm>
          <a:prstGeom prst="rect">
            <a:avLst/>
          </a:prstGeom>
        </p:spPr>
        <p:txBody>
          <a:bodyPr lIns="0" tIns="0" rIns="0" bIns="0">
            <a:noAutofit/>
          </a:bodyPr>
          <a:lstStyle>
            <a:lvl1pPr marL="0" indent="0" algn="l">
              <a:lnSpc>
                <a:spcPct val="100000"/>
              </a:lnSpc>
              <a:spcBef>
                <a:spcPts val="800"/>
              </a:spcBef>
              <a:buNone/>
              <a:defRPr lang="en-US" sz="2133" b="1" kern="1200" dirty="0">
                <a:solidFill>
                  <a:schemeClr val="accent3"/>
                </a:solidFill>
                <a:latin typeface="+mj-lt"/>
                <a:ea typeface="+mn-ea"/>
                <a:cs typeface="+mn-cs"/>
              </a:defRPr>
            </a:lvl1pPr>
            <a:lvl2pPr marL="457189" indent="0">
              <a:buNone/>
              <a:defRPr/>
            </a:lvl2pPr>
            <a:lvl3pPr marL="914377" indent="0">
              <a:buNone/>
              <a:defRPr/>
            </a:lvl3pPr>
            <a:lvl4pPr marL="1371566" indent="0">
              <a:buNone/>
              <a:defRPr/>
            </a:lvl4pPr>
            <a:lvl5pPr marL="1828754" indent="0">
              <a:buNone/>
              <a:defRPr/>
            </a:lvl5pPr>
          </a:lstStyle>
          <a:p>
            <a:r>
              <a:rPr lang="en-US" dirty="0"/>
              <a:t>Click to add a title</a:t>
            </a:r>
          </a:p>
        </p:txBody>
      </p:sp>
      <p:sp>
        <p:nvSpPr>
          <p:cNvPr id="80" name="Text Placeholder 8"/>
          <p:cNvSpPr>
            <a:spLocks noGrp="1"/>
          </p:cNvSpPr>
          <p:nvPr>
            <p:ph type="body" sz="quarter" idx="49" hasCustomPrompt="1"/>
          </p:nvPr>
        </p:nvSpPr>
        <p:spPr>
          <a:xfrm>
            <a:off x="6864712" y="4563091"/>
            <a:ext cx="4800237" cy="470359"/>
          </a:xfrm>
          <a:prstGeom prst="rect">
            <a:avLst/>
          </a:prstGeom>
        </p:spPr>
        <p:txBody>
          <a:bodyPr lIns="0" tIns="0" rIns="0" bIns="0">
            <a:noAutofit/>
          </a:bodyPr>
          <a:lstStyle>
            <a:lvl1pPr marL="0" indent="0" algn="l">
              <a:lnSpc>
                <a:spcPct val="100000"/>
              </a:lnSpc>
              <a:spcBef>
                <a:spcPts val="800"/>
              </a:spcBef>
              <a:buNone/>
              <a:defRPr sz="1600">
                <a:solidFill>
                  <a:schemeClr val="accent3"/>
                </a:solidFill>
                <a:latin typeface="+mn-lt"/>
              </a:defRPr>
            </a:lvl1pPr>
            <a:lvl2pPr marL="457189" indent="0" algn="ctr">
              <a:buNone/>
              <a:defRPr sz="1600">
                <a:solidFill>
                  <a:schemeClr val="bg2"/>
                </a:solidFill>
              </a:defRPr>
            </a:lvl2pPr>
            <a:lvl3pPr marL="914377" indent="0" algn="ctr">
              <a:buNone/>
              <a:defRPr sz="1600">
                <a:solidFill>
                  <a:schemeClr val="bg2"/>
                </a:solidFill>
              </a:defRPr>
            </a:lvl3pPr>
            <a:lvl4pPr marL="1371566" indent="0" algn="ctr">
              <a:buNone/>
              <a:defRPr sz="1600">
                <a:solidFill>
                  <a:schemeClr val="bg2"/>
                </a:solidFill>
              </a:defRPr>
            </a:lvl4pPr>
            <a:lvl5pPr marL="1828754" indent="0" algn="ctr">
              <a:buNone/>
              <a:defRPr sz="1600">
                <a:solidFill>
                  <a:schemeClr val="bg2"/>
                </a:solidFill>
              </a:defRPr>
            </a:lvl5pPr>
          </a:lstStyle>
          <a:p>
            <a:pPr lvl="0"/>
            <a:r>
              <a:rPr lang="en-US" dirty="0"/>
              <a:t>Click to start texting.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a:t>
            </a:r>
            <a:r>
              <a:rPr lang="ru-RU" dirty="0"/>
              <a:t> </a:t>
            </a:r>
            <a:r>
              <a:rPr lang="en-US" dirty="0" err="1"/>
              <a:t>tincidunt</a:t>
            </a:r>
            <a:r>
              <a:rPr lang="ru-RU" dirty="0"/>
              <a:t> </a:t>
            </a:r>
            <a:r>
              <a:rPr lang="en-US" dirty="0" err="1"/>
              <a:t>ut</a:t>
            </a:r>
            <a:r>
              <a:rPr lang="en-US" dirty="0"/>
              <a:t> </a:t>
            </a:r>
            <a:r>
              <a:rPr lang="en-US" dirty="0" err="1"/>
              <a:t>laoreet</a:t>
            </a:r>
            <a:r>
              <a:rPr lang="en-US" dirty="0"/>
              <a:t>.</a:t>
            </a:r>
          </a:p>
        </p:txBody>
      </p:sp>
      <p:sp>
        <p:nvSpPr>
          <p:cNvPr id="81" name="Text Placeholder 2"/>
          <p:cNvSpPr>
            <a:spLocks noGrp="1"/>
          </p:cNvSpPr>
          <p:nvPr>
            <p:ph type="body" sz="quarter" idx="50" hasCustomPrompt="1"/>
          </p:nvPr>
        </p:nvSpPr>
        <p:spPr>
          <a:xfrm>
            <a:off x="6863815" y="5247026"/>
            <a:ext cx="4801236" cy="317697"/>
          </a:xfrm>
          <a:prstGeom prst="rect">
            <a:avLst/>
          </a:prstGeom>
        </p:spPr>
        <p:txBody>
          <a:bodyPr lIns="0" tIns="0" rIns="0" bIns="0">
            <a:noAutofit/>
          </a:bodyPr>
          <a:lstStyle>
            <a:lvl1pPr marL="0" indent="0" algn="l">
              <a:lnSpc>
                <a:spcPct val="100000"/>
              </a:lnSpc>
              <a:spcBef>
                <a:spcPts val="800"/>
              </a:spcBef>
              <a:buNone/>
              <a:defRPr lang="en-US" sz="2133" b="1" kern="1200" dirty="0">
                <a:solidFill>
                  <a:schemeClr val="accent3"/>
                </a:solidFill>
                <a:latin typeface="+mj-lt"/>
                <a:ea typeface="+mn-ea"/>
                <a:cs typeface="+mn-cs"/>
              </a:defRPr>
            </a:lvl1pPr>
            <a:lvl2pPr marL="457189" indent="0">
              <a:buNone/>
              <a:defRPr/>
            </a:lvl2pPr>
            <a:lvl3pPr marL="914377" indent="0">
              <a:buNone/>
              <a:defRPr/>
            </a:lvl3pPr>
            <a:lvl4pPr marL="1371566" indent="0">
              <a:buNone/>
              <a:defRPr/>
            </a:lvl4pPr>
            <a:lvl5pPr marL="1828754" indent="0">
              <a:buNone/>
              <a:defRPr/>
            </a:lvl5pPr>
          </a:lstStyle>
          <a:p>
            <a:r>
              <a:rPr lang="en-US" dirty="0"/>
              <a:t>Click to add a title</a:t>
            </a:r>
          </a:p>
        </p:txBody>
      </p:sp>
      <p:sp>
        <p:nvSpPr>
          <p:cNvPr id="82" name="Text Placeholder 8"/>
          <p:cNvSpPr>
            <a:spLocks noGrp="1"/>
          </p:cNvSpPr>
          <p:nvPr>
            <p:ph type="body" sz="quarter" idx="51" hasCustomPrompt="1"/>
          </p:nvPr>
        </p:nvSpPr>
        <p:spPr>
          <a:xfrm>
            <a:off x="6864712" y="5598126"/>
            <a:ext cx="4800237" cy="470359"/>
          </a:xfrm>
          <a:prstGeom prst="rect">
            <a:avLst/>
          </a:prstGeom>
        </p:spPr>
        <p:txBody>
          <a:bodyPr lIns="0" tIns="0" rIns="0" bIns="0">
            <a:noAutofit/>
          </a:bodyPr>
          <a:lstStyle>
            <a:lvl1pPr marL="0" indent="0" algn="l">
              <a:lnSpc>
                <a:spcPct val="100000"/>
              </a:lnSpc>
              <a:spcBef>
                <a:spcPts val="800"/>
              </a:spcBef>
              <a:buNone/>
              <a:defRPr sz="1600">
                <a:solidFill>
                  <a:schemeClr val="accent3"/>
                </a:solidFill>
                <a:latin typeface="+mn-lt"/>
              </a:defRPr>
            </a:lvl1pPr>
            <a:lvl2pPr marL="457189" indent="0" algn="ctr">
              <a:buNone/>
              <a:defRPr sz="1600">
                <a:solidFill>
                  <a:schemeClr val="bg2"/>
                </a:solidFill>
              </a:defRPr>
            </a:lvl2pPr>
            <a:lvl3pPr marL="914377" indent="0" algn="ctr">
              <a:buNone/>
              <a:defRPr sz="1600">
                <a:solidFill>
                  <a:schemeClr val="bg2"/>
                </a:solidFill>
              </a:defRPr>
            </a:lvl3pPr>
            <a:lvl4pPr marL="1371566" indent="0" algn="ctr">
              <a:buNone/>
              <a:defRPr sz="1600">
                <a:solidFill>
                  <a:schemeClr val="bg2"/>
                </a:solidFill>
              </a:defRPr>
            </a:lvl4pPr>
            <a:lvl5pPr marL="1828754" indent="0" algn="ctr">
              <a:buNone/>
              <a:defRPr sz="1600">
                <a:solidFill>
                  <a:schemeClr val="bg2"/>
                </a:solidFill>
              </a:defRPr>
            </a:lvl5pPr>
          </a:lstStyle>
          <a:p>
            <a:pPr lvl="0"/>
            <a:r>
              <a:rPr lang="en-US" dirty="0"/>
              <a:t>Click to start texting.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a:t>
            </a:r>
            <a:r>
              <a:rPr lang="ru-RU" dirty="0"/>
              <a:t> </a:t>
            </a:r>
            <a:r>
              <a:rPr lang="en-US" dirty="0" err="1"/>
              <a:t>tincidunt</a:t>
            </a:r>
            <a:r>
              <a:rPr lang="ru-RU" dirty="0"/>
              <a:t> </a:t>
            </a:r>
            <a:r>
              <a:rPr lang="en-US" dirty="0" err="1"/>
              <a:t>ut</a:t>
            </a:r>
            <a:r>
              <a:rPr lang="en-US" dirty="0"/>
              <a:t> </a:t>
            </a:r>
            <a:r>
              <a:rPr lang="en-US" dirty="0" err="1"/>
              <a:t>laoreet</a:t>
            </a:r>
            <a:r>
              <a:rPr lang="en-US" dirty="0"/>
              <a:t>.</a:t>
            </a:r>
          </a:p>
        </p:txBody>
      </p:sp>
      <p:sp>
        <p:nvSpPr>
          <p:cNvPr id="41" name="Text Placeholder 23">
            <a:extLst>
              <a:ext uri="{FF2B5EF4-FFF2-40B4-BE49-F238E27FC236}">
                <a16:creationId xmlns:a16="http://schemas.microsoft.com/office/drawing/2014/main" id="{C17A6133-06D8-48F3-A694-38F41E8E6438}"/>
              </a:ext>
            </a:extLst>
          </p:cNvPr>
          <p:cNvSpPr>
            <a:spLocks noGrp="1"/>
          </p:cNvSpPr>
          <p:nvPr>
            <p:ph type="body" sz="quarter" idx="12" hasCustomPrompt="1"/>
          </p:nvPr>
        </p:nvSpPr>
        <p:spPr>
          <a:xfrm>
            <a:off x="131233" y="-1085145"/>
            <a:ext cx="1680000" cy="624000"/>
          </a:xfrm>
          <a:prstGeom prst="rect">
            <a:avLst/>
          </a:prstGeom>
          <a:solidFill>
            <a:srgbClr val="FFFFFF"/>
          </a:solidFill>
          <a:ln>
            <a:noFill/>
          </a:ln>
        </p:spPr>
        <p:txBody>
          <a:bodyPr anchor="ctr"/>
          <a:lstStyle>
            <a:lvl1pPr marL="0" indent="0" algn="ctr">
              <a:buNone/>
              <a:defRPr sz="3733" b="1">
                <a:solidFill>
                  <a:schemeClr val="accent3"/>
                </a:solidFill>
                <a:latin typeface="+mj-lt"/>
              </a:defRPr>
            </a:lvl1pPr>
            <a:lvl2pPr marL="457189" indent="0">
              <a:buNone/>
              <a:defRPr sz="3733" b="1">
                <a:solidFill>
                  <a:schemeClr val="bg2"/>
                </a:solidFill>
              </a:defRPr>
            </a:lvl2pPr>
            <a:lvl3pPr marL="914377" indent="0">
              <a:buNone/>
              <a:defRPr sz="3733" b="1">
                <a:solidFill>
                  <a:schemeClr val="bg2"/>
                </a:solidFill>
              </a:defRPr>
            </a:lvl3pPr>
            <a:lvl4pPr marL="1371566" indent="0">
              <a:buNone/>
              <a:defRPr sz="3733" b="1">
                <a:solidFill>
                  <a:schemeClr val="bg2"/>
                </a:solidFill>
              </a:defRPr>
            </a:lvl4pPr>
            <a:lvl5pPr marL="1828754" indent="0">
              <a:buNone/>
              <a:defRPr sz="3733" b="1">
                <a:solidFill>
                  <a:schemeClr val="bg2"/>
                </a:solidFill>
              </a:defRPr>
            </a:lvl5pPr>
          </a:lstStyle>
          <a:p>
            <a:pPr lvl="0"/>
            <a:r>
              <a:rPr lang="en-US" dirty="0"/>
              <a:t>Title</a:t>
            </a:r>
          </a:p>
        </p:txBody>
      </p:sp>
      <p:sp>
        <p:nvSpPr>
          <p:cNvPr id="42" name="Text Placeholder 26">
            <a:extLst>
              <a:ext uri="{FF2B5EF4-FFF2-40B4-BE49-F238E27FC236}">
                <a16:creationId xmlns:a16="http://schemas.microsoft.com/office/drawing/2014/main" id="{4103A872-EE35-42B7-A304-264B8F5BFDD5}"/>
              </a:ext>
            </a:extLst>
          </p:cNvPr>
          <p:cNvSpPr>
            <a:spLocks noGrp="1"/>
          </p:cNvSpPr>
          <p:nvPr>
            <p:ph type="body" sz="quarter" idx="13" hasCustomPrompt="1"/>
          </p:nvPr>
        </p:nvSpPr>
        <p:spPr>
          <a:xfrm>
            <a:off x="1839856" y="-1085145"/>
            <a:ext cx="1680000" cy="624000"/>
          </a:xfrm>
          <a:prstGeom prst="rect">
            <a:avLst/>
          </a:prstGeom>
          <a:solidFill>
            <a:srgbClr val="FFFFFF"/>
          </a:solidFill>
          <a:ln>
            <a:noFill/>
          </a:ln>
        </p:spPr>
        <p:txBody>
          <a:bodyPr anchor="ctr"/>
          <a:lstStyle>
            <a:lvl1pPr marL="0" indent="0" algn="ctr">
              <a:buNone/>
              <a:defRPr sz="2400" b="0">
                <a:solidFill>
                  <a:schemeClr val="accent2"/>
                </a:solidFill>
                <a:latin typeface="+mj-lt"/>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Subtitle</a:t>
            </a:r>
          </a:p>
        </p:txBody>
      </p:sp>
      <p:sp>
        <p:nvSpPr>
          <p:cNvPr id="43" name="Text Placeholder 26">
            <a:extLst>
              <a:ext uri="{FF2B5EF4-FFF2-40B4-BE49-F238E27FC236}">
                <a16:creationId xmlns:a16="http://schemas.microsoft.com/office/drawing/2014/main" id="{BDDD75B2-C68F-4294-8E77-E61278246EFF}"/>
              </a:ext>
            </a:extLst>
          </p:cNvPr>
          <p:cNvSpPr>
            <a:spLocks noGrp="1"/>
          </p:cNvSpPr>
          <p:nvPr>
            <p:ph type="body" sz="quarter" idx="14" hasCustomPrompt="1"/>
          </p:nvPr>
        </p:nvSpPr>
        <p:spPr>
          <a:xfrm>
            <a:off x="3548479" y="-1085145"/>
            <a:ext cx="1680000" cy="624000"/>
          </a:xfrm>
          <a:prstGeom prst="rect">
            <a:avLst/>
          </a:prstGeom>
          <a:solidFill>
            <a:srgbClr val="FFFFFF"/>
          </a:solidFill>
          <a:ln>
            <a:noFill/>
          </a:ln>
        </p:spPr>
        <p:txBody>
          <a:bodyPr anchor="ctr"/>
          <a:lstStyle>
            <a:lvl1pPr marL="0" indent="0" algn="ctr">
              <a:buNone/>
              <a:defRPr sz="1867" b="0">
                <a:solidFill>
                  <a:schemeClr val="accent2"/>
                </a:solidFill>
                <a:latin typeface="+mj-lt"/>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Lead</a:t>
            </a:r>
          </a:p>
        </p:txBody>
      </p:sp>
      <p:sp>
        <p:nvSpPr>
          <p:cNvPr id="44" name="Text Placeholder 26">
            <a:extLst>
              <a:ext uri="{FF2B5EF4-FFF2-40B4-BE49-F238E27FC236}">
                <a16:creationId xmlns:a16="http://schemas.microsoft.com/office/drawing/2014/main" id="{A67331C4-38F9-458F-8B00-BC9223489BE1}"/>
              </a:ext>
            </a:extLst>
          </p:cNvPr>
          <p:cNvSpPr>
            <a:spLocks noGrp="1"/>
          </p:cNvSpPr>
          <p:nvPr>
            <p:ph type="body" sz="quarter" idx="15" hasCustomPrompt="1"/>
          </p:nvPr>
        </p:nvSpPr>
        <p:spPr>
          <a:xfrm>
            <a:off x="5257101" y="-1085145"/>
            <a:ext cx="1680000" cy="624000"/>
          </a:xfrm>
          <a:prstGeom prst="rect">
            <a:avLst/>
          </a:prstGeom>
          <a:solidFill>
            <a:srgbClr val="FFFFFF"/>
          </a:solidFill>
          <a:ln>
            <a:noFill/>
          </a:ln>
        </p:spPr>
        <p:txBody>
          <a:bodyPr anchor="ctr"/>
          <a:lstStyle>
            <a:lvl1pPr marL="0" indent="0" algn="ctr">
              <a:buNone/>
              <a:defRPr sz="2133" b="1">
                <a:solidFill>
                  <a:schemeClr val="accent3"/>
                </a:solidFill>
                <a:latin typeface="+mj-lt"/>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Text title 1</a:t>
            </a:r>
          </a:p>
        </p:txBody>
      </p:sp>
      <p:sp>
        <p:nvSpPr>
          <p:cNvPr id="45" name="Text Placeholder 26">
            <a:extLst>
              <a:ext uri="{FF2B5EF4-FFF2-40B4-BE49-F238E27FC236}">
                <a16:creationId xmlns:a16="http://schemas.microsoft.com/office/drawing/2014/main" id="{D0AF4DAD-9B20-43F0-89E1-A4906FCFBFC4}"/>
              </a:ext>
            </a:extLst>
          </p:cNvPr>
          <p:cNvSpPr>
            <a:spLocks noGrp="1"/>
          </p:cNvSpPr>
          <p:nvPr>
            <p:ph type="body" sz="quarter" idx="16" hasCustomPrompt="1"/>
          </p:nvPr>
        </p:nvSpPr>
        <p:spPr>
          <a:xfrm>
            <a:off x="8674347" y="-1085145"/>
            <a:ext cx="1680000" cy="624000"/>
          </a:xfrm>
          <a:prstGeom prst="rect">
            <a:avLst/>
          </a:prstGeom>
          <a:solidFill>
            <a:srgbClr val="FFFFFF"/>
          </a:solidFill>
          <a:ln>
            <a:noFill/>
          </a:ln>
        </p:spPr>
        <p:txBody>
          <a:bodyPr anchor="ctr"/>
          <a:lstStyle>
            <a:lvl1pPr marL="0" indent="0" algn="ctr">
              <a:buNone/>
              <a:defRPr sz="1600" b="0">
                <a:solidFill>
                  <a:schemeClr val="accent3"/>
                </a:solidFill>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Text</a:t>
            </a:r>
          </a:p>
        </p:txBody>
      </p:sp>
      <p:sp>
        <p:nvSpPr>
          <p:cNvPr id="46" name="Text Placeholder 26">
            <a:extLst>
              <a:ext uri="{FF2B5EF4-FFF2-40B4-BE49-F238E27FC236}">
                <a16:creationId xmlns:a16="http://schemas.microsoft.com/office/drawing/2014/main" id="{CEAC7A61-A820-4A4C-8BB8-D29C921BE5F0}"/>
              </a:ext>
            </a:extLst>
          </p:cNvPr>
          <p:cNvSpPr>
            <a:spLocks noGrp="1"/>
          </p:cNvSpPr>
          <p:nvPr>
            <p:ph type="body" sz="quarter" idx="17" hasCustomPrompt="1"/>
          </p:nvPr>
        </p:nvSpPr>
        <p:spPr>
          <a:xfrm>
            <a:off x="10382973" y="-1085145"/>
            <a:ext cx="1680000" cy="624000"/>
          </a:xfrm>
          <a:prstGeom prst="rect">
            <a:avLst/>
          </a:prstGeom>
          <a:solidFill>
            <a:srgbClr val="FFFFFF"/>
          </a:solidFill>
          <a:ln>
            <a:noFill/>
          </a:ln>
        </p:spPr>
        <p:txBody>
          <a:bodyPr anchor="ctr"/>
          <a:lstStyle>
            <a:lvl1pPr marL="0" indent="0" algn="ctr">
              <a:buNone/>
              <a:defRPr sz="1067" b="0">
                <a:solidFill>
                  <a:schemeClr val="accent3"/>
                </a:solidFill>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Caption</a:t>
            </a:r>
          </a:p>
        </p:txBody>
      </p:sp>
      <p:sp>
        <p:nvSpPr>
          <p:cNvPr id="47" name="Text Placeholder 26">
            <a:extLst>
              <a:ext uri="{FF2B5EF4-FFF2-40B4-BE49-F238E27FC236}">
                <a16:creationId xmlns:a16="http://schemas.microsoft.com/office/drawing/2014/main" id="{93CC221C-93C5-48C6-B0C7-6C9C40451200}"/>
              </a:ext>
            </a:extLst>
          </p:cNvPr>
          <p:cNvSpPr>
            <a:spLocks noGrp="1"/>
          </p:cNvSpPr>
          <p:nvPr>
            <p:ph type="body" sz="quarter" idx="18" hasCustomPrompt="1"/>
          </p:nvPr>
        </p:nvSpPr>
        <p:spPr>
          <a:xfrm>
            <a:off x="6965724" y="-1085145"/>
            <a:ext cx="1680000" cy="624000"/>
          </a:xfrm>
          <a:prstGeom prst="rect">
            <a:avLst/>
          </a:prstGeom>
          <a:solidFill>
            <a:srgbClr val="FFFFFF"/>
          </a:solidFill>
          <a:ln>
            <a:noFill/>
          </a:ln>
        </p:spPr>
        <p:txBody>
          <a:bodyPr anchor="ctr"/>
          <a:lstStyle>
            <a:lvl1pPr marL="0" indent="0" algn="ctr">
              <a:buNone/>
              <a:defRPr sz="1867" b="1">
                <a:solidFill>
                  <a:schemeClr val="accent3"/>
                </a:solidFill>
                <a:latin typeface="+mj-lt"/>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Text title 2</a:t>
            </a:r>
          </a:p>
        </p:txBody>
      </p:sp>
    </p:spTree>
    <p:extLst>
      <p:ext uri="{BB962C8B-B14F-4D97-AF65-F5344CB8AC3E}">
        <p14:creationId xmlns:p14="http://schemas.microsoft.com/office/powerpoint/2010/main" val="348549692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Features list (4)">
    <p:spTree>
      <p:nvGrpSpPr>
        <p:cNvPr id="1" name=""/>
        <p:cNvGrpSpPr/>
        <p:nvPr/>
      </p:nvGrpSpPr>
      <p:grpSpPr>
        <a:xfrm>
          <a:off x="0" y="0"/>
          <a:ext cx="0" cy="0"/>
          <a:chOff x="0" y="0"/>
          <a:chExt cx="0" cy="0"/>
        </a:xfrm>
      </p:grpSpPr>
      <p:sp>
        <p:nvSpPr>
          <p:cNvPr id="9" name="Text Placeholder 2">
            <a:extLst>
              <a:ext uri="{FF2B5EF4-FFF2-40B4-BE49-F238E27FC236}">
                <a16:creationId xmlns:a16="http://schemas.microsoft.com/office/drawing/2014/main" id="{FC1890D2-72A1-344B-AAD7-DB97141FE495}"/>
              </a:ext>
            </a:extLst>
          </p:cNvPr>
          <p:cNvSpPr>
            <a:spLocks noGrp="1"/>
          </p:cNvSpPr>
          <p:nvPr>
            <p:ph type="body" idx="1" hasCustomPrompt="1"/>
          </p:nvPr>
        </p:nvSpPr>
        <p:spPr>
          <a:xfrm>
            <a:off x="6096001" y="1555751"/>
            <a:ext cx="5568951" cy="1018116"/>
          </a:xfrm>
          <a:prstGeom prst="rect">
            <a:avLst/>
          </a:prstGeom>
          <a:noFill/>
          <a:ln w="6350">
            <a:solidFill>
              <a:schemeClr val="tx1">
                <a:lumMod val="50000"/>
                <a:lumOff val="50000"/>
              </a:schemeClr>
            </a:solidFill>
          </a:ln>
        </p:spPr>
        <p:txBody>
          <a:bodyPr lIns="144000" tIns="108000" rIns="108000" bIns="108000" anchor="ctr" anchorCtr="0">
            <a:noAutofit/>
          </a:bodyPr>
          <a:lstStyle>
            <a:lvl1pPr marL="0" marR="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sz="1600" b="0" baseline="0">
                <a:solidFill>
                  <a:schemeClr val="accent3"/>
                </a:solidFill>
                <a:latin typeface="+mn-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marL="0" marR="0" lvl="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add a feature. </a:t>
            </a:r>
            <a:r>
              <a:rPr lang="en-US" dirty="0" err="1"/>
              <a:t>Euismod</a:t>
            </a:r>
            <a:r>
              <a:rPr lang="en-US" dirty="0"/>
              <a:t> </a:t>
            </a:r>
            <a:r>
              <a:rPr lang="en-US" dirty="0" err="1"/>
              <a:t>tincidunt</a:t>
            </a:r>
            <a:r>
              <a:rPr lang="en-US" dirty="0"/>
              <a:t> </a:t>
            </a:r>
            <a:r>
              <a:rPr lang="en-US" dirty="0" err="1"/>
              <a:t>ut</a:t>
            </a:r>
            <a:r>
              <a:rPr lang="en-US" dirty="0"/>
              <a:t> </a:t>
            </a:r>
            <a:br>
              <a:rPr lang="en-US" dirty="0"/>
            </a:br>
            <a:r>
              <a:rPr lang="en-US" dirty="0" err="1"/>
              <a:t>laoreet</a:t>
            </a:r>
            <a:r>
              <a:rPr lang="en-US" dirty="0"/>
              <a:t> </a:t>
            </a:r>
            <a:r>
              <a:rPr lang="en-US" dirty="0" err="1"/>
              <a:t>dolore</a:t>
            </a:r>
            <a:r>
              <a:rPr lang="en-US" dirty="0"/>
              <a:t> magna</a:t>
            </a:r>
            <a:r>
              <a:rPr lang="ru-RU" dirty="0"/>
              <a:t> </a:t>
            </a:r>
            <a:r>
              <a:rPr lang="en-US" dirty="0" err="1"/>
              <a:t>tincidunt</a:t>
            </a:r>
            <a:r>
              <a:rPr lang="ru-RU" dirty="0"/>
              <a:t> </a:t>
            </a:r>
            <a:r>
              <a:rPr lang="en-US" dirty="0" err="1"/>
              <a:t>ut</a:t>
            </a:r>
            <a:r>
              <a:rPr lang="en-US" dirty="0"/>
              <a:t> </a:t>
            </a:r>
            <a:r>
              <a:rPr lang="en-US" dirty="0" err="1"/>
              <a:t>laoreet</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a:t>
            </a:r>
          </a:p>
        </p:txBody>
      </p:sp>
      <p:sp>
        <p:nvSpPr>
          <p:cNvPr id="7" name="Title Placeholder 1">
            <a:extLst>
              <a:ext uri="{FF2B5EF4-FFF2-40B4-BE49-F238E27FC236}">
                <a16:creationId xmlns:a16="http://schemas.microsoft.com/office/drawing/2014/main" id="{8D8D52C8-8B0E-F747-A256-58B626C9C703}"/>
              </a:ext>
            </a:extLst>
          </p:cNvPr>
          <p:cNvSpPr>
            <a:spLocks noGrp="1"/>
          </p:cNvSpPr>
          <p:nvPr>
            <p:ph type="title" hasCustomPrompt="1"/>
          </p:nvPr>
        </p:nvSpPr>
        <p:spPr>
          <a:xfrm>
            <a:off x="511476" y="316422"/>
            <a:ext cx="11153475" cy="941620"/>
          </a:xfrm>
          <a:prstGeom prst="rect">
            <a:avLst/>
          </a:prstGeom>
        </p:spPr>
        <p:txBody>
          <a:bodyPr vert="horz" lIns="0" tIns="0" rIns="0" bIns="0" rtlCol="0" anchor="t" anchorCtr="0">
            <a:noAutofit/>
          </a:bodyPr>
          <a:lstStyle>
            <a:lvl1pPr algn="l">
              <a:defRPr>
                <a:solidFill>
                  <a:schemeClr val="accent3"/>
                </a:solidFill>
                <a:latin typeface="+mj-lt"/>
              </a:defRPr>
            </a:lvl1pPr>
          </a:lstStyle>
          <a:p>
            <a:r>
              <a:rPr lang="en-US" dirty="0"/>
              <a:t>Click to add a title</a:t>
            </a:r>
          </a:p>
        </p:txBody>
      </p:sp>
      <p:sp>
        <p:nvSpPr>
          <p:cNvPr id="27" name="Picture Placeholder 6"/>
          <p:cNvSpPr>
            <a:spLocks noGrp="1"/>
          </p:cNvSpPr>
          <p:nvPr>
            <p:ph type="pic" sz="quarter" idx="21" hasCustomPrompt="1"/>
          </p:nvPr>
        </p:nvSpPr>
        <p:spPr>
          <a:xfrm>
            <a:off x="511475" y="1555751"/>
            <a:ext cx="5237391" cy="4512733"/>
          </a:xfrm>
          <a:prstGeom prst="rect">
            <a:avLst/>
          </a:prstGeom>
          <a:solidFill>
            <a:schemeClr val="tx1">
              <a:lumMod val="10000"/>
              <a:lumOff val="90000"/>
            </a:schemeClr>
          </a:solidFill>
        </p:spPr>
        <p:txBody>
          <a:bodyPr lIns="0" tIns="0" rIns="0" bIns="0" anchor="ctr">
            <a:noAutofit/>
          </a:bodyPr>
          <a:lstStyle>
            <a:lvl1pPr marL="0" indent="0" algn="ctr">
              <a:buNone/>
              <a:defRPr sz="1067">
                <a:solidFill>
                  <a:schemeClr val="accent3"/>
                </a:solidFill>
              </a:defRPr>
            </a:lvl1pPr>
          </a:lstStyle>
          <a:p>
            <a:r>
              <a:rPr lang="en-US" dirty="0"/>
              <a:t>Click to add a picture</a:t>
            </a:r>
          </a:p>
        </p:txBody>
      </p:sp>
      <p:sp>
        <p:nvSpPr>
          <p:cNvPr id="63" name="Text Placeholder 2">
            <a:extLst>
              <a:ext uri="{FF2B5EF4-FFF2-40B4-BE49-F238E27FC236}">
                <a16:creationId xmlns:a16="http://schemas.microsoft.com/office/drawing/2014/main" id="{FC1890D2-72A1-344B-AAD7-DB97141FE495}"/>
              </a:ext>
            </a:extLst>
          </p:cNvPr>
          <p:cNvSpPr>
            <a:spLocks noGrp="1"/>
          </p:cNvSpPr>
          <p:nvPr>
            <p:ph type="body" idx="28" hasCustomPrompt="1"/>
          </p:nvPr>
        </p:nvSpPr>
        <p:spPr>
          <a:xfrm>
            <a:off x="6096001" y="2697693"/>
            <a:ext cx="5568951" cy="730249"/>
          </a:xfrm>
          <a:prstGeom prst="rect">
            <a:avLst/>
          </a:prstGeom>
          <a:noFill/>
          <a:ln w="6350">
            <a:solidFill>
              <a:schemeClr val="tx1">
                <a:lumMod val="50000"/>
                <a:lumOff val="50000"/>
              </a:schemeClr>
            </a:solidFill>
          </a:ln>
        </p:spPr>
        <p:txBody>
          <a:bodyPr lIns="144000" tIns="108000" rIns="108000" bIns="108000" anchor="ctr" anchorCtr="0">
            <a:noAutofit/>
          </a:bodyPr>
          <a:lstStyle>
            <a:lvl1pPr marL="0" marR="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sz="1600" b="0" baseline="0">
                <a:solidFill>
                  <a:schemeClr val="accent3"/>
                </a:solidFill>
                <a:latin typeface="+mn-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marL="0" marR="0" lvl="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add a feature. </a:t>
            </a:r>
            <a:r>
              <a:rPr lang="en-US" dirty="0" err="1"/>
              <a:t>Euismod</a:t>
            </a:r>
            <a:r>
              <a:rPr lang="en-US" dirty="0"/>
              <a:t> </a:t>
            </a:r>
            <a:r>
              <a:rPr lang="en-US" dirty="0" err="1"/>
              <a:t>tincidunt</a:t>
            </a:r>
            <a:r>
              <a:rPr lang="en-US" dirty="0"/>
              <a:t> </a:t>
            </a:r>
            <a:r>
              <a:rPr lang="en-US" dirty="0" err="1"/>
              <a:t>ut</a:t>
            </a:r>
            <a:r>
              <a:rPr lang="en-US" dirty="0"/>
              <a:t> </a:t>
            </a:r>
            <a:br>
              <a:rPr lang="en-US" dirty="0"/>
            </a:br>
            <a:r>
              <a:rPr lang="en-US" dirty="0" err="1"/>
              <a:t>laoreet</a:t>
            </a:r>
            <a:r>
              <a:rPr lang="en-US" dirty="0"/>
              <a:t> </a:t>
            </a:r>
            <a:r>
              <a:rPr lang="en-US" dirty="0" err="1"/>
              <a:t>dolore</a:t>
            </a:r>
            <a:r>
              <a:rPr lang="en-US" dirty="0"/>
              <a:t> magna</a:t>
            </a:r>
            <a:r>
              <a:rPr lang="ru-RU" dirty="0"/>
              <a:t> </a:t>
            </a:r>
            <a:r>
              <a:rPr lang="en-US" dirty="0" err="1"/>
              <a:t>tincidunt</a:t>
            </a:r>
            <a:r>
              <a:rPr lang="ru-RU" dirty="0"/>
              <a:t> </a:t>
            </a:r>
            <a:r>
              <a:rPr lang="en-US" dirty="0" err="1"/>
              <a:t>ut</a:t>
            </a:r>
            <a:r>
              <a:rPr lang="en-US" dirty="0"/>
              <a:t> </a:t>
            </a:r>
            <a:r>
              <a:rPr lang="en-US" dirty="0" err="1"/>
              <a:t>laoreet</a:t>
            </a:r>
            <a:r>
              <a:rPr lang="en-US" dirty="0"/>
              <a:t>.</a:t>
            </a:r>
          </a:p>
        </p:txBody>
      </p:sp>
      <p:sp>
        <p:nvSpPr>
          <p:cNvPr id="64" name="Text Placeholder 2">
            <a:extLst>
              <a:ext uri="{FF2B5EF4-FFF2-40B4-BE49-F238E27FC236}">
                <a16:creationId xmlns:a16="http://schemas.microsoft.com/office/drawing/2014/main" id="{FC1890D2-72A1-344B-AAD7-DB97141FE495}"/>
              </a:ext>
            </a:extLst>
          </p:cNvPr>
          <p:cNvSpPr>
            <a:spLocks noGrp="1"/>
          </p:cNvSpPr>
          <p:nvPr>
            <p:ph type="body" idx="29" hasCustomPrompt="1"/>
          </p:nvPr>
        </p:nvSpPr>
        <p:spPr>
          <a:xfrm>
            <a:off x="6096001" y="3551767"/>
            <a:ext cx="5568951" cy="520699"/>
          </a:xfrm>
          <a:prstGeom prst="rect">
            <a:avLst/>
          </a:prstGeom>
          <a:noFill/>
          <a:ln w="6350">
            <a:solidFill>
              <a:schemeClr val="tx1">
                <a:lumMod val="50000"/>
                <a:lumOff val="50000"/>
              </a:schemeClr>
            </a:solidFill>
          </a:ln>
        </p:spPr>
        <p:txBody>
          <a:bodyPr lIns="144000" tIns="108000" rIns="108000" bIns="108000" anchor="ctr" anchorCtr="0">
            <a:noAutofit/>
          </a:bodyPr>
          <a:lstStyle>
            <a:lvl1pPr marL="0" marR="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sz="1600" b="0" baseline="0">
                <a:solidFill>
                  <a:schemeClr val="accent3"/>
                </a:solidFill>
                <a:latin typeface="+mn-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marL="0" marR="0" lvl="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add a feature</a:t>
            </a:r>
          </a:p>
        </p:txBody>
      </p:sp>
      <p:sp>
        <p:nvSpPr>
          <p:cNvPr id="65" name="Text Placeholder 2">
            <a:extLst>
              <a:ext uri="{FF2B5EF4-FFF2-40B4-BE49-F238E27FC236}">
                <a16:creationId xmlns:a16="http://schemas.microsoft.com/office/drawing/2014/main" id="{FC1890D2-72A1-344B-AAD7-DB97141FE495}"/>
              </a:ext>
            </a:extLst>
          </p:cNvPr>
          <p:cNvSpPr>
            <a:spLocks noGrp="1"/>
          </p:cNvSpPr>
          <p:nvPr>
            <p:ph type="body" idx="30" hasCustomPrompt="1"/>
          </p:nvPr>
        </p:nvSpPr>
        <p:spPr>
          <a:xfrm>
            <a:off x="6096001" y="4196291"/>
            <a:ext cx="5568951" cy="1018116"/>
          </a:xfrm>
          <a:prstGeom prst="rect">
            <a:avLst/>
          </a:prstGeom>
          <a:noFill/>
          <a:ln w="6350">
            <a:solidFill>
              <a:schemeClr val="tx1">
                <a:lumMod val="50000"/>
                <a:lumOff val="50000"/>
              </a:schemeClr>
            </a:solidFill>
          </a:ln>
        </p:spPr>
        <p:txBody>
          <a:bodyPr lIns="144000" tIns="108000" rIns="108000" bIns="108000" anchor="ctr" anchorCtr="0">
            <a:noAutofit/>
          </a:bodyPr>
          <a:lstStyle>
            <a:lvl1pPr marL="0" marR="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sz="1600" b="0" baseline="0">
                <a:solidFill>
                  <a:schemeClr val="accent3"/>
                </a:solidFill>
                <a:latin typeface="+mn-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marL="0" marR="0" lvl="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add a feature. </a:t>
            </a:r>
            <a:r>
              <a:rPr lang="en-US" dirty="0" err="1"/>
              <a:t>Euismod</a:t>
            </a:r>
            <a:r>
              <a:rPr lang="en-US" dirty="0"/>
              <a:t> </a:t>
            </a:r>
            <a:r>
              <a:rPr lang="en-US" dirty="0" err="1"/>
              <a:t>tincidunt</a:t>
            </a:r>
            <a:r>
              <a:rPr lang="en-US" dirty="0"/>
              <a:t> </a:t>
            </a:r>
            <a:r>
              <a:rPr lang="en-US" dirty="0" err="1"/>
              <a:t>ut</a:t>
            </a:r>
            <a:r>
              <a:rPr lang="en-US" dirty="0"/>
              <a:t> </a:t>
            </a:r>
            <a:br>
              <a:rPr lang="en-US" dirty="0"/>
            </a:br>
            <a:r>
              <a:rPr lang="en-US" dirty="0" err="1"/>
              <a:t>laoreet</a:t>
            </a:r>
            <a:r>
              <a:rPr lang="en-US" dirty="0"/>
              <a:t> </a:t>
            </a:r>
            <a:r>
              <a:rPr lang="en-US" dirty="0" err="1"/>
              <a:t>dolore</a:t>
            </a:r>
            <a:r>
              <a:rPr lang="en-US" dirty="0"/>
              <a:t> magna</a:t>
            </a:r>
            <a:r>
              <a:rPr lang="ru-RU" dirty="0"/>
              <a:t> </a:t>
            </a:r>
            <a:r>
              <a:rPr lang="en-US" dirty="0" err="1"/>
              <a:t>tincidunt</a:t>
            </a:r>
            <a:r>
              <a:rPr lang="ru-RU" dirty="0"/>
              <a:t> </a:t>
            </a:r>
            <a:r>
              <a:rPr lang="en-US" dirty="0" err="1"/>
              <a:t>ut</a:t>
            </a:r>
            <a:r>
              <a:rPr lang="en-US" dirty="0"/>
              <a:t> </a:t>
            </a:r>
            <a:r>
              <a:rPr lang="en-US" dirty="0" err="1"/>
              <a:t>laoreet</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magna.</a:t>
            </a:r>
          </a:p>
        </p:txBody>
      </p:sp>
      <p:sp>
        <p:nvSpPr>
          <p:cNvPr id="66" name="Text Placeholder 2">
            <a:extLst>
              <a:ext uri="{FF2B5EF4-FFF2-40B4-BE49-F238E27FC236}">
                <a16:creationId xmlns:a16="http://schemas.microsoft.com/office/drawing/2014/main" id="{FC1890D2-72A1-344B-AAD7-DB97141FE495}"/>
              </a:ext>
            </a:extLst>
          </p:cNvPr>
          <p:cNvSpPr>
            <a:spLocks noGrp="1"/>
          </p:cNvSpPr>
          <p:nvPr>
            <p:ph type="body" idx="31" hasCustomPrompt="1"/>
          </p:nvPr>
        </p:nvSpPr>
        <p:spPr>
          <a:xfrm>
            <a:off x="6096001" y="5338236"/>
            <a:ext cx="5568951" cy="730249"/>
          </a:xfrm>
          <a:prstGeom prst="rect">
            <a:avLst/>
          </a:prstGeom>
          <a:noFill/>
          <a:ln w="6350">
            <a:solidFill>
              <a:schemeClr val="tx1">
                <a:lumMod val="50000"/>
                <a:lumOff val="50000"/>
              </a:schemeClr>
            </a:solidFill>
          </a:ln>
        </p:spPr>
        <p:txBody>
          <a:bodyPr lIns="144000" tIns="108000" rIns="108000" bIns="108000" anchor="ctr" anchorCtr="0">
            <a:noAutofit/>
          </a:bodyPr>
          <a:lstStyle>
            <a:lvl1pPr marL="0" marR="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sz="1600" b="0" baseline="0">
                <a:solidFill>
                  <a:schemeClr val="accent3"/>
                </a:solidFill>
                <a:latin typeface="+mn-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marL="0" marR="0" lvl="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add a feature. </a:t>
            </a:r>
            <a:r>
              <a:rPr lang="en-US" dirty="0" err="1"/>
              <a:t>Euismod</a:t>
            </a:r>
            <a:r>
              <a:rPr lang="en-US" dirty="0"/>
              <a:t> </a:t>
            </a:r>
            <a:r>
              <a:rPr lang="en-US" dirty="0" err="1"/>
              <a:t>tincidunt</a:t>
            </a:r>
            <a:r>
              <a:rPr lang="en-US" dirty="0"/>
              <a:t> </a:t>
            </a:r>
            <a:r>
              <a:rPr lang="en-US" dirty="0" err="1"/>
              <a:t>ut</a:t>
            </a:r>
            <a:r>
              <a:rPr lang="en-US" dirty="0"/>
              <a:t> </a:t>
            </a:r>
            <a:br>
              <a:rPr lang="en-US" dirty="0"/>
            </a:br>
            <a:r>
              <a:rPr lang="en-US" dirty="0" err="1"/>
              <a:t>laoreet</a:t>
            </a:r>
            <a:r>
              <a:rPr lang="en-US" dirty="0"/>
              <a:t> </a:t>
            </a:r>
            <a:r>
              <a:rPr lang="en-US" dirty="0" err="1"/>
              <a:t>dolore</a:t>
            </a:r>
            <a:r>
              <a:rPr lang="en-US" dirty="0"/>
              <a:t> magna</a:t>
            </a:r>
            <a:r>
              <a:rPr lang="ru-RU" dirty="0"/>
              <a:t> </a:t>
            </a:r>
            <a:r>
              <a:rPr lang="en-US" dirty="0" err="1"/>
              <a:t>tincidunt</a:t>
            </a:r>
            <a:r>
              <a:rPr lang="ru-RU" dirty="0"/>
              <a:t> </a:t>
            </a:r>
            <a:r>
              <a:rPr lang="en-US" dirty="0" err="1"/>
              <a:t>ut</a:t>
            </a:r>
            <a:r>
              <a:rPr lang="en-US" dirty="0"/>
              <a:t> </a:t>
            </a:r>
            <a:r>
              <a:rPr lang="en-US" dirty="0" err="1"/>
              <a:t>laoreet</a:t>
            </a:r>
            <a:r>
              <a:rPr lang="en-US" dirty="0"/>
              <a:t>.</a:t>
            </a:r>
          </a:p>
        </p:txBody>
      </p:sp>
      <p:sp>
        <p:nvSpPr>
          <p:cNvPr id="25" name="Text Placeholder 4"/>
          <p:cNvSpPr>
            <a:spLocks noGrp="1"/>
          </p:cNvSpPr>
          <p:nvPr>
            <p:ph type="body" sz="quarter" idx="27" hasCustomPrompt="1"/>
          </p:nvPr>
        </p:nvSpPr>
        <p:spPr>
          <a:xfrm>
            <a:off x="511476" y="980017"/>
            <a:ext cx="11153475" cy="287867"/>
          </a:xfrm>
          <a:prstGeom prst="rect">
            <a:avLst/>
          </a:prstGeom>
        </p:spPr>
        <p:txBody>
          <a:bodyPr lIns="0" tIns="0" rIns="0" bIns="0">
            <a:noAutofit/>
          </a:bodyPr>
          <a:lstStyle>
            <a:lvl1pPr marL="0" indent="0" algn="l">
              <a:lnSpc>
                <a:spcPct val="100000"/>
              </a:lnSpc>
              <a:spcBef>
                <a:spcPts val="800"/>
              </a:spcBef>
              <a:buNone/>
              <a:defRPr lang="en-US" sz="2400" b="0" kern="1200" dirty="0">
                <a:solidFill>
                  <a:schemeClr val="accent2"/>
                </a:solidFill>
                <a:latin typeface="+mn-lt"/>
                <a:ea typeface="+mn-ea"/>
                <a:cs typeface="+mn-cs"/>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Click to add a subtitle or delete this placeholder if not needed</a:t>
            </a:r>
          </a:p>
        </p:txBody>
      </p:sp>
      <p:sp>
        <p:nvSpPr>
          <p:cNvPr id="17" name="Text Placeholder 23">
            <a:extLst>
              <a:ext uri="{FF2B5EF4-FFF2-40B4-BE49-F238E27FC236}">
                <a16:creationId xmlns:a16="http://schemas.microsoft.com/office/drawing/2014/main" id="{9AE35AFE-766A-413F-A93A-E3E3DD35D23A}"/>
              </a:ext>
            </a:extLst>
          </p:cNvPr>
          <p:cNvSpPr>
            <a:spLocks noGrp="1"/>
          </p:cNvSpPr>
          <p:nvPr>
            <p:ph type="body" sz="quarter" idx="12" hasCustomPrompt="1"/>
          </p:nvPr>
        </p:nvSpPr>
        <p:spPr>
          <a:xfrm>
            <a:off x="131233" y="-1085145"/>
            <a:ext cx="1680000" cy="624000"/>
          </a:xfrm>
          <a:prstGeom prst="rect">
            <a:avLst/>
          </a:prstGeom>
          <a:solidFill>
            <a:srgbClr val="FFFFFF"/>
          </a:solidFill>
          <a:ln>
            <a:noFill/>
          </a:ln>
        </p:spPr>
        <p:txBody>
          <a:bodyPr anchor="ctr"/>
          <a:lstStyle>
            <a:lvl1pPr marL="0" indent="0" algn="ctr">
              <a:buNone/>
              <a:defRPr sz="3733" b="1">
                <a:solidFill>
                  <a:schemeClr val="accent3"/>
                </a:solidFill>
                <a:latin typeface="+mj-lt"/>
              </a:defRPr>
            </a:lvl1pPr>
            <a:lvl2pPr marL="457189" indent="0">
              <a:buNone/>
              <a:defRPr sz="3733" b="1">
                <a:solidFill>
                  <a:schemeClr val="bg2"/>
                </a:solidFill>
              </a:defRPr>
            </a:lvl2pPr>
            <a:lvl3pPr marL="914377" indent="0">
              <a:buNone/>
              <a:defRPr sz="3733" b="1">
                <a:solidFill>
                  <a:schemeClr val="bg2"/>
                </a:solidFill>
              </a:defRPr>
            </a:lvl3pPr>
            <a:lvl4pPr marL="1371566" indent="0">
              <a:buNone/>
              <a:defRPr sz="3733" b="1">
                <a:solidFill>
                  <a:schemeClr val="bg2"/>
                </a:solidFill>
              </a:defRPr>
            </a:lvl4pPr>
            <a:lvl5pPr marL="1828754" indent="0">
              <a:buNone/>
              <a:defRPr sz="3733" b="1">
                <a:solidFill>
                  <a:schemeClr val="bg2"/>
                </a:solidFill>
              </a:defRPr>
            </a:lvl5pPr>
          </a:lstStyle>
          <a:p>
            <a:pPr lvl="0"/>
            <a:r>
              <a:rPr lang="en-US" dirty="0"/>
              <a:t>Title</a:t>
            </a:r>
          </a:p>
        </p:txBody>
      </p:sp>
      <p:sp>
        <p:nvSpPr>
          <p:cNvPr id="18" name="Text Placeholder 26">
            <a:extLst>
              <a:ext uri="{FF2B5EF4-FFF2-40B4-BE49-F238E27FC236}">
                <a16:creationId xmlns:a16="http://schemas.microsoft.com/office/drawing/2014/main" id="{3EFFEDBB-DBA4-4ADB-8C7C-BB8BA7C1BF50}"/>
              </a:ext>
            </a:extLst>
          </p:cNvPr>
          <p:cNvSpPr>
            <a:spLocks noGrp="1"/>
          </p:cNvSpPr>
          <p:nvPr>
            <p:ph type="body" sz="quarter" idx="13" hasCustomPrompt="1"/>
          </p:nvPr>
        </p:nvSpPr>
        <p:spPr>
          <a:xfrm>
            <a:off x="1839856" y="-1085145"/>
            <a:ext cx="1680000" cy="624000"/>
          </a:xfrm>
          <a:prstGeom prst="rect">
            <a:avLst/>
          </a:prstGeom>
          <a:solidFill>
            <a:srgbClr val="FFFFFF"/>
          </a:solidFill>
          <a:ln>
            <a:noFill/>
          </a:ln>
        </p:spPr>
        <p:txBody>
          <a:bodyPr anchor="ctr"/>
          <a:lstStyle>
            <a:lvl1pPr marL="0" indent="0" algn="ctr">
              <a:buNone/>
              <a:defRPr sz="2400" b="0">
                <a:solidFill>
                  <a:schemeClr val="accent2"/>
                </a:solidFill>
                <a:latin typeface="+mj-lt"/>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Subtitle</a:t>
            </a:r>
          </a:p>
        </p:txBody>
      </p:sp>
      <p:sp>
        <p:nvSpPr>
          <p:cNvPr id="19" name="Text Placeholder 26">
            <a:extLst>
              <a:ext uri="{FF2B5EF4-FFF2-40B4-BE49-F238E27FC236}">
                <a16:creationId xmlns:a16="http://schemas.microsoft.com/office/drawing/2014/main" id="{986568AC-C030-4062-A901-099C0652B6E9}"/>
              </a:ext>
            </a:extLst>
          </p:cNvPr>
          <p:cNvSpPr>
            <a:spLocks noGrp="1"/>
          </p:cNvSpPr>
          <p:nvPr>
            <p:ph type="body" sz="quarter" idx="14" hasCustomPrompt="1"/>
          </p:nvPr>
        </p:nvSpPr>
        <p:spPr>
          <a:xfrm>
            <a:off x="3548479" y="-1085145"/>
            <a:ext cx="1680000" cy="624000"/>
          </a:xfrm>
          <a:prstGeom prst="rect">
            <a:avLst/>
          </a:prstGeom>
          <a:solidFill>
            <a:srgbClr val="FFFFFF"/>
          </a:solidFill>
          <a:ln>
            <a:noFill/>
          </a:ln>
        </p:spPr>
        <p:txBody>
          <a:bodyPr anchor="ctr"/>
          <a:lstStyle>
            <a:lvl1pPr marL="0" indent="0" algn="ctr">
              <a:buNone/>
              <a:defRPr sz="1867" b="0">
                <a:solidFill>
                  <a:schemeClr val="accent2"/>
                </a:solidFill>
                <a:latin typeface="+mj-lt"/>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Lead</a:t>
            </a:r>
          </a:p>
        </p:txBody>
      </p:sp>
      <p:sp>
        <p:nvSpPr>
          <p:cNvPr id="20" name="Text Placeholder 26">
            <a:extLst>
              <a:ext uri="{FF2B5EF4-FFF2-40B4-BE49-F238E27FC236}">
                <a16:creationId xmlns:a16="http://schemas.microsoft.com/office/drawing/2014/main" id="{DAF3CCFD-DFB7-4F41-BA8F-29971BF74784}"/>
              </a:ext>
            </a:extLst>
          </p:cNvPr>
          <p:cNvSpPr>
            <a:spLocks noGrp="1"/>
          </p:cNvSpPr>
          <p:nvPr>
            <p:ph type="body" sz="quarter" idx="15" hasCustomPrompt="1"/>
          </p:nvPr>
        </p:nvSpPr>
        <p:spPr>
          <a:xfrm>
            <a:off x="5257101" y="-1085145"/>
            <a:ext cx="1680000" cy="624000"/>
          </a:xfrm>
          <a:prstGeom prst="rect">
            <a:avLst/>
          </a:prstGeom>
          <a:solidFill>
            <a:srgbClr val="FFFFFF"/>
          </a:solidFill>
          <a:ln>
            <a:noFill/>
          </a:ln>
        </p:spPr>
        <p:txBody>
          <a:bodyPr anchor="ctr"/>
          <a:lstStyle>
            <a:lvl1pPr marL="0" indent="0" algn="ctr">
              <a:buNone/>
              <a:defRPr sz="2133" b="1">
                <a:solidFill>
                  <a:schemeClr val="accent3"/>
                </a:solidFill>
                <a:latin typeface="+mj-lt"/>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Text title 1</a:t>
            </a:r>
          </a:p>
        </p:txBody>
      </p:sp>
      <p:sp>
        <p:nvSpPr>
          <p:cNvPr id="21" name="Text Placeholder 26">
            <a:extLst>
              <a:ext uri="{FF2B5EF4-FFF2-40B4-BE49-F238E27FC236}">
                <a16:creationId xmlns:a16="http://schemas.microsoft.com/office/drawing/2014/main" id="{24F8A6E2-91AF-4E02-B496-C83F6C2AA8E5}"/>
              </a:ext>
            </a:extLst>
          </p:cNvPr>
          <p:cNvSpPr>
            <a:spLocks noGrp="1"/>
          </p:cNvSpPr>
          <p:nvPr>
            <p:ph type="body" sz="quarter" idx="16" hasCustomPrompt="1"/>
          </p:nvPr>
        </p:nvSpPr>
        <p:spPr>
          <a:xfrm>
            <a:off x="8674347" y="-1085145"/>
            <a:ext cx="1680000" cy="624000"/>
          </a:xfrm>
          <a:prstGeom prst="rect">
            <a:avLst/>
          </a:prstGeom>
          <a:solidFill>
            <a:srgbClr val="FFFFFF"/>
          </a:solidFill>
          <a:ln>
            <a:noFill/>
          </a:ln>
        </p:spPr>
        <p:txBody>
          <a:bodyPr anchor="ctr"/>
          <a:lstStyle>
            <a:lvl1pPr marL="0" indent="0" algn="ctr">
              <a:buNone/>
              <a:defRPr sz="1600" b="0">
                <a:solidFill>
                  <a:schemeClr val="accent3"/>
                </a:solidFill>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Text</a:t>
            </a:r>
          </a:p>
        </p:txBody>
      </p:sp>
      <p:sp>
        <p:nvSpPr>
          <p:cNvPr id="22" name="Text Placeholder 26">
            <a:extLst>
              <a:ext uri="{FF2B5EF4-FFF2-40B4-BE49-F238E27FC236}">
                <a16:creationId xmlns:a16="http://schemas.microsoft.com/office/drawing/2014/main" id="{036847FB-06F2-4FD8-BE47-4DB3C24091B6}"/>
              </a:ext>
            </a:extLst>
          </p:cNvPr>
          <p:cNvSpPr>
            <a:spLocks noGrp="1"/>
          </p:cNvSpPr>
          <p:nvPr>
            <p:ph type="body" sz="quarter" idx="17" hasCustomPrompt="1"/>
          </p:nvPr>
        </p:nvSpPr>
        <p:spPr>
          <a:xfrm>
            <a:off x="10382973" y="-1085145"/>
            <a:ext cx="1680000" cy="624000"/>
          </a:xfrm>
          <a:prstGeom prst="rect">
            <a:avLst/>
          </a:prstGeom>
          <a:solidFill>
            <a:srgbClr val="FFFFFF"/>
          </a:solidFill>
          <a:ln>
            <a:noFill/>
          </a:ln>
        </p:spPr>
        <p:txBody>
          <a:bodyPr anchor="ctr"/>
          <a:lstStyle>
            <a:lvl1pPr marL="0" indent="0" algn="ctr">
              <a:buNone/>
              <a:defRPr sz="1067" b="0">
                <a:solidFill>
                  <a:schemeClr val="accent3"/>
                </a:solidFill>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Caption</a:t>
            </a:r>
          </a:p>
        </p:txBody>
      </p:sp>
      <p:sp>
        <p:nvSpPr>
          <p:cNvPr id="23" name="Text Placeholder 26">
            <a:extLst>
              <a:ext uri="{FF2B5EF4-FFF2-40B4-BE49-F238E27FC236}">
                <a16:creationId xmlns:a16="http://schemas.microsoft.com/office/drawing/2014/main" id="{8C0451FC-310A-43E9-9729-44182F3E80F6}"/>
              </a:ext>
            </a:extLst>
          </p:cNvPr>
          <p:cNvSpPr>
            <a:spLocks noGrp="1"/>
          </p:cNvSpPr>
          <p:nvPr>
            <p:ph type="body" sz="quarter" idx="18" hasCustomPrompt="1"/>
          </p:nvPr>
        </p:nvSpPr>
        <p:spPr>
          <a:xfrm>
            <a:off x="6965724" y="-1085145"/>
            <a:ext cx="1680000" cy="624000"/>
          </a:xfrm>
          <a:prstGeom prst="rect">
            <a:avLst/>
          </a:prstGeom>
          <a:solidFill>
            <a:srgbClr val="FFFFFF"/>
          </a:solidFill>
          <a:ln>
            <a:noFill/>
          </a:ln>
        </p:spPr>
        <p:txBody>
          <a:bodyPr anchor="ctr"/>
          <a:lstStyle>
            <a:lvl1pPr marL="0" indent="0" algn="ctr">
              <a:buNone/>
              <a:defRPr sz="1867" b="1">
                <a:solidFill>
                  <a:schemeClr val="accent3"/>
                </a:solidFill>
                <a:latin typeface="+mj-lt"/>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Text title 2</a:t>
            </a:r>
          </a:p>
        </p:txBody>
      </p:sp>
    </p:spTree>
    <p:extLst>
      <p:ext uri="{BB962C8B-B14F-4D97-AF65-F5344CB8AC3E}">
        <p14:creationId xmlns:p14="http://schemas.microsoft.com/office/powerpoint/2010/main" val="409305301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Features list (5)">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8D8D52C8-8B0E-F747-A256-58B626C9C703}"/>
              </a:ext>
            </a:extLst>
          </p:cNvPr>
          <p:cNvSpPr>
            <a:spLocks noGrp="1"/>
          </p:cNvSpPr>
          <p:nvPr>
            <p:ph type="title" hasCustomPrompt="1"/>
          </p:nvPr>
        </p:nvSpPr>
        <p:spPr>
          <a:xfrm>
            <a:off x="511476" y="316422"/>
            <a:ext cx="11153475" cy="941620"/>
          </a:xfrm>
          <a:prstGeom prst="rect">
            <a:avLst/>
          </a:prstGeom>
        </p:spPr>
        <p:txBody>
          <a:bodyPr vert="horz" lIns="0" tIns="0" rIns="0" bIns="0" rtlCol="0" anchor="t" anchorCtr="0">
            <a:noAutofit/>
          </a:bodyPr>
          <a:lstStyle>
            <a:lvl1pPr algn="l">
              <a:defRPr>
                <a:solidFill>
                  <a:schemeClr val="accent3"/>
                </a:solidFill>
                <a:latin typeface="+mj-lt"/>
              </a:defRPr>
            </a:lvl1pPr>
          </a:lstStyle>
          <a:p>
            <a:r>
              <a:rPr lang="en-US" dirty="0"/>
              <a:t>Click to add a title</a:t>
            </a:r>
          </a:p>
        </p:txBody>
      </p:sp>
      <p:sp>
        <p:nvSpPr>
          <p:cNvPr id="27" name="Picture Placeholder 6"/>
          <p:cNvSpPr>
            <a:spLocks noGrp="1"/>
          </p:cNvSpPr>
          <p:nvPr>
            <p:ph type="pic" sz="quarter" idx="21" hasCustomPrompt="1"/>
          </p:nvPr>
        </p:nvSpPr>
        <p:spPr>
          <a:xfrm>
            <a:off x="6427561" y="1555751"/>
            <a:ext cx="5237391" cy="4512733"/>
          </a:xfrm>
          <a:prstGeom prst="rect">
            <a:avLst/>
          </a:prstGeom>
          <a:solidFill>
            <a:schemeClr val="tx1">
              <a:lumMod val="10000"/>
              <a:lumOff val="90000"/>
            </a:schemeClr>
          </a:solidFill>
        </p:spPr>
        <p:txBody>
          <a:bodyPr lIns="0" tIns="0" rIns="0" bIns="0" anchor="ctr">
            <a:noAutofit/>
          </a:bodyPr>
          <a:lstStyle>
            <a:lvl1pPr marL="0" indent="0" algn="ctr">
              <a:buNone/>
              <a:defRPr sz="1067">
                <a:solidFill>
                  <a:schemeClr val="tx1"/>
                </a:solidFill>
              </a:defRPr>
            </a:lvl1pPr>
          </a:lstStyle>
          <a:p>
            <a:r>
              <a:rPr lang="en-US" dirty="0"/>
              <a:t>Click to add a picture</a:t>
            </a:r>
          </a:p>
        </p:txBody>
      </p:sp>
      <p:sp>
        <p:nvSpPr>
          <p:cNvPr id="31" name="Text Placeholder 2"/>
          <p:cNvSpPr>
            <a:spLocks noGrp="1"/>
          </p:cNvSpPr>
          <p:nvPr>
            <p:ph type="body" sz="quarter" idx="22" hasCustomPrompt="1"/>
          </p:nvPr>
        </p:nvSpPr>
        <p:spPr>
          <a:xfrm>
            <a:off x="499533" y="1570056"/>
            <a:ext cx="5616000" cy="317697"/>
          </a:xfrm>
          <a:prstGeom prst="rect">
            <a:avLst/>
          </a:prstGeom>
        </p:spPr>
        <p:txBody>
          <a:bodyPr lIns="0" tIns="0" rIns="0" bIns="0">
            <a:noAutofit/>
          </a:bodyPr>
          <a:lstStyle>
            <a:lvl1pPr marL="0" indent="0" algn="l">
              <a:lnSpc>
                <a:spcPct val="100000"/>
              </a:lnSpc>
              <a:spcBef>
                <a:spcPts val="800"/>
              </a:spcBef>
              <a:buNone/>
              <a:defRPr lang="en-US" sz="2133" b="1" kern="1200" dirty="0">
                <a:solidFill>
                  <a:schemeClr val="accent3"/>
                </a:solidFill>
                <a:latin typeface="+mj-lt"/>
                <a:ea typeface="+mn-ea"/>
                <a:cs typeface="+mn-cs"/>
              </a:defRPr>
            </a:lvl1pPr>
            <a:lvl2pPr marL="457189" indent="0">
              <a:buNone/>
              <a:defRPr/>
            </a:lvl2pPr>
            <a:lvl3pPr marL="914377" indent="0">
              <a:buNone/>
              <a:defRPr/>
            </a:lvl3pPr>
            <a:lvl4pPr marL="1371566" indent="0">
              <a:buNone/>
              <a:defRPr/>
            </a:lvl4pPr>
            <a:lvl5pPr marL="1828754" indent="0">
              <a:buNone/>
              <a:defRPr/>
            </a:lvl5pPr>
          </a:lstStyle>
          <a:p>
            <a:r>
              <a:rPr lang="en-US" dirty="0"/>
              <a:t>Click to add a title</a:t>
            </a:r>
          </a:p>
        </p:txBody>
      </p:sp>
      <p:sp>
        <p:nvSpPr>
          <p:cNvPr id="33" name="Content Placeholder 2">
            <a:extLst>
              <a:ext uri="{FF2B5EF4-FFF2-40B4-BE49-F238E27FC236}">
                <a16:creationId xmlns:a16="http://schemas.microsoft.com/office/drawing/2014/main" id="{1D312E8C-BE32-5F45-A5AB-57FDA3272178}"/>
              </a:ext>
            </a:extLst>
          </p:cNvPr>
          <p:cNvSpPr>
            <a:spLocks noGrp="1"/>
          </p:cNvSpPr>
          <p:nvPr>
            <p:ph sz="quarter" idx="10" hasCustomPrompt="1"/>
          </p:nvPr>
        </p:nvSpPr>
        <p:spPr>
          <a:xfrm>
            <a:off x="499535" y="2028271"/>
            <a:ext cx="5616000" cy="1101363"/>
          </a:xfrm>
          <a:prstGeom prst="rect">
            <a:avLst/>
          </a:prstGeom>
        </p:spPr>
        <p:txBody>
          <a:bodyPr lIns="0" tIns="0" rIns="0" bIns="0">
            <a:noAutofit/>
          </a:bodyPr>
          <a:lstStyle>
            <a:lvl1pPr marL="0" marR="0" indent="0" algn="l" defTabSz="914377" rtl="0" eaLnBrk="1" fontAlgn="auto" latinLnBrk="0" hangingPunct="1">
              <a:lnSpc>
                <a:spcPct val="100000"/>
              </a:lnSpc>
              <a:spcBef>
                <a:spcPts val="800"/>
              </a:spcBef>
              <a:spcAft>
                <a:spcPts val="0"/>
              </a:spcAft>
              <a:buClrTx/>
              <a:buSzTx/>
              <a:buFontTx/>
              <a:buNone/>
              <a:tabLst/>
              <a:defRPr sz="1600">
                <a:solidFill>
                  <a:schemeClr val="accent3"/>
                </a:solidFill>
                <a:latin typeface="+mn-lt"/>
              </a:defRPr>
            </a:lvl1pPr>
            <a:lvl2pPr marL="383990" indent="-191995">
              <a:lnSpc>
                <a:spcPct val="100000"/>
              </a:lnSpc>
              <a:spcBef>
                <a:spcPts val="800"/>
              </a:spcBef>
              <a:buSzPct val="90000"/>
              <a:buFont typeface="Wingdings" panose="05000000000000000000" pitchFamily="2" charset="2"/>
              <a:buChar char="§"/>
              <a:defRPr sz="1600">
                <a:solidFill>
                  <a:schemeClr val="bg2"/>
                </a:solidFill>
                <a:latin typeface="+mj-lt"/>
              </a:defRPr>
            </a:lvl2pPr>
            <a:lvl3pPr marL="671983" indent="-287993">
              <a:lnSpc>
                <a:spcPct val="100000"/>
              </a:lnSpc>
              <a:spcBef>
                <a:spcPts val="800"/>
              </a:spcBef>
              <a:buFont typeface="+mj-lt"/>
              <a:buAutoNum type="alphaLcParenR"/>
              <a:defRPr sz="1600">
                <a:solidFill>
                  <a:schemeClr val="bg2"/>
                </a:solidFill>
                <a:latin typeface="+mj-lt"/>
              </a:defRPr>
            </a:lvl3pPr>
            <a:lvl4pPr marL="863978" indent="-191995">
              <a:lnSpc>
                <a:spcPct val="100000"/>
              </a:lnSpc>
              <a:spcBef>
                <a:spcPts val="800"/>
              </a:spcBef>
              <a:buSzPct val="90000"/>
              <a:buFont typeface="+mj-lt"/>
              <a:buAutoNum type="romanLcPeriod"/>
              <a:defRPr sz="1600">
                <a:solidFill>
                  <a:schemeClr val="bg2"/>
                </a:solidFill>
                <a:latin typeface="+mj-lt"/>
              </a:defRPr>
            </a:lvl4pPr>
            <a:lvl5pPr marL="1055974" indent="-191995">
              <a:lnSpc>
                <a:spcPct val="100000"/>
              </a:lnSpc>
              <a:spcBef>
                <a:spcPts val="800"/>
              </a:spcBef>
              <a:defRPr sz="1600">
                <a:solidFill>
                  <a:schemeClr val="bg2"/>
                </a:solidFill>
                <a:latin typeface="+mj-lt"/>
              </a:defRPr>
            </a:lvl5pPr>
            <a:lvl6pPr marL="2285943" indent="0">
              <a:buNone/>
              <a:defRPr sz="1600">
                <a:solidFill>
                  <a:schemeClr val="bg2"/>
                </a:solidFill>
              </a:defRPr>
            </a:lvl6pPr>
          </a:lstStyle>
          <a:p>
            <a:pPr marL="304792" marR="0" lvl="0" indent="-304792" algn="l" defTabSz="914377" rtl="0" eaLnBrk="1" fontAlgn="auto" latinLnBrk="0" hangingPunct="1">
              <a:lnSpc>
                <a:spcPct val="100000"/>
              </a:lnSpc>
              <a:spcBef>
                <a:spcPts val="800"/>
              </a:spcBef>
              <a:spcAft>
                <a:spcPts val="0"/>
              </a:spcAft>
              <a:buClrTx/>
              <a:buSzTx/>
              <a:tabLst/>
              <a:defRPr/>
            </a:pPr>
            <a:r>
              <a:rPr lang="en-US" dirty="0"/>
              <a:t>Click to start texting</a:t>
            </a:r>
          </a:p>
        </p:txBody>
      </p:sp>
      <p:sp>
        <p:nvSpPr>
          <p:cNvPr id="34" name="Text Placeholder 2"/>
          <p:cNvSpPr>
            <a:spLocks noGrp="1"/>
          </p:cNvSpPr>
          <p:nvPr>
            <p:ph type="body" sz="quarter" idx="28" hasCustomPrompt="1"/>
          </p:nvPr>
        </p:nvSpPr>
        <p:spPr>
          <a:xfrm>
            <a:off x="499533" y="3323874"/>
            <a:ext cx="5616000" cy="317697"/>
          </a:xfrm>
          <a:prstGeom prst="rect">
            <a:avLst/>
          </a:prstGeom>
        </p:spPr>
        <p:txBody>
          <a:bodyPr lIns="0" tIns="0" rIns="0" bIns="0">
            <a:noAutofit/>
          </a:bodyPr>
          <a:lstStyle>
            <a:lvl1pPr marL="0" indent="0" algn="l">
              <a:lnSpc>
                <a:spcPct val="100000"/>
              </a:lnSpc>
              <a:spcBef>
                <a:spcPts val="800"/>
              </a:spcBef>
              <a:buNone/>
              <a:defRPr lang="en-US" sz="2133" b="1" kern="1200" dirty="0">
                <a:solidFill>
                  <a:schemeClr val="accent3"/>
                </a:solidFill>
                <a:latin typeface="+mj-lt"/>
                <a:ea typeface="+mn-ea"/>
                <a:cs typeface="+mn-cs"/>
              </a:defRPr>
            </a:lvl1pPr>
            <a:lvl2pPr marL="457189" indent="0">
              <a:buNone/>
              <a:defRPr/>
            </a:lvl2pPr>
            <a:lvl3pPr marL="914377" indent="0">
              <a:buNone/>
              <a:defRPr/>
            </a:lvl3pPr>
            <a:lvl4pPr marL="1371566" indent="0">
              <a:buNone/>
              <a:defRPr/>
            </a:lvl4pPr>
            <a:lvl5pPr marL="1828754" indent="0">
              <a:buNone/>
              <a:defRPr/>
            </a:lvl5pPr>
          </a:lstStyle>
          <a:p>
            <a:r>
              <a:rPr lang="en-US" dirty="0"/>
              <a:t>Click to add a title</a:t>
            </a:r>
          </a:p>
        </p:txBody>
      </p:sp>
      <p:sp>
        <p:nvSpPr>
          <p:cNvPr id="35" name="Content Placeholder 2">
            <a:extLst>
              <a:ext uri="{FF2B5EF4-FFF2-40B4-BE49-F238E27FC236}">
                <a16:creationId xmlns:a16="http://schemas.microsoft.com/office/drawing/2014/main" id="{1D312E8C-BE32-5F45-A5AB-57FDA3272178}"/>
              </a:ext>
            </a:extLst>
          </p:cNvPr>
          <p:cNvSpPr>
            <a:spLocks noGrp="1"/>
          </p:cNvSpPr>
          <p:nvPr>
            <p:ph sz="quarter" idx="29" hasCustomPrompt="1"/>
          </p:nvPr>
        </p:nvSpPr>
        <p:spPr>
          <a:xfrm>
            <a:off x="499535" y="3782090"/>
            <a:ext cx="5616000" cy="845649"/>
          </a:xfrm>
          <a:prstGeom prst="rect">
            <a:avLst/>
          </a:prstGeom>
        </p:spPr>
        <p:txBody>
          <a:bodyPr lIns="0" tIns="0" rIns="0" bIns="0">
            <a:noAutofit/>
          </a:bodyPr>
          <a:lstStyle>
            <a:lvl1pPr marL="304792" marR="0" indent="-304792" algn="l" defTabSz="914377" rtl="0" eaLnBrk="1" fontAlgn="auto" latinLnBrk="0" hangingPunct="1">
              <a:lnSpc>
                <a:spcPct val="100000"/>
              </a:lnSpc>
              <a:spcBef>
                <a:spcPts val="800"/>
              </a:spcBef>
              <a:spcAft>
                <a:spcPts val="0"/>
              </a:spcAft>
              <a:buClrTx/>
              <a:buSzTx/>
              <a:buFontTx/>
              <a:buNone/>
              <a:tabLst/>
              <a:defRPr sz="1600">
                <a:solidFill>
                  <a:schemeClr val="accent3"/>
                </a:solidFill>
                <a:latin typeface="+mn-lt"/>
              </a:defRPr>
            </a:lvl1pPr>
            <a:lvl2pPr marL="383990" indent="-191995">
              <a:lnSpc>
                <a:spcPct val="100000"/>
              </a:lnSpc>
              <a:spcBef>
                <a:spcPts val="800"/>
              </a:spcBef>
              <a:buSzPct val="90000"/>
              <a:buFont typeface="Wingdings" panose="05000000000000000000" pitchFamily="2" charset="2"/>
              <a:buChar char="§"/>
              <a:defRPr sz="1600">
                <a:solidFill>
                  <a:schemeClr val="bg2"/>
                </a:solidFill>
                <a:latin typeface="+mj-lt"/>
              </a:defRPr>
            </a:lvl2pPr>
            <a:lvl3pPr marL="671983" indent="-287993">
              <a:lnSpc>
                <a:spcPct val="100000"/>
              </a:lnSpc>
              <a:spcBef>
                <a:spcPts val="800"/>
              </a:spcBef>
              <a:buFont typeface="+mj-lt"/>
              <a:buAutoNum type="alphaLcParenR"/>
              <a:defRPr sz="1600">
                <a:solidFill>
                  <a:schemeClr val="bg2"/>
                </a:solidFill>
                <a:latin typeface="+mj-lt"/>
              </a:defRPr>
            </a:lvl3pPr>
            <a:lvl4pPr marL="863978" indent="-191995">
              <a:lnSpc>
                <a:spcPct val="100000"/>
              </a:lnSpc>
              <a:spcBef>
                <a:spcPts val="800"/>
              </a:spcBef>
              <a:buSzPct val="90000"/>
              <a:buFont typeface="+mj-lt"/>
              <a:buAutoNum type="romanLcPeriod"/>
              <a:defRPr sz="1600">
                <a:solidFill>
                  <a:schemeClr val="bg2"/>
                </a:solidFill>
                <a:latin typeface="+mj-lt"/>
              </a:defRPr>
            </a:lvl4pPr>
            <a:lvl5pPr marL="1055974" indent="-191995">
              <a:lnSpc>
                <a:spcPct val="100000"/>
              </a:lnSpc>
              <a:spcBef>
                <a:spcPts val="800"/>
              </a:spcBef>
              <a:defRPr sz="1600">
                <a:solidFill>
                  <a:schemeClr val="bg2"/>
                </a:solidFill>
                <a:latin typeface="+mj-lt"/>
              </a:defRPr>
            </a:lvl5pPr>
            <a:lvl6pPr marL="2285943" indent="0">
              <a:buNone/>
              <a:defRPr sz="1600">
                <a:solidFill>
                  <a:schemeClr val="bg2"/>
                </a:solidFill>
              </a:defRPr>
            </a:lvl6pPr>
          </a:lstStyle>
          <a:p>
            <a:pPr marL="304792" marR="0" lvl="0" indent="-304792" algn="l" defTabSz="914377" rtl="0" eaLnBrk="1" fontAlgn="auto" latinLnBrk="0" hangingPunct="1">
              <a:lnSpc>
                <a:spcPct val="100000"/>
              </a:lnSpc>
              <a:spcBef>
                <a:spcPts val="800"/>
              </a:spcBef>
              <a:spcAft>
                <a:spcPts val="0"/>
              </a:spcAft>
              <a:buClrTx/>
              <a:buSzTx/>
              <a:tabLst/>
              <a:defRPr/>
            </a:pPr>
            <a:r>
              <a:rPr lang="en-US" dirty="0"/>
              <a:t>Click to start texting</a:t>
            </a:r>
          </a:p>
        </p:txBody>
      </p:sp>
      <p:sp>
        <p:nvSpPr>
          <p:cNvPr id="36" name="Text Placeholder 2"/>
          <p:cNvSpPr>
            <a:spLocks noGrp="1"/>
          </p:cNvSpPr>
          <p:nvPr>
            <p:ph type="body" sz="quarter" idx="30" hasCustomPrompt="1"/>
          </p:nvPr>
        </p:nvSpPr>
        <p:spPr>
          <a:xfrm>
            <a:off x="499533" y="4821980"/>
            <a:ext cx="5616000" cy="317697"/>
          </a:xfrm>
          <a:prstGeom prst="rect">
            <a:avLst/>
          </a:prstGeom>
        </p:spPr>
        <p:txBody>
          <a:bodyPr lIns="0" tIns="0" rIns="0" bIns="0">
            <a:noAutofit/>
          </a:bodyPr>
          <a:lstStyle>
            <a:lvl1pPr marL="0" indent="0" algn="l">
              <a:lnSpc>
                <a:spcPct val="100000"/>
              </a:lnSpc>
              <a:spcBef>
                <a:spcPts val="800"/>
              </a:spcBef>
              <a:buNone/>
              <a:defRPr lang="en-US" sz="2133" b="1" kern="1200" dirty="0">
                <a:solidFill>
                  <a:schemeClr val="accent3"/>
                </a:solidFill>
                <a:latin typeface="+mj-lt"/>
                <a:ea typeface="+mn-ea"/>
                <a:cs typeface="+mn-cs"/>
              </a:defRPr>
            </a:lvl1pPr>
            <a:lvl2pPr marL="457189" indent="0">
              <a:buNone/>
              <a:defRPr/>
            </a:lvl2pPr>
            <a:lvl3pPr marL="914377" indent="0">
              <a:buNone/>
              <a:defRPr/>
            </a:lvl3pPr>
            <a:lvl4pPr marL="1371566" indent="0">
              <a:buNone/>
              <a:defRPr/>
            </a:lvl4pPr>
            <a:lvl5pPr marL="1828754" indent="0">
              <a:buNone/>
              <a:defRPr/>
            </a:lvl5pPr>
          </a:lstStyle>
          <a:p>
            <a:r>
              <a:rPr lang="en-US" dirty="0"/>
              <a:t>Click to add a title</a:t>
            </a:r>
          </a:p>
        </p:txBody>
      </p:sp>
      <p:sp>
        <p:nvSpPr>
          <p:cNvPr id="37" name="Content Placeholder 2">
            <a:extLst>
              <a:ext uri="{FF2B5EF4-FFF2-40B4-BE49-F238E27FC236}">
                <a16:creationId xmlns:a16="http://schemas.microsoft.com/office/drawing/2014/main" id="{1D312E8C-BE32-5F45-A5AB-57FDA3272178}"/>
              </a:ext>
            </a:extLst>
          </p:cNvPr>
          <p:cNvSpPr>
            <a:spLocks noGrp="1"/>
          </p:cNvSpPr>
          <p:nvPr>
            <p:ph sz="quarter" idx="31" hasCustomPrompt="1"/>
          </p:nvPr>
        </p:nvSpPr>
        <p:spPr>
          <a:xfrm>
            <a:off x="499535" y="5280196"/>
            <a:ext cx="5616000" cy="845649"/>
          </a:xfrm>
          <a:prstGeom prst="rect">
            <a:avLst/>
          </a:prstGeom>
        </p:spPr>
        <p:txBody>
          <a:bodyPr lIns="0" tIns="0" rIns="0" bIns="0">
            <a:noAutofit/>
          </a:bodyPr>
          <a:lstStyle>
            <a:lvl1pPr marL="304792" marR="0" indent="-304792" algn="l" defTabSz="914377" rtl="0" eaLnBrk="1" fontAlgn="auto" latinLnBrk="0" hangingPunct="1">
              <a:lnSpc>
                <a:spcPct val="100000"/>
              </a:lnSpc>
              <a:spcBef>
                <a:spcPts val="800"/>
              </a:spcBef>
              <a:spcAft>
                <a:spcPts val="0"/>
              </a:spcAft>
              <a:buClrTx/>
              <a:buSzTx/>
              <a:buFontTx/>
              <a:buNone/>
              <a:tabLst/>
              <a:defRPr sz="1600">
                <a:solidFill>
                  <a:schemeClr val="accent3"/>
                </a:solidFill>
                <a:latin typeface="+mn-lt"/>
              </a:defRPr>
            </a:lvl1pPr>
            <a:lvl2pPr marL="383990" indent="-191995">
              <a:lnSpc>
                <a:spcPct val="100000"/>
              </a:lnSpc>
              <a:spcBef>
                <a:spcPts val="800"/>
              </a:spcBef>
              <a:buSzPct val="90000"/>
              <a:buFont typeface="Wingdings" panose="05000000000000000000" pitchFamily="2" charset="2"/>
              <a:buChar char="§"/>
              <a:defRPr sz="1600">
                <a:solidFill>
                  <a:schemeClr val="bg2"/>
                </a:solidFill>
                <a:latin typeface="+mj-lt"/>
              </a:defRPr>
            </a:lvl2pPr>
            <a:lvl3pPr marL="671983" indent="-287993">
              <a:lnSpc>
                <a:spcPct val="100000"/>
              </a:lnSpc>
              <a:spcBef>
                <a:spcPts val="800"/>
              </a:spcBef>
              <a:buFont typeface="+mj-lt"/>
              <a:buAutoNum type="alphaLcParenR"/>
              <a:defRPr sz="1600">
                <a:solidFill>
                  <a:schemeClr val="bg2"/>
                </a:solidFill>
                <a:latin typeface="+mj-lt"/>
              </a:defRPr>
            </a:lvl3pPr>
            <a:lvl4pPr marL="863978" indent="-191995">
              <a:lnSpc>
                <a:spcPct val="100000"/>
              </a:lnSpc>
              <a:spcBef>
                <a:spcPts val="800"/>
              </a:spcBef>
              <a:buSzPct val="90000"/>
              <a:buFont typeface="+mj-lt"/>
              <a:buAutoNum type="romanLcPeriod"/>
              <a:defRPr sz="1600">
                <a:solidFill>
                  <a:schemeClr val="bg2"/>
                </a:solidFill>
                <a:latin typeface="+mj-lt"/>
              </a:defRPr>
            </a:lvl4pPr>
            <a:lvl5pPr marL="1055974" indent="-191995">
              <a:lnSpc>
                <a:spcPct val="100000"/>
              </a:lnSpc>
              <a:spcBef>
                <a:spcPts val="800"/>
              </a:spcBef>
              <a:defRPr sz="1600">
                <a:solidFill>
                  <a:schemeClr val="bg2"/>
                </a:solidFill>
                <a:latin typeface="+mj-lt"/>
              </a:defRPr>
            </a:lvl5pPr>
            <a:lvl6pPr marL="2285943" indent="0">
              <a:buNone/>
              <a:defRPr sz="1600">
                <a:solidFill>
                  <a:schemeClr val="bg2"/>
                </a:solidFill>
              </a:defRPr>
            </a:lvl6pPr>
          </a:lstStyle>
          <a:p>
            <a:pPr marL="304792" marR="0" lvl="0" indent="-304792" algn="l" defTabSz="914377" rtl="0" eaLnBrk="1" fontAlgn="auto" latinLnBrk="0" hangingPunct="1">
              <a:lnSpc>
                <a:spcPct val="100000"/>
              </a:lnSpc>
              <a:spcBef>
                <a:spcPts val="800"/>
              </a:spcBef>
              <a:spcAft>
                <a:spcPts val="0"/>
              </a:spcAft>
              <a:buClrTx/>
              <a:buSzTx/>
              <a:tabLst/>
              <a:defRPr/>
            </a:pPr>
            <a:r>
              <a:rPr lang="en-US" dirty="0"/>
              <a:t>Click to start texting</a:t>
            </a:r>
          </a:p>
        </p:txBody>
      </p:sp>
      <p:sp>
        <p:nvSpPr>
          <p:cNvPr id="25" name="Text Placeholder 4"/>
          <p:cNvSpPr>
            <a:spLocks noGrp="1"/>
          </p:cNvSpPr>
          <p:nvPr>
            <p:ph type="body" sz="quarter" idx="27" hasCustomPrompt="1"/>
          </p:nvPr>
        </p:nvSpPr>
        <p:spPr>
          <a:xfrm>
            <a:off x="511476" y="980017"/>
            <a:ext cx="11153475" cy="287867"/>
          </a:xfrm>
          <a:prstGeom prst="rect">
            <a:avLst/>
          </a:prstGeom>
        </p:spPr>
        <p:txBody>
          <a:bodyPr lIns="0" tIns="0" rIns="0" bIns="0">
            <a:noAutofit/>
          </a:bodyPr>
          <a:lstStyle>
            <a:lvl1pPr marL="0" indent="0" algn="l">
              <a:lnSpc>
                <a:spcPct val="100000"/>
              </a:lnSpc>
              <a:spcBef>
                <a:spcPts val="800"/>
              </a:spcBef>
              <a:buNone/>
              <a:defRPr lang="en-US" sz="2400" b="0" kern="1200" dirty="0">
                <a:solidFill>
                  <a:schemeClr val="accent2"/>
                </a:solidFill>
                <a:latin typeface="+mn-lt"/>
                <a:ea typeface="+mn-ea"/>
                <a:cs typeface="+mn-cs"/>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Click to add a subtitle or delete this placeholder if not needed</a:t>
            </a:r>
          </a:p>
        </p:txBody>
      </p:sp>
      <p:sp>
        <p:nvSpPr>
          <p:cNvPr id="18" name="Text Placeholder 23">
            <a:extLst>
              <a:ext uri="{FF2B5EF4-FFF2-40B4-BE49-F238E27FC236}">
                <a16:creationId xmlns:a16="http://schemas.microsoft.com/office/drawing/2014/main" id="{B2B283F4-6A0B-471C-A732-F65C846808EB}"/>
              </a:ext>
            </a:extLst>
          </p:cNvPr>
          <p:cNvSpPr>
            <a:spLocks noGrp="1"/>
          </p:cNvSpPr>
          <p:nvPr>
            <p:ph type="body" sz="quarter" idx="12" hasCustomPrompt="1"/>
          </p:nvPr>
        </p:nvSpPr>
        <p:spPr>
          <a:xfrm>
            <a:off x="131233" y="-1085145"/>
            <a:ext cx="1680000" cy="624000"/>
          </a:xfrm>
          <a:prstGeom prst="rect">
            <a:avLst/>
          </a:prstGeom>
          <a:solidFill>
            <a:srgbClr val="FFFFFF"/>
          </a:solidFill>
          <a:ln>
            <a:noFill/>
          </a:ln>
        </p:spPr>
        <p:txBody>
          <a:bodyPr anchor="ctr"/>
          <a:lstStyle>
            <a:lvl1pPr marL="0" indent="0" algn="ctr">
              <a:buNone/>
              <a:defRPr sz="3733" b="1">
                <a:solidFill>
                  <a:schemeClr val="accent3"/>
                </a:solidFill>
                <a:latin typeface="+mj-lt"/>
              </a:defRPr>
            </a:lvl1pPr>
            <a:lvl2pPr marL="457189" indent="0">
              <a:buNone/>
              <a:defRPr sz="3733" b="1">
                <a:solidFill>
                  <a:schemeClr val="bg2"/>
                </a:solidFill>
              </a:defRPr>
            </a:lvl2pPr>
            <a:lvl3pPr marL="914377" indent="0">
              <a:buNone/>
              <a:defRPr sz="3733" b="1">
                <a:solidFill>
                  <a:schemeClr val="bg2"/>
                </a:solidFill>
              </a:defRPr>
            </a:lvl3pPr>
            <a:lvl4pPr marL="1371566" indent="0">
              <a:buNone/>
              <a:defRPr sz="3733" b="1">
                <a:solidFill>
                  <a:schemeClr val="bg2"/>
                </a:solidFill>
              </a:defRPr>
            </a:lvl4pPr>
            <a:lvl5pPr marL="1828754" indent="0">
              <a:buNone/>
              <a:defRPr sz="3733" b="1">
                <a:solidFill>
                  <a:schemeClr val="bg2"/>
                </a:solidFill>
              </a:defRPr>
            </a:lvl5pPr>
          </a:lstStyle>
          <a:p>
            <a:pPr lvl="0"/>
            <a:r>
              <a:rPr lang="en-US" dirty="0"/>
              <a:t>Title</a:t>
            </a:r>
          </a:p>
        </p:txBody>
      </p:sp>
      <p:sp>
        <p:nvSpPr>
          <p:cNvPr id="19" name="Text Placeholder 26">
            <a:extLst>
              <a:ext uri="{FF2B5EF4-FFF2-40B4-BE49-F238E27FC236}">
                <a16:creationId xmlns:a16="http://schemas.microsoft.com/office/drawing/2014/main" id="{600E863B-52E4-4781-8262-9FB48E5B6219}"/>
              </a:ext>
            </a:extLst>
          </p:cNvPr>
          <p:cNvSpPr>
            <a:spLocks noGrp="1"/>
          </p:cNvSpPr>
          <p:nvPr>
            <p:ph type="body" sz="quarter" idx="13" hasCustomPrompt="1"/>
          </p:nvPr>
        </p:nvSpPr>
        <p:spPr>
          <a:xfrm>
            <a:off x="1839856" y="-1085145"/>
            <a:ext cx="1680000" cy="624000"/>
          </a:xfrm>
          <a:prstGeom prst="rect">
            <a:avLst/>
          </a:prstGeom>
          <a:solidFill>
            <a:srgbClr val="FFFFFF"/>
          </a:solidFill>
          <a:ln>
            <a:noFill/>
          </a:ln>
        </p:spPr>
        <p:txBody>
          <a:bodyPr anchor="ctr"/>
          <a:lstStyle>
            <a:lvl1pPr marL="0" indent="0" algn="ctr">
              <a:buNone/>
              <a:defRPr sz="2400" b="0">
                <a:solidFill>
                  <a:schemeClr val="accent2"/>
                </a:solidFill>
                <a:latin typeface="+mj-lt"/>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Subtitle</a:t>
            </a:r>
          </a:p>
        </p:txBody>
      </p:sp>
      <p:sp>
        <p:nvSpPr>
          <p:cNvPr id="20" name="Text Placeholder 26">
            <a:extLst>
              <a:ext uri="{FF2B5EF4-FFF2-40B4-BE49-F238E27FC236}">
                <a16:creationId xmlns:a16="http://schemas.microsoft.com/office/drawing/2014/main" id="{5DAD8144-B22E-46EF-9AC7-1D90C957ED1F}"/>
              </a:ext>
            </a:extLst>
          </p:cNvPr>
          <p:cNvSpPr>
            <a:spLocks noGrp="1"/>
          </p:cNvSpPr>
          <p:nvPr>
            <p:ph type="body" sz="quarter" idx="14" hasCustomPrompt="1"/>
          </p:nvPr>
        </p:nvSpPr>
        <p:spPr>
          <a:xfrm>
            <a:off x="3548479" y="-1085145"/>
            <a:ext cx="1680000" cy="624000"/>
          </a:xfrm>
          <a:prstGeom prst="rect">
            <a:avLst/>
          </a:prstGeom>
          <a:solidFill>
            <a:srgbClr val="FFFFFF"/>
          </a:solidFill>
          <a:ln>
            <a:noFill/>
          </a:ln>
        </p:spPr>
        <p:txBody>
          <a:bodyPr anchor="ctr"/>
          <a:lstStyle>
            <a:lvl1pPr marL="0" indent="0" algn="ctr">
              <a:buNone/>
              <a:defRPr sz="1867" b="0">
                <a:solidFill>
                  <a:schemeClr val="accent2"/>
                </a:solidFill>
                <a:latin typeface="+mj-lt"/>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Lead</a:t>
            </a:r>
          </a:p>
        </p:txBody>
      </p:sp>
      <p:sp>
        <p:nvSpPr>
          <p:cNvPr id="21" name="Text Placeholder 26">
            <a:extLst>
              <a:ext uri="{FF2B5EF4-FFF2-40B4-BE49-F238E27FC236}">
                <a16:creationId xmlns:a16="http://schemas.microsoft.com/office/drawing/2014/main" id="{102F37CD-5E56-4675-8B08-DA678D1A7910}"/>
              </a:ext>
            </a:extLst>
          </p:cNvPr>
          <p:cNvSpPr>
            <a:spLocks noGrp="1"/>
          </p:cNvSpPr>
          <p:nvPr>
            <p:ph type="body" sz="quarter" idx="15" hasCustomPrompt="1"/>
          </p:nvPr>
        </p:nvSpPr>
        <p:spPr>
          <a:xfrm>
            <a:off x="5257101" y="-1085145"/>
            <a:ext cx="1680000" cy="624000"/>
          </a:xfrm>
          <a:prstGeom prst="rect">
            <a:avLst/>
          </a:prstGeom>
          <a:solidFill>
            <a:srgbClr val="FFFFFF"/>
          </a:solidFill>
          <a:ln>
            <a:noFill/>
          </a:ln>
        </p:spPr>
        <p:txBody>
          <a:bodyPr anchor="ctr"/>
          <a:lstStyle>
            <a:lvl1pPr marL="0" indent="0" algn="ctr">
              <a:buNone/>
              <a:defRPr sz="2133" b="1">
                <a:solidFill>
                  <a:schemeClr val="accent3"/>
                </a:solidFill>
                <a:latin typeface="+mj-lt"/>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Text title 1</a:t>
            </a:r>
          </a:p>
        </p:txBody>
      </p:sp>
      <p:sp>
        <p:nvSpPr>
          <p:cNvPr id="22" name="Text Placeholder 26">
            <a:extLst>
              <a:ext uri="{FF2B5EF4-FFF2-40B4-BE49-F238E27FC236}">
                <a16:creationId xmlns:a16="http://schemas.microsoft.com/office/drawing/2014/main" id="{7B482CF2-8E7E-4126-8250-BD81E12BA60F}"/>
              </a:ext>
            </a:extLst>
          </p:cNvPr>
          <p:cNvSpPr>
            <a:spLocks noGrp="1"/>
          </p:cNvSpPr>
          <p:nvPr>
            <p:ph type="body" sz="quarter" idx="16" hasCustomPrompt="1"/>
          </p:nvPr>
        </p:nvSpPr>
        <p:spPr>
          <a:xfrm>
            <a:off x="8674347" y="-1085145"/>
            <a:ext cx="1680000" cy="624000"/>
          </a:xfrm>
          <a:prstGeom prst="rect">
            <a:avLst/>
          </a:prstGeom>
          <a:solidFill>
            <a:srgbClr val="FFFFFF"/>
          </a:solidFill>
          <a:ln>
            <a:noFill/>
          </a:ln>
        </p:spPr>
        <p:txBody>
          <a:bodyPr anchor="ctr"/>
          <a:lstStyle>
            <a:lvl1pPr marL="0" indent="0" algn="ctr">
              <a:buNone/>
              <a:defRPr sz="1600" b="0">
                <a:solidFill>
                  <a:schemeClr val="accent3"/>
                </a:solidFill>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Text</a:t>
            </a:r>
          </a:p>
        </p:txBody>
      </p:sp>
      <p:sp>
        <p:nvSpPr>
          <p:cNvPr id="23" name="Text Placeholder 26">
            <a:extLst>
              <a:ext uri="{FF2B5EF4-FFF2-40B4-BE49-F238E27FC236}">
                <a16:creationId xmlns:a16="http://schemas.microsoft.com/office/drawing/2014/main" id="{ACBB67F9-2A60-4EE6-85C7-C73F985A1DE1}"/>
              </a:ext>
            </a:extLst>
          </p:cNvPr>
          <p:cNvSpPr>
            <a:spLocks noGrp="1"/>
          </p:cNvSpPr>
          <p:nvPr>
            <p:ph type="body" sz="quarter" idx="17" hasCustomPrompt="1"/>
          </p:nvPr>
        </p:nvSpPr>
        <p:spPr>
          <a:xfrm>
            <a:off x="10382973" y="-1085145"/>
            <a:ext cx="1680000" cy="624000"/>
          </a:xfrm>
          <a:prstGeom prst="rect">
            <a:avLst/>
          </a:prstGeom>
          <a:solidFill>
            <a:srgbClr val="FFFFFF"/>
          </a:solidFill>
          <a:ln>
            <a:noFill/>
          </a:ln>
        </p:spPr>
        <p:txBody>
          <a:bodyPr anchor="ctr"/>
          <a:lstStyle>
            <a:lvl1pPr marL="0" indent="0" algn="ctr">
              <a:buNone/>
              <a:defRPr sz="1067" b="0">
                <a:solidFill>
                  <a:schemeClr val="accent3"/>
                </a:solidFill>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Caption</a:t>
            </a:r>
          </a:p>
        </p:txBody>
      </p:sp>
      <p:sp>
        <p:nvSpPr>
          <p:cNvPr id="24" name="Text Placeholder 26">
            <a:extLst>
              <a:ext uri="{FF2B5EF4-FFF2-40B4-BE49-F238E27FC236}">
                <a16:creationId xmlns:a16="http://schemas.microsoft.com/office/drawing/2014/main" id="{981887DB-9C40-400F-BF42-526997BEF95D}"/>
              </a:ext>
            </a:extLst>
          </p:cNvPr>
          <p:cNvSpPr>
            <a:spLocks noGrp="1"/>
          </p:cNvSpPr>
          <p:nvPr>
            <p:ph type="body" sz="quarter" idx="18" hasCustomPrompt="1"/>
          </p:nvPr>
        </p:nvSpPr>
        <p:spPr>
          <a:xfrm>
            <a:off x="6965724" y="-1085145"/>
            <a:ext cx="1680000" cy="624000"/>
          </a:xfrm>
          <a:prstGeom prst="rect">
            <a:avLst/>
          </a:prstGeom>
          <a:solidFill>
            <a:srgbClr val="FFFFFF"/>
          </a:solidFill>
          <a:ln>
            <a:noFill/>
          </a:ln>
        </p:spPr>
        <p:txBody>
          <a:bodyPr anchor="ctr"/>
          <a:lstStyle>
            <a:lvl1pPr marL="0" indent="0" algn="ctr">
              <a:buNone/>
              <a:defRPr sz="1867" b="1">
                <a:solidFill>
                  <a:schemeClr val="accent3"/>
                </a:solidFill>
                <a:latin typeface="+mj-lt"/>
              </a:defRPr>
            </a:lvl1pPr>
            <a:lvl2pPr marL="457189" indent="0">
              <a:buNone/>
              <a:defRPr b="1">
                <a:solidFill>
                  <a:schemeClr val="bg2">
                    <a:lumMod val="75000"/>
                    <a:lumOff val="25000"/>
                  </a:schemeClr>
                </a:solidFill>
              </a:defRPr>
            </a:lvl2pPr>
            <a:lvl3pPr marL="914377" indent="0">
              <a:buNone/>
              <a:defRPr b="1">
                <a:solidFill>
                  <a:schemeClr val="bg2">
                    <a:lumMod val="75000"/>
                    <a:lumOff val="25000"/>
                  </a:schemeClr>
                </a:solidFill>
              </a:defRPr>
            </a:lvl3pPr>
            <a:lvl4pPr marL="1371566" indent="0">
              <a:buNone/>
              <a:defRPr b="1">
                <a:solidFill>
                  <a:schemeClr val="bg2">
                    <a:lumMod val="75000"/>
                    <a:lumOff val="25000"/>
                  </a:schemeClr>
                </a:solidFill>
              </a:defRPr>
            </a:lvl4pPr>
            <a:lvl5pPr marL="1828754" indent="0">
              <a:buNone/>
              <a:defRPr b="1">
                <a:solidFill>
                  <a:schemeClr val="bg2">
                    <a:lumMod val="75000"/>
                    <a:lumOff val="25000"/>
                  </a:schemeClr>
                </a:solidFill>
              </a:defRPr>
            </a:lvl5pPr>
          </a:lstStyle>
          <a:p>
            <a:pPr lvl="0"/>
            <a:r>
              <a:rPr lang="en-US" dirty="0"/>
              <a:t>Text title 2</a:t>
            </a:r>
          </a:p>
        </p:txBody>
      </p:sp>
    </p:spTree>
    <p:extLst>
      <p:ext uri="{BB962C8B-B14F-4D97-AF65-F5344CB8AC3E}">
        <p14:creationId xmlns:p14="http://schemas.microsoft.com/office/powerpoint/2010/main" val="8276415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30.xml"/><Relationship Id="rId18" Type="http://schemas.openxmlformats.org/officeDocument/2006/relationships/slideLayout" Target="../slideLayouts/slideLayout35.xml"/><Relationship Id="rId26" Type="http://schemas.openxmlformats.org/officeDocument/2006/relationships/slideLayout" Target="../slideLayouts/slideLayout43.xml"/><Relationship Id="rId39" Type="http://schemas.openxmlformats.org/officeDocument/2006/relationships/theme" Target="../theme/theme2.xml"/><Relationship Id="rId21" Type="http://schemas.openxmlformats.org/officeDocument/2006/relationships/slideLayout" Target="../slideLayouts/slideLayout38.xml"/><Relationship Id="rId34" Type="http://schemas.openxmlformats.org/officeDocument/2006/relationships/slideLayout" Target="../slideLayouts/slideLayout51.xml"/><Relationship Id="rId7" Type="http://schemas.openxmlformats.org/officeDocument/2006/relationships/slideLayout" Target="../slideLayouts/slideLayout2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slideLayout" Target="../slideLayouts/slideLayout37.xml"/><Relationship Id="rId29" Type="http://schemas.openxmlformats.org/officeDocument/2006/relationships/slideLayout" Target="../slideLayouts/slideLayout46.xml"/><Relationship Id="rId41" Type="http://schemas.openxmlformats.org/officeDocument/2006/relationships/image" Target="../media/image13.svg"/><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24" Type="http://schemas.openxmlformats.org/officeDocument/2006/relationships/slideLayout" Target="../slideLayouts/slideLayout41.xml"/><Relationship Id="rId32" Type="http://schemas.openxmlformats.org/officeDocument/2006/relationships/slideLayout" Target="../slideLayouts/slideLayout49.xml"/><Relationship Id="rId37" Type="http://schemas.openxmlformats.org/officeDocument/2006/relationships/slideLayout" Target="../slideLayouts/slideLayout54.xml"/><Relationship Id="rId40" Type="http://schemas.openxmlformats.org/officeDocument/2006/relationships/image" Target="../media/image12.png"/><Relationship Id="rId5" Type="http://schemas.openxmlformats.org/officeDocument/2006/relationships/slideLayout" Target="../slideLayouts/slideLayout22.xml"/><Relationship Id="rId15" Type="http://schemas.openxmlformats.org/officeDocument/2006/relationships/slideLayout" Target="../slideLayouts/slideLayout32.xml"/><Relationship Id="rId23" Type="http://schemas.openxmlformats.org/officeDocument/2006/relationships/slideLayout" Target="../slideLayouts/slideLayout40.xml"/><Relationship Id="rId28" Type="http://schemas.openxmlformats.org/officeDocument/2006/relationships/slideLayout" Target="../slideLayouts/slideLayout45.xml"/><Relationship Id="rId36" Type="http://schemas.openxmlformats.org/officeDocument/2006/relationships/slideLayout" Target="../slideLayouts/slideLayout53.xml"/><Relationship Id="rId10" Type="http://schemas.openxmlformats.org/officeDocument/2006/relationships/slideLayout" Target="../slideLayouts/slideLayout27.xml"/><Relationship Id="rId19" Type="http://schemas.openxmlformats.org/officeDocument/2006/relationships/slideLayout" Target="../slideLayouts/slideLayout36.xml"/><Relationship Id="rId31" Type="http://schemas.openxmlformats.org/officeDocument/2006/relationships/slideLayout" Target="../slideLayouts/slideLayout48.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 Id="rId22" Type="http://schemas.openxmlformats.org/officeDocument/2006/relationships/slideLayout" Target="../slideLayouts/slideLayout39.xml"/><Relationship Id="rId27" Type="http://schemas.openxmlformats.org/officeDocument/2006/relationships/slideLayout" Target="../slideLayouts/slideLayout44.xml"/><Relationship Id="rId30" Type="http://schemas.openxmlformats.org/officeDocument/2006/relationships/slideLayout" Target="../slideLayouts/slideLayout47.xml"/><Relationship Id="rId35" Type="http://schemas.openxmlformats.org/officeDocument/2006/relationships/slideLayout" Target="../slideLayouts/slideLayout52.xml"/><Relationship Id="rId8" Type="http://schemas.openxmlformats.org/officeDocument/2006/relationships/slideLayout" Target="../slideLayouts/slideLayout25.xml"/><Relationship Id="rId3" Type="http://schemas.openxmlformats.org/officeDocument/2006/relationships/slideLayout" Target="../slideLayouts/slideLayout20.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5" Type="http://schemas.openxmlformats.org/officeDocument/2006/relationships/slideLayout" Target="../slideLayouts/slideLayout42.xml"/><Relationship Id="rId33" Type="http://schemas.openxmlformats.org/officeDocument/2006/relationships/slideLayout" Target="../slideLayouts/slideLayout50.xml"/><Relationship Id="rId38" Type="http://schemas.openxmlformats.org/officeDocument/2006/relationships/slideLayout" Target="../slideLayouts/slideLayout5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3.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79.xml"/><Relationship Id="rId18" Type="http://schemas.openxmlformats.org/officeDocument/2006/relationships/slideLayout" Target="../slideLayouts/slideLayout84.xml"/><Relationship Id="rId26" Type="http://schemas.openxmlformats.org/officeDocument/2006/relationships/slideLayout" Target="../slideLayouts/slideLayout92.xml"/><Relationship Id="rId39" Type="http://schemas.openxmlformats.org/officeDocument/2006/relationships/slideLayout" Target="../slideLayouts/slideLayout105.xml"/><Relationship Id="rId21" Type="http://schemas.openxmlformats.org/officeDocument/2006/relationships/slideLayout" Target="../slideLayouts/slideLayout87.xml"/><Relationship Id="rId34" Type="http://schemas.openxmlformats.org/officeDocument/2006/relationships/slideLayout" Target="../slideLayouts/slideLayout100.xml"/><Relationship Id="rId42" Type="http://schemas.openxmlformats.org/officeDocument/2006/relationships/image" Target="../media/image13.svg"/><Relationship Id="rId7" Type="http://schemas.openxmlformats.org/officeDocument/2006/relationships/slideLayout" Target="../slideLayouts/slideLayout73.xml"/><Relationship Id="rId2" Type="http://schemas.openxmlformats.org/officeDocument/2006/relationships/slideLayout" Target="../slideLayouts/slideLayout68.xml"/><Relationship Id="rId16" Type="http://schemas.openxmlformats.org/officeDocument/2006/relationships/slideLayout" Target="../slideLayouts/slideLayout82.xml"/><Relationship Id="rId20" Type="http://schemas.openxmlformats.org/officeDocument/2006/relationships/slideLayout" Target="../slideLayouts/slideLayout86.xml"/><Relationship Id="rId29" Type="http://schemas.openxmlformats.org/officeDocument/2006/relationships/slideLayout" Target="../slideLayouts/slideLayout95.xml"/><Relationship Id="rId41" Type="http://schemas.openxmlformats.org/officeDocument/2006/relationships/image" Target="../media/image12.png"/><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24" Type="http://schemas.openxmlformats.org/officeDocument/2006/relationships/slideLayout" Target="../slideLayouts/slideLayout90.xml"/><Relationship Id="rId32" Type="http://schemas.openxmlformats.org/officeDocument/2006/relationships/slideLayout" Target="../slideLayouts/slideLayout98.xml"/><Relationship Id="rId37" Type="http://schemas.openxmlformats.org/officeDocument/2006/relationships/slideLayout" Target="../slideLayouts/slideLayout103.xml"/><Relationship Id="rId40" Type="http://schemas.openxmlformats.org/officeDocument/2006/relationships/theme" Target="../theme/theme4.xml"/><Relationship Id="rId5" Type="http://schemas.openxmlformats.org/officeDocument/2006/relationships/slideLayout" Target="../slideLayouts/slideLayout71.xml"/><Relationship Id="rId15" Type="http://schemas.openxmlformats.org/officeDocument/2006/relationships/slideLayout" Target="../slideLayouts/slideLayout81.xml"/><Relationship Id="rId23" Type="http://schemas.openxmlformats.org/officeDocument/2006/relationships/slideLayout" Target="../slideLayouts/slideLayout89.xml"/><Relationship Id="rId28" Type="http://schemas.openxmlformats.org/officeDocument/2006/relationships/slideLayout" Target="../slideLayouts/slideLayout94.xml"/><Relationship Id="rId36" Type="http://schemas.openxmlformats.org/officeDocument/2006/relationships/slideLayout" Target="../slideLayouts/slideLayout102.xml"/><Relationship Id="rId10" Type="http://schemas.openxmlformats.org/officeDocument/2006/relationships/slideLayout" Target="../slideLayouts/slideLayout76.xml"/><Relationship Id="rId19" Type="http://schemas.openxmlformats.org/officeDocument/2006/relationships/slideLayout" Target="../slideLayouts/slideLayout85.xml"/><Relationship Id="rId31" Type="http://schemas.openxmlformats.org/officeDocument/2006/relationships/slideLayout" Target="../slideLayouts/slideLayout97.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slideLayout" Target="../slideLayouts/slideLayout80.xml"/><Relationship Id="rId22" Type="http://schemas.openxmlformats.org/officeDocument/2006/relationships/slideLayout" Target="../slideLayouts/slideLayout88.xml"/><Relationship Id="rId27" Type="http://schemas.openxmlformats.org/officeDocument/2006/relationships/slideLayout" Target="../slideLayouts/slideLayout93.xml"/><Relationship Id="rId30" Type="http://schemas.openxmlformats.org/officeDocument/2006/relationships/slideLayout" Target="../slideLayouts/slideLayout96.xml"/><Relationship Id="rId35" Type="http://schemas.openxmlformats.org/officeDocument/2006/relationships/slideLayout" Target="../slideLayouts/slideLayout101.xml"/><Relationship Id="rId8" Type="http://schemas.openxmlformats.org/officeDocument/2006/relationships/slideLayout" Target="../slideLayouts/slideLayout74.xml"/><Relationship Id="rId3" Type="http://schemas.openxmlformats.org/officeDocument/2006/relationships/slideLayout" Target="../slideLayouts/slideLayout69.xml"/><Relationship Id="rId12" Type="http://schemas.openxmlformats.org/officeDocument/2006/relationships/slideLayout" Target="../slideLayouts/slideLayout78.xml"/><Relationship Id="rId17" Type="http://schemas.openxmlformats.org/officeDocument/2006/relationships/slideLayout" Target="../slideLayouts/slideLayout83.xml"/><Relationship Id="rId25" Type="http://schemas.openxmlformats.org/officeDocument/2006/relationships/slideLayout" Target="../slideLayouts/slideLayout91.xml"/><Relationship Id="rId33" Type="http://schemas.openxmlformats.org/officeDocument/2006/relationships/slideLayout" Target="../slideLayouts/slideLayout99.xml"/><Relationship Id="rId38" Type="http://schemas.openxmlformats.org/officeDocument/2006/relationships/slideLayout" Target="../slideLayouts/slideLayout10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A32BF0D4-FC16-A447-B766-0AC41571CD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noProof="0" dirty="0" err="1"/>
              <a:t>Mastertitelformat</a:t>
            </a:r>
            <a:r>
              <a:rPr lang="en-US" noProof="0" dirty="0"/>
              <a:t> </a:t>
            </a:r>
            <a:r>
              <a:rPr lang="en-US" noProof="0" dirty="0" err="1"/>
              <a:t>bearbeiten</a:t>
            </a:r>
            <a:endParaRPr lang="en-US" noProof="0" dirty="0"/>
          </a:p>
        </p:txBody>
      </p:sp>
      <p:sp>
        <p:nvSpPr>
          <p:cNvPr id="3" name="Textplatzhalter 2">
            <a:extLst>
              <a:ext uri="{FF2B5EF4-FFF2-40B4-BE49-F238E27FC236}">
                <a16:creationId xmlns:a16="http://schemas.microsoft.com/office/drawing/2014/main" id="{01AAC771-418D-6B42-B40E-A3EF6256D2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noProof="0" dirty="0" err="1"/>
              <a:t>Mastertextformat</a:t>
            </a:r>
            <a:r>
              <a:rPr lang="en-US" noProof="0" dirty="0"/>
              <a:t> </a:t>
            </a:r>
            <a:r>
              <a:rPr lang="en-US" noProof="0" dirty="0" err="1"/>
              <a:t>bearbeiten</a:t>
            </a:r>
            <a:endParaRPr lang="en-US" noProof="0" dirty="0"/>
          </a:p>
          <a:p>
            <a:pPr lvl="1"/>
            <a:r>
              <a:rPr lang="en-US" noProof="0" dirty="0" err="1"/>
              <a:t>Zweite</a:t>
            </a:r>
            <a:r>
              <a:rPr lang="en-US" noProof="0" dirty="0"/>
              <a:t> </a:t>
            </a:r>
            <a:r>
              <a:rPr lang="en-US" noProof="0" dirty="0" err="1"/>
              <a:t>Ebene</a:t>
            </a:r>
            <a:endParaRPr lang="en-US" noProof="0" dirty="0"/>
          </a:p>
          <a:p>
            <a:pPr lvl="2"/>
            <a:r>
              <a:rPr lang="en-US" noProof="0" dirty="0" err="1"/>
              <a:t>Dritte</a:t>
            </a:r>
            <a:r>
              <a:rPr lang="en-US" noProof="0" dirty="0"/>
              <a:t> </a:t>
            </a:r>
            <a:r>
              <a:rPr lang="en-US" noProof="0" dirty="0" err="1"/>
              <a:t>Ebene</a:t>
            </a:r>
            <a:endParaRPr lang="en-US" noProof="0" dirty="0"/>
          </a:p>
          <a:p>
            <a:pPr lvl="3"/>
            <a:r>
              <a:rPr lang="en-US" noProof="0" dirty="0" err="1"/>
              <a:t>Vierte</a:t>
            </a:r>
            <a:r>
              <a:rPr lang="en-US" noProof="0" dirty="0"/>
              <a:t> </a:t>
            </a:r>
            <a:r>
              <a:rPr lang="en-US" noProof="0" dirty="0" err="1"/>
              <a:t>Ebene</a:t>
            </a:r>
            <a:endParaRPr lang="en-US" noProof="0" dirty="0"/>
          </a:p>
          <a:p>
            <a:pPr lvl="4"/>
            <a:r>
              <a:rPr lang="en-US" noProof="0" dirty="0" err="1"/>
              <a:t>Fünfte</a:t>
            </a:r>
            <a:r>
              <a:rPr lang="en-US" noProof="0" dirty="0"/>
              <a:t> </a:t>
            </a:r>
            <a:r>
              <a:rPr lang="en-US" noProof="0" dirty="0" err="1"/>
              <a:t>Ebene</a:t>
            </a:r>
            <a:endParaRPr lang="en-US" noProof="0" dirty="0"/>
          </a:p>
        </p:txBody>
      </p:sp>
      <p:sp>
        <p:nvSpPr>
          <p:cNvPr id="4" name="Datumsplatzhalter 3">
            <a:extLst>
              <a:ext uri="{FF2B5EF4-FFF2-40B4-BE49-F238E27FC236}">
                <a16:creationId xmlns:a16="http://schemas.microsoft.com/office/drawing/2014/main" id="{F3313C09-BC8B-CF49-B18C-28DC7CC9CC1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913100-E221-464A-ABA1-4F259BEC4973}" type="datetime1">
              <a:rPr lang="de-DE" smtClean="0"/>
              <a:t>11.11.23</a:t>
            </a:fld>
            <a:endParaRPr lang="de-DE"/>
          </a:p>
        </p:txBody>
      </p:sp>
      <p:sp>
        <p:nvSpPr>
          <p:cNvPr id="5" name="Fußzeilenplatzhalter 4">
            <a:extLst>
              <a:ext uri="{FF2B5EF4-FFF2-40B4-BE49-F238E27FC236}">
                <a16:creationId xmlns:a16="http://schemas.microsoft.com/office/drawing/2014/main" id="{24B401DB-77C4-074C-B37A-601FE133D78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DE"/>
              <a:t>www.constructor.university</a:t>
            </a:r>
          </a:p>
        </p:txBody>
      </p:sp>
      <p:sp>
        <p:nvSpPr>
          <p:cNvPr id="6" name="Foliennummernplatzhalter 5">
            <a:extLst>
              <a:ext uri="{FF2B5EF4-FFF2-40B4-BE49-F238E27FC236}">
                <a16:creationId xmlns:a16="http://schemas.microsoft.com/office/drawing/2014/main" id="{85153145-D7B8-EF4B-9AC3-31A8A0D3E8B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D43EF4-6218-3547-8660-65847C42B0C0}" type="slidenum">
              <a:rPr lang="de-DE" smtClean="0"/>
              <a:t>‹#›</a:t>
            </a:fld>
            <a:endParaRPr lang="de-DE"/>
          </a:p>
        </p:txBody>
      </p:sp>
    </p:spTree>
    <p:extLst>
      <p:ext uri="{BB962C8B-B14F-4D97-AF65-F5344CB8AC3E}">
        <p14:creationId xmlns:p14="http://schemas.microsoft.com/office/powerpoint/2010/main" val="641196801"/>
      </p:ext>
    </p:extLst>
  </p:cSld>
  <p:clrMap bg1="lt1" tx1="dk1" bg2="lt2" tx2="dk2" accent1="accent1" accent2="accent2" accent3="accent3" accent4="accent4" accent5="accent5" accent6="accent6" hlink="hlink" folHlink="folHlink"/>
  <p:sldLayoutIdLst>
    <p:sldLayoutId id="2147483649" r:id="rId1"/>
    <p:sldLayoutId id="2147483663" r:id="rId2"/>
    <p:sldLayoutId id="2147483664" r:id="rId3"/>
    <p:sldLayoutId id="2147483675" r:id="rId4"/>
    <p:sldLayoutId id="2147483650" r:id="rId5"/>
    <p:sldLayoutId id="2147483660" r:id="rId6"/>
    <p:sldLayoutId id="2147483661" r:id="rId7"/>
    <p:sldLayoutId id="2147483662" r:id="rId8"/>
    <p:sldLayoutId id="2147483669" r:id="rId9"/>
    <p:sldLayoutId id="2147483665" r:id="rId10"/>
    <p:sldLayoutId id="2147483676" r:id="rId11"/>
    <p:sldLayoutId id="2147483666" r:id="rId12"/>
    <p:sldLayoutId id="2147483672" r:id="rId13"/>
    <p:sldLayoutId id="2147483670" r:id="rId14"/>
    <p:sldLayoutId id="2147483673" r:id="rId15"/>
    <p:sldLayoutId id="2147483671" r:id="rId16"/>
    <p:sldLayoutId id="2147483674" r:id="rId17"/>
  </p:sldLayoutIdLst>
  <p:transition>
    <p:fade/>
  </p:transition>
  <p:hf hdr="0" dt="0"/>
  <p:txStyles>
    <p:titleStyle>
      <a:lvl1pPr algn="l" defTabSz="914400" rtl="0" eaLnBrk="1" latinLnBrk="0" hangingPunct="1">
        <a:lnSpc>
          <a:spcPct val="90000"/>
        </a:lnSpc>
        <a:spcBef>
          <a:spcPct val="0"/>
        </a:spcBef>
        <a:buNone/>
        <a:defRPr sz="4400" b="0" i="0" kern="1200">
          <a:solidFill>
            <a:schemeClr val="tx1"/>
          </a:solidFill>
          <a:latin typeface="ALS Hauss Book" pitchFamily="2" charset="0"/>
          <a:ea typeface="+mj-ea"/>
          <a:cs typeface="+mj-cs"/>
        </a:defRPr>
      </a:lvl1pPr>
    </p:titleStyle>
    <p:bodyStyle>
      <a:lvl1pPr marL="0" indent="0" algn="l" defTabSz="914400" rtl="0" eaLnBrk="1" latinLnBrk="0" hangingPunct="1">
        <a:lnSpc>
          <a:spcPct val="90000"/>
        </a:lnSpc>
        <a:spcBef>
          <a:spcPts val="1000"/>
        </a:spcBef>
        <a:buFontTx/>
        <a:buNone/>
        <a:defRPr sz="2200" b="1" i="0" kern="1200">
          <a:solidFill>
            <a:schemeClr val="tx1"/>
          </a:solidFill>
          <a:latin typeface="ALS Hauss Bold" pitchFamily="2" charset="0"/>
          <a:ea typeface="+mn-ea"/>
          <a:cs typeface="+mn-cs"/>
        </a:defRPr>
      </a:lvl1pPr>
      <a:lvl2pPr marL="0" indent="0" algn="l" defTabSz="914400" rtl="0" eaLnBrk="1" latinLnBrk="0" hangingPunct="1">
        <a:lnSpc>
          <a:spcPct val="110000"/>
        </a:lnSpc>
        <a:spcBef>
          <a:spcPts val="750"/>
        </a:spcBef>
        <a:buFontTx/>
        <a:buNone/>
        <a:defRPr sz="1500" b="0" i="0" kern="1200">
          <a:solidFill>
            <a:schemeClr val="tx1"/>
          </a:solidFill>
          <a:latin typeface="ALS Hauss" pitchFamily="2" charset="0"/>
          <a:ea typeface="+mn-ea"/>
          <a:cs typeface="+mn-cs"/>
        </a:defRPr>
      </a:lvl2pPr>
      <a:lvl3pPr marL="0" indent="-228600" algn="l" defTabSz="914400" rtl="0" eaLnBrk="1" latinLnBrk="0" hangingPunct="1">
        <a:lnSpc>
          <a:spcPct val="110000"/>
        </a:lnSpc>
        <a:spcBef>
          <a:spcPts val="750"/>
        </a:spcBef>
        <a:buFontTx/>
        <a:buBlip>
          <a:blip r:embed="rId19"/>
        </a:buBlip>
        <a:defRPr sz="1500" b="0" i="0" kern="1200">
          <a:solidFill>
            <a:schemeClr val="tx1"/>
          </a:solidFill>
          <a:latin typeface="ALS Hauss" pitchFamily="2" charset="0"/>
          <a:ea typeface="+mn-ea"/>
          <a:cs typeface="+mn-cs"/>
        </a:defRPr>
      </a:lvl3pPr>
      <a:lvl4pPr marL="460800" indent="-228600" algn="l" defTabSz="914400" rtl="0" eaLnBrk="1" latinLnBrk="0" hangingPunct="1">
        <a:lnSpc>
          <a:spcPct val="110000"/>
        </a:lnSpc>
        <a:spcBef>
          <a:spcPts val="750"/>
        </a:spcBef>
        <a:buFont typeface="Arial" panose="020B0604020202020204" pitchFamily="34" charset="0"/>
        <a:buChar char="•"/>
        <a:defRPr sz="1500" b="0" i="0" kern="1200">
          <a:solidFill>
            <a:schemeClr val="tx1"/>
          </a:solidFill>
          <a:latin typeface="ALS Hauss" pitchFamily="2" charset="0"/>
          <a:ea typeface="+mn-ea"/>
          <a:cs typeface="+mn-cs"/>
        </a:defRPr>
      </a:lvl4pPr>
      <a:lvl5pPr marL="691200" indent="-228600" algn="l" defTabSz="914400" rtl="0" eaLnBrk="1" latinLnBrk="0" hangingPunct="1">
        <a:lnSpc>
          <a:spcPct val="110000"/>
        </a:lnSpc>
        <a:spcBef>
          <a:spcPts val="750"/>
        </a:spcBef>
        <a:buFont typeface="Arial" panose="020B0604020202020204" pitchFamily="34" charset="0"/>
        <a:buChar char="•"/>
        <a:defRPr sz="1500" b="0" i="0" kern="1200">
          <a:solidFill>
            <a:schemeClr val="tx1"/>
          </a:solidFill>
          <a:latin typeface="ALS Hauss"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E21181A-9B1B-F14B-BE89-5EB3C5B1A7CC}"/>
              </a:ext>
            </a:extLst>
          </p:cNvPr>
          <p:cNvSpPr/>
          <p:nvPr userDrawn="1"/>
        </p:nvSpPr>
        <p:spPr>
          <a:xfrm>
            <a:off x="0" y="6354824"/>
            <a:ext cx="12192000" cy="503176"/>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4267" dirty="0">
              <a:solidFill>
                <a:schemeClr val="bg2"/>
              </a:solidFill>
            </a:endParaRPr>
          </a:p>
        </p:txBody>
      </p:sp>
      <p:sp>
        <p:nvSpPr>
          <p:cNvPr id="2" name="Title Placeholder 1"/>
          <p:cNvSpPr>
            <a:spLocks noGrp="1"/>
          </p:cNvSpPr>
          <p:nvPr>
            <p:ph type="title"/>
          </p:nvPr>
        </p:nvSpPr>
        <p:spPr>
          <a:xfrm>
            <a:off x="511476" y="319018"/>
            <a:ext cx="11153475" cy="948865"/>
          </a:xfrm>
          <a:prstGeom prst="rect">
            <a:avLst/>
          </a:prstGeom>
        </p:spPr>
        <p:txBody>
          <a:bodyPr vert="horz" wrap="square" lIns="0" tIns="0" rIns="0" bIns="0" rtlCol="0" anchor="t" anchorCtr="0">
            <a:noAutofit/>
          </a:bodyPr>
          <a:lstStyle/>
          <a:p>
            <a:r>
              <a:rPr lang="en-US" dirty="0"/>
              <a:t>Click to add Title</a:t>
            </a:r>
          </a:p>
        </p:txBody>
      </p:sp>
      <p:sp>
        <p:nvSpPr>
          <p:cNvPr id="20" name="TextBox 19"/>
          <p:cNvSpPr txBox="1"/>
          <p:nvPr userDrawn="1"/>
        </p:nvSpPr>
        <p:spPr>
          <a:xfrm>
            <a:off x="11168858" y="6393239"/>
            <a:ext cx="496093" cy="426347"/>
          </a:xfrm>
          <a:prstGeom prst="rect">
            <a:avLst/>
          </a:prstGeom>
          <a:noFill/>
        </p:spPr>
        <p:txBody>
          <a:bodyPr wrap="square" lIns="0" tIns="0" rIns="0" bIns="0" rtlCol="0" anchor="ctr" anchorCtr="0">
            <a:noAutofit/>
          </a:bodyPr>
          <a:lstStyle/>
          <a:p>
            <a:pPr algn="r"/>
            <a:fld id="{543EFB28-95C3-4AD7-B235-3AE45BD06154}" type="slidenum">
              <a:rPr lang="en-US" sz="1067" b="0" spc="67" smtClean="0">
                <a:solidFill>
                  <a:srgbClr val="FFFFFF"/>
                </a:solidFill>
                <a:latin typeface="+mj-lt"/>
              </a:rPr>
              <a:t>‹#›</a:t>
            </a:fld>
            <a:endParaRPr lang="en-US" sz="1067" b="0" spc="67" dirty="0">
              <a:solidFill>
                <a:srgbClr val="FFFFFF"/>
              </a:solidFill>
              <a:latin typeface="+mj-lt"/>
            </a:endParaRPr>
          </a:p>
        </p:txBody>
      </p:sp>
      <p:sp>
        <p:nvSpPr>
          <p:cNvPr id="17" name="Rectangle 16">
            <a:extLst>
              <a:ext uri="{FF2B5EF4-FFF2-40B4-BE49-F238E27FC236}">
                <a16:creationId xmlns:a16="http://schemas.microsoft.com/office/drawing/2014/main" id="{780ABB4F-568F-CA4C-A18F-BB6DBA032D29}"/>
              </a:ext>
            </a:extLst>
          </p:cNvPr>
          <p:cNvSpPr/>
          <p:nvPr userDrawn="1"/>
        </p:nvSpPr>
        <p:spPr>
          <a:xfrm>
            <a:off x="12388190" y="204349"/>
            <a:ext cx="484340" cy="47662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4267" dirty="0">
              <a:solidFill>
                <a:schemeClr val="bg2"/>
              </a:solidFill>
            </a:endParaRPr>
          </a:p>
        </p:txBody>
      </p:sp>
      <p:sp>
        <p:nvSpPr>
          <p:cNvPr id="18" name="Rectangle 17">
            <a:extLst>
              <a:ext uri="{FF2B5EF4-FFF2-40B4-BE49-F238E27FC236}">
                <a16:creationId xmlns:a16="http://schemas.microsoft.com/office/drawing/2014/main" id="{2A19C369-FBF0-294A-AF2F-E46F3AD729F1}"/>
              </a:ext>
            </a:extLst>
          </p:cNvPr>
          <p:cNvSpPr/>
          <p:nvPr userDrawn="1"/>
        </p:nvSpPr>
        <p:spPr>
          <a:xfrm>
            <a:off x="12388190" y="2121577"/>
            <a:ext cx="484340" cy="476624"/>
          </a:xfrm>
          <a:prstGeom prst="rect">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4267" dirty="0">
              <a:solidFill>
                <a:schemeClr val="bg2"/>
              </a:solidFill>
            </a:endParaRPr>
          </a:p>
        </p:txBody>
      </p:sp>
      <p:sp>
        <p:nvSpPr>
          <p:cNvPr id="19" name="Rectangle 18">
            <a:extLst>
              <a:ext uri="{FF2B5EF4-FFF2-40B4-BE49-F238E27FC236}">
                <a16:creationId xmlns:a16="http://schemas.microsoft.com/office/drawing/2014/main" id="{FC8C71FE-CA91-3547-A124-8DFD6FD80BDA}"/>
              </a:ext>
            </a:extLst>
          </p:cNvPr>
          <p:cNvSpPr/>
          <p:nvPr userDrawn="1"/>
        </p:nvSpPr>
        <p:spPr>
          <a:xfrm>
            <a:off x="12388190" y="2598201"/>
            <a:ext cx="484340" cy="476624"/>
          </a:xfrm>
          <a:prstGeom prst="rect">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4267" dirty="0">
              <a:solidFill>
                <a:schemeClr val="bg2"/>
              </a:solidFill>
            </a:endParaRPr>
          </a:p>
        </p:txBody>
      </p:sp>
      <p:sp>
        <p:nvSpPr>
          <p:cNvPr id="21" name="Rectangle 20">
            <a:extLst>
              <a:ext uri="{FF2B5EF4-FFF2-40B4-BE49-F238E27FC236}">
                <a16:creationId xmlns:a16="http://schemas.microsoft.com/office/drawing/2014/main" id="{2DCA951A-2C25-0140-A586-C9ECB14BA1FD}"/>
              </a:ext>
            </a:extLst>
          </p:cNvPr>
          <p:cNvSpPr/>
          <p:nvPr userDrawn="1"/>
        </p:nvSpPr>
        <p:spPr>
          <a:xfrm>
            <a:off x="12388190" y="686964"/>
            <a:ext cx="484340" cy="476624"/>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4267" dirty="0">
              <a:solidFill>
                <a:schemeClr val="bg2"/>
              </a:solidFill>
            </a:endParaRPr>
          </a:p>
        </p:txBody>
      </p:sp>
      <p:sp>
        <p:nvSpPr>
          <p:cNvPr id="22" name="Rectangle 21">
            <a:extLst>
              <a:ext uri="{FF2B5EF4-FFF2-40B4-BE49-F238E27FC236}">
                <a16:creationId xmlns:a16="http://schemas.microsoft.com/office/drawing/2014/main" id="{370C66B4-A8E4-2B42-ABCB-8996D8C3DD99}"/>
              </a:ext>
            </a:extLst>
          </p:cNvPr>
          <p:cNvSpPr/>
          <p:nvPr userDrawn="1"/>
        </p:nvSpPr>
        <p:spPr>
          <a:xfrm>
            <a:off x="12388190" y="1163588"/>
            <a:ext cx="484340" cy="476624"/>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4267" dirty="0">
              <a:solidFill>
                <a:schemeClr val="bg2"/>
              </a:solidFill>
            </a:endParaRPr>
          </a:p>
        </p:txBody>
      </p:sp>
      <p:sp>
        <p:nvSpPr>
          <p:cNvPr id="23" name="Rectangle 22">
            <a:extLst>
              <a:ext uri="{FF2B5EF4-FFF2-40B4-BE49-F238E27FC236}">
                <a16:creationId xmlns:a16="http://schemas.microsoft.com/office/drawing/2014/main" id="{5EF2592E-DED5-3548-8DF0-C0BB7910B80A}"/>
              </a:ext>
            </a:extLst>
          </p:cNvPr>
          <p:cNvSpPr/>
          <p:nvPr userDrawn="1"/>
        </p:nvSpPr>
        <p:spPr>
          <a:xfrm>
            <a:off x="12388190" y="3074824"/>
            <a:ext cx="484340" cy="476624"/>
          </a:xfrm>
          <a:prstGeom prst="rect">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4267" dirty="0">
              <a:solidFill>
                <a:schemeClr val="bg2"/>
              </a:solidFill>
            </a:endParaRPr>
          </a:p>
        </p:txBody>
      </p:sp>
      <p:sp>
        <p:nvSpPr>
          <p:cNvPr id="24" name="TextBox 23">
            <a:extLst>
              <a:ext uri="{FF2B5EF4-FFF2-40B4-BE49-F238E27FC236}">
                <a16:creationId xmlns:a16="http://schemas.microsoft.com/office/drawing/2014/main" id="{A5C1408B-E341-4817-80E4-A7D07AEB8A3A}"/>
              </a:ext>
            </a:extLst>
          </p:cNvPr>
          <p:cNvSpPr txBox="1"/>
          <p:nvPr userDrawn="1"/>
        </p:nvSpPr>
        <p:spPr>
          <a:xfrm>
            <a:off x="0" y="-1583447"/>
            <a:ext cx="12192000" cy="1249461"/>
          </a:xfrm>
          <a:prstGeom prst="rect">
            <a:avLst/>
          </a:prstGeom>
          <a:solidFill>
            <a:schemeClr val="tx2"/>
          </a:solidFill>
        </p:spPr>
        <p:txBody>
          <a:bodyPr wrap="square" rtlCol="0">
            <a:noAutofit/>
          </a:bodyPr>
          <a:lstStyle/>
          <a:p>
            <a:pPr algn="ctr"/>
            <a:r>
              <a:rPr lang="en-US" sz="1067" u="none" dirty="0">
                <a:solidFill>
                  <a:schemeClr val="bg1"/>
                </a:solidFill>
              </a:rPr>
              <a:t>Place cursor </a:t>
            </a:r>
            <a:r>
              <a:rPr lang="en-US" sz="1067" dirty="0">
                <a:solidFill>
                  <a:schemeClr val="bg1"/>
                </a:solidFill>
              </a:rPr>
              <a:t>on the text style below,</a:t>
            </a:r>
            <a:r>
              <a:rPr lang="en-US" sz="1067" baseline="0" dirty="0">
                <a:solidFill>
                  <a:schemeClr val="bg1"/>
                </a:solidFill>
              </a:rPr>
              <a:t> then click the </a:t>
            </a:r>
            <a:r>
              <a:rPr lang="en-US" sz="1067" b="0" u="sng" baseline="0" dirty="0">
                <a:solidFill>
                  <a:schemeClr val="bg1"/>
                </a:solidFill>
              </a:rPr>
              <a:t>format painter tool</a:t>
            </a:r>
            <a:r>
              <a:rPr lang="en-US" sz="1067" b="0" u="none" baseline="0" dirty="0">
                <a:solidFill>
                  <a:schemeClr val="bg1"/>
                </a:solidFill>
              </a:rPr>
              <a:t> at the</a:t>
            </a:r>
            <a:r>
              <a:rPr lang="en-US" sz="1067" baseline="0" dirty="0">
                <a:solidFill>
                  <a:schemeClr val="bg1"/>
                </a:solidFill>
              </a:rPr>
              <a:t> </a:t>
            </a:r>
            <a:r>
              <a:rPr lang="en-US" sz="1067" u="sng" baseline="0" dirty="0">
                <a:solidFill>
                  <a:schemeClr val="bg1"/>
                </a:solidFill>
              </a:rPr>
              <a:t>home tab</a:t>
            </a:r>
            <a:r>
              <a:rPr lang="en-US" sz="1067" u="none" baseline="0" dirty="0">
                <a:solidFill>
                  <a:schemeClr val="bg1"/>
                </a:solidFill>
              </a:rPr>
              <a:t> </a:t>
            </a:r>
            <a:r>
              <a:rPr lang="en-US" sz="1067" baseline="0" dirty="0">
                <a:solidFill>
                  <a:schemeClr val="bg1"/>
                </a:solidFill>
              </a:rPr>
              <a:t>and apply the selected style by ‘</a:t>
            </a:r>
            <a:r>
              <a:rPr lang="en-US" sz="1067" u="sng" baseline="0" dirty="0">
                <a:solidFill>
                  <a:schemeClr val="bg1"/>
                </a:solidFill>
              </a:rPr>
              <a:t>painting’ your text</a:t>
            </a:r>
            <a:endParaRPr lang="en-US" sz="1067" u="none" baseline="0" dirty="0">
              <a:solidFill>
                <a:schemeClr val="bg1"/>
              </a:solidFill>
            </a:endParaRPr>
          </a:p>
          <a:p>
            <a:pPr algn="ctr"/>
            <a:r>
              <a:rPr lang="en-US" sz="1067" u="none" baseline="0" dirty="0">
                <a:solidFill>
                  <a:schemeClr val="bg1"/>
                </a:solidFill>
              </a:rPr>
              <a:t>Or just use </a:t>
            </a:r>
            <a:r>
              <a:rPr lang="en-US" sz="1067" b="1" u="none" kern="1200" baseline="0" dirty="0">
                <a:solidFill>
                  <a:schemeClr val="bg1"/>
                </a:solidFill>
                <a:highlight>
                  <a:srgbClr val="FF0000"/>
                </a:highlight>
                <a:latin typeface="+mn-lt"/>
                <a:ea typeface="+mn-ea"/>
                <a:cs typeface="+mn-cs"/>
              </a:rPr>
              <a:t>⌘</a:t>
            </a:r>
            <a:r>
              <a:rPr lang="en-US" sz="1067" u="none" baseline="0" dirty="0">
                <a:solidFill>
                  <a:schemeClr val="bg1"/>
                </a:solidFill>
                <a:highlight>
                  <a:srgbClr val="FF0000"/>
                </a:highlight>
              </a:rPr>
              <a:t>+SHIFT+C </a:t>
            </a:r>
            <a:r>
              <a:rPr lang="en-US" sz="1067" u="none" baseline="0" dirty="0">
                <a:solidFill>
                  <a:schemeClr val="bg1"/>
                </a:solidFill>
              </a:rPr>
              <a:t>and </a:t>
            </a:r>
            <a:r>
              <a:rPr lang="en-US" sz="1067" b="1" u="none" kern="1200" baseline="0" dirty="0">
                <a:solidFill>
                  <a:schemeClr val="bg1"/>
                </a:solidFill>
                <a:highlight>
                  <a:srgbClr val="FF0000"/>
                </a:highlight>
                <a:latin typeface="+mn-lt"/>
                <a:ea typeface="+mn-ea"/>
                <a:cs typeface="+mn-cs"/>
              </a:rPr>
              <a:t>⌘</a:t>
            </a:r>
            <a:r>
              <a:rPr lang="en-US" sz="1067" u="none" kern="1200" baseline="0" dirty="0">
                <a:solidFill>
                  <a:schemeClr val="bg1"/>
                </a:solidFill>
                <a:highlight>
                  <a:srgbClr val="FF0000"/>
                </a:highlight>
                <a:latin typeface="+mn-lt"/>
                <a:ea typeface="+mn-ea"/>
                <a:cs typeface="+mn-cs"/>
              </a:rPr>
              <a:t>+SHIFT+V </a:t>
            </a:r>
            <a:r>
              <a:rPr lang="en-US" sz="1067" u="none" baseline="0" dirty="0">
                <a:solidFill>
                  <a:schemeClr val="bg1"/>
                </a:solidFill>
              </a:rPr>
              <a:t>to copy-paste any styles (</a:t>
            </a:r>
            <a:r>
              <a:rPr lang="en-US" sz="1067" u="none" kern="1200" baseline="0" dirty="0">
                <a:solidFill>
                  <a:schemeClr val="bg1"/>
                </a:solidFill>
                <a:highlight>
                  <a:srgbClr val="FF0000"/>
                </a:highlight>
                <a:latin typeface="+mn-lt"/>
                <a:ea typeface="+mn-ea"/>
                <a:cs typeface="+mn-cs"/>
              </a:rPr>
              <a:t>CTRL+SHIFT+C </a:t>
            </a:r>
            <a:r>
              <a:rPr lang="en-US" sz="1067" u="none" baseline="0" dirty="0">
                <a:solidFill>
                  <a:schemeClr val="bg1"/>
                </a:solidFill>
              </a:rPr>
              <a:t>and </a:t>
            </a:r>
            <a:r>
              <a:rPr lang="en-US" sz="1067" u="none" kern="1200" baseline="0" dirty="0">
                <a:solidFill>
                  <a:schemeClr val="bg1"/>
                </a:solidFill>
                <a:highlight>
                  <a:srgbClr val="FF0000"/>
                </a:highlight>
                <a:latin typeface="+mn-lt"/>
                <a:ea typeface="+mn-ea"/>
                <a:cs typeface="+mn-cs"/>
              </a:rPr>
              <a:t>CTRL+SHIFT+V </a:t>
            </a:r>
            <a:r>
              <a:rPr lang="en-US" sz="1067" u="none" baseline="0" dirty="0">
                <a:solidFill>
                  <a:schemeClr val="bg1"/>
                </a:solidFill>
              </a:rPr>
              <a:t>in case of Windows)</a:t>
            </a:r>
            <a:endParaRPr lang="en-US" sz="1067" u="none" dirty="0">
              <a:solidFill>
                <a:schemeClr val="bg1"/>
              </a:solidFill>
            </a:endParaRPr>
          </a:p>
        </p:txBody>
      </p:sp>
      <p:sp>
        <p:nvSpPr>
          <p:cNvPr id="4" name="TextBox 3">
            <a:extLst>
              <a:ext uri="{FF2B5EF4-FFF2-40B4-BE49-F238E27FC236}">
                <a16:creationId xmlns:a16="http://schemas.microsoft.com/office/drawing/2014/main" id="{FD3BE317-4BB7-4C63-A61C-2CF1E73D75B5}"/>
              </a:ext>
            </a:extLst>
          </p:cNvPr>
          <p:cNvSpPr txBox="1"/>
          <p:nvPr userDrawn="1"/>
        </p:nvSpPr>
        <p:spPr>
          <a:xfrm>
            <a:off x="12388190" y="-16256"/>
            <a:ext cx="749999" cy="154432"/>
          </a:xfrm>
          <a:prstGeom prst="rect">
            <a:avLst/>
          </a:prstGeom>
        </p:spPr>
        <p:txBody>
          <a:bodyPr wrap="square" lIns="0" tIns="0" rIns="0" bIns="0" rtlCol="0">
            <a:noAutofit/>
          </a:bodyPr>
          <a:lstStyle/>
          <a:p>
            <a:pPr defTabSz="575986">
              <a:spcBef>
                <a:spcPts val="800"/>
              </a:spcBef>
            </a:pPr>
            <a:r>
              <a:rPr lang="en-US" sz="933" dirty="0">
                <a:solidFill>
                  <a:schemeClr val="bg1"/>
                </a:solidFill>
              </a:rPr>
              <a:t>Main colors</a:t>
            </a:r>
          </a:p>
        </p:txBody>
      </p:sp>
      <p:sp>
        <p:nvSpPr>
          <p:cNvPr id="26" name="TextBox 25">
            <a:extLst>
              <a:ext uri="{FF2B5EF4-FFF2-40B4-BE49-F238E27FC236}">
                <a16:creationId xmlns:a16="http://schemas.microsoft.com/office/drawing/2014/main" id="{8732D2B5-8907-4094-853D-6E02F9A0AC77}"/>
              </a:ext>
            </a:extLst>
          </p:cNvPr>
          <p:cNvSpPr txBox="1"/>
          <p:nvPr userDrawn="1"/>
        </p:nvSpPr>
        <p:spPr>
          <a:xfrm>
            <a:off x="12388190" y="1906004"/>
            <a:ext cx="749999" cy="154432"/>
          </a:xfrm>
          <a:prstGeom prst="rect">
            <a:avLst/>
          </a:prstGeom>
        </p:spPr>
        <p:txBody>
          <a:bodyPr wrap="square" lIns="0" tIns="0" rIns="0" bIns="0" rtlCol="0">
            <a:noAutofit/>
          </a:bodyPr>
          <a:lstStyle/>
          <a:p>
            <a:pPr defTabSz="575986">
              <a:spcBef>
                <a:spcPts val="800"/>
              </a:spcBef>
            </a:pPr>
            <a:r>
              <a:rPr lang="en-US" sz="933" dirty="0">
                <a:solidFill>
                  <a:schemeClr val="bg1"/>
                </a:solidFill>
              </a:rPr>
              <a:t>Accent colors</a:t>
            </a:r>
          </a:p>
        </p:txBody>
      </p:sp>
      <p:sp>
        <p:nvSpPr>
          <p:cNvPr id="27" name="TextBox 26">
            <a:extLst>
              <a:ext uri="{FF2B5EF4-FFF2-40B4-BE49-F238E27FC236}">
                <a16:creationId xmlns:a16="http://schemas.microsoft.com/office/drawing/2014/main" id="{DA657DF5-901C-4183-9724-0EE4FF64B82F}"/>
              </a:ext>
            </a:extLst>
          </p:cNvPr>
          <p:cNvSpPr txBox="1"/>
          <p:nvPr userDrawn="1"/>
        </p:nvSpPr>
        <p:spPr>
          <a:xfrm>
            <a:off x="12388189" y="3800652"/>
            <a:ext cx="909219" cy="154432"/>
          </a:xfrm>
          <a:prstGeom prst="rect">
            <a:avLst/>
          </a:prstGeom>
        </p:spPr>
        <p:txBody>
          <a:bodyPr wrap="square" lIns="0" tIns="0" rIns="0" bIns="0" rtlCol="0">
            <a:noAutofit/>
          </a:bodyPr>
          <a:lstStyle/>
          <a:p>
            <a:pPr defTabSz="575986">
              <a:spcBef>
                <a:spcPts val="800"/>
              </a:spcBef>
            </a:pPr>
            <a:r>
              <a:rPr lang="en-US" sz="933" dirty="0">
                <a:solidFill>
                  <a:schemeClr val="bg1"/>
                </a:solidFill>
              </a:rPr>
              <a:t>Graphene black</a:t>
            </a:r>
          </a:p>
        </p:txBody>
      </p:sp>
      <p:sp>
        <p:nvSpPr>
          <p:cNvPr id="29" name="Rectangle 28">
            <a:extLst>
              <a:ext uri="{FF2B5EF4-FFF2-40B4-BE49-F238E27FC236}">
                <a16:creationId xmlns:a16="http://schemas.microsoft.com/office/drawing/2014/main" id="{8F8CF43B-FDCA-4D6F-AEA3-93FF35CB595E}"/>
              </a:ext>
            </a:extLst>
          </p:cNvPr>
          <p:cNvSpPr/>
          <p:nvPr userDrawn="1"/>
        </p:nvSpPr>
        <p:spPr>
          <a:xfrm>
            <a:off x="12388189" y="4024051"/>
            <a:ext cx="484340" cy="476624"/>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4267" dirty="0">
              <a:solidFill>
                <a:schemeClr val="bg2"/>
              </a:solidFill>
            </a:endParaRPr>
          </a:p>
        </p:txBody>
      </p:sp>
      <p:pic>
        <p:nvPicPr>
          <p:cNvPr id="5" name="Graphic 4">
            <a:extLst>
              <a:ext uri="{FF2B5EF4-FFF2-40B4-BE49-F238E27FC236}">
                <a16:creationId xmlns:a16="http://schemas.microsoft.com/office/drawing/2014/main" id="{51106A12-D6E2-89FA-057E-7AB1DA7F29AB}"/>
              </a:ext>
            </a:extLst>
          </p:cNvPr>
          <p:cNvPicPr>
            <a:picLocks noChangeAspect="1"/>
          </p:cNvPicPr>
          <p:nvPr userDrawn="1"/>
        </p:nvPicPr>
        <p:blipFill>
          <a:blip r:embed="rId40">
            <a:extLst>
              <a:ext uri="{28A0092B-C50C-407E-A947-70E740481C1C}">
                <a14:useLocalDpi xmlns:a14="http://schemas.microsoft.com/office/drawing/2010/main"/>
              </a:ext>
              <a:ext uri="{96DAC541-7B7A-43D3-8B79-37D633B846F1}">
                <asvg:svgBlip xmlns:asvg="http://schemas.microsoft.com/office/drawing/2016/SVG/main" r:embed="rId41"/>
              </a:ext>
            </a:extLst>
          </a:blip>
          <a:stretch>
            <a:fillRect/>
          </a:stretch>
        </p:blipFill>
        <p:spPr>
          <a:xfrm>
            <a:off x="511476" y="6482387"/>
            <a:ext cx="1339765" cy="312000"/>
          </a:xfrm>
          <a:prstGeom prst="rect">
            <a:avLst/>
          </a:prstGeom>
        </p:spPr>
      </p:pic>
    </p:spTree>
    <p:extLst>
      <p:ext uri="{BB962C8B-B14F-4D97-AF65-F5344CB8AC3E}">
        <p14:creationId xmlns:p14="http://schemas.microsoft.com/office/powerpoint/2010/main" val="1001718528"/>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 id="2147483720" r:id="rId15"/>
    <p:sldLayoutId id="2147483721" r:id="rId16"/>
    <p:sldLayoutId id="2147483722" r:id="rId17"/>
    <p:sldLayoutId id="2147483723" r:id="rId18"/>
    <p:sldLayoutId id="2147483724" r:id="rId19"/>
    <p:sldLayoutId id="2147483725" r:id="rId20"/>
    <p:sldLayoutId id="2147483726" r:id="rId21"/>
    <p:sldLayoutId id="2147483727" r:id="rId22"/>
    <p:sldLayoutId id="2147483728" r:id="rId23"/>
    <p:sldLayoutId id="2147483729" r:id="rId24"/>
    <p:sldLayoutId id="2147483730" r:id="rId25"/>
    <p:sldLayoutId id="2147483731" r:id="rId26"/>
    <p:sldLayoutId id="2147483732" r:id="rId27"/>
    <p:sldLayoutId id="2147483733" r:id="rId28"/>
    <p:sldLayoutId id="2147483734" r:id="rId29"/>
    <p:sldLayoutId id="2147483735" r:id="rId30"/>
    <p:sldLayoutId id="2147483736" r:id="rId31"/>
    <p:sldLayoutId id="2147483737" r:id="rId32"/>
    <p:sldLayoutId id="2147483738" r:id="rId33"/>
    <p:sldLayoutId id="2147483739" r:id="rId34"/>
    <p:sldLayoutId id="2147483740" r:id="rId35"/>
    <p:sldLayoutId id="2147483741" r:id="rId36"/>
    <p:sldLayoutId id="2147483742" r:id="rId37"/>
    <p:sldLayoutId id="2147483743" r:id="rId38"/>
  </p:sldLayoutIdLst>
  <p:hf hdr="0" ftr="0" dt="0"/>
  <p:txStyles>
    <p:titleStyle>
      <a:lvl1pPr algn="l" defTabSz="914377" rtl="0" eaLnBrk="1" latinLnBrk="0" hangingPunct="1">
        <a:lnSpc>
          <a:spcPct val="90000"/>
        </a:lnSpc>
        <a:spcBef>
          <a:spcPct val="0"/>
        </a:spcBef>
        <a:buNone/>
        <a:defRPr sz="3733" b="1"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3" orient="horz" pos="146">
          <p15:clr>
            <a:srgbClr val="F26B43"/>
          </p15:clr>
        </p15:guide>
        <p15:guide id="14" pos="236">
          <p15:clr>
            <a:srgbClr val="F26B43"/>
          </p15:clr>
        </p15:guide>
        <p15:guide id="15" orient="horz" pos="599">
          <p15:clr>
            <a:srgbClr val="F26B43"/>
          </p15:clr>
        </p15:guide>
        <p15:guide id="16" orient="horz" pos="735">
          <p15:clr>
            <a:srgbClr val="F26B43"/>
          </p15:clr>
        </p15:guide>
        <p15:guide id="17" pos="5511">
          <p15:clr>
            <a:srgbClr val="F26B43"/>
          </p15:clr>
        </p15:guide>
        <p15:guide id="18" orient="horz" pos="1552">
          <p15:clr>
            <a:srgbClr val="F26B43"/>
          </p15:clr>
        </p15:guide>
        <p15:guide id="19" pos="2880">
          <p15:clr>
            <a:srgbClr val="F26B43"/>
          </p15:clr>
        </p15:guide>
        <p15:guide id="20" orient="horz" pos="463">
          <p15:clr>
            <a:srgbClr val="F26B43"/>
          </p15:clr>
        </p15:guide>
        <p15:guide id="21" orient="horz" pos="2867">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E4BA004-4295-78A8-1425-A0FA70BF63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2239BA96-AAFC-019C-0022-91E0D8EF389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064177B-3301-44CF-CC42-8DC152955F9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B91834-0104-1C4D-80C8-0A8A9F020431}" type="datetimeFigureOut">
              <a:rPr lang="en-US" smtClean="0"/>
              <a:t>11/11/23</a:t>
            </a:fld>
            <a:endParaRPr lang="en-US"/>
          </a:p>
        </p:txBody>
      </p:sp>
      <p:sp>
        <p:nvSpPr>
          <p:cNvPr id="5" name="Footer Placeholder 4">
            <a:extLst>
              <a:ext uri="{FF2B5EF4-FFF2-40B4-BE49-F238E27FC236}">
                <a16:creationId xmlns:a16="http://schemas.microsoft.com/office/drawing/2014/main" id="{3C0CD26E-DFB7-5A3E-4BC3-F5734AF1FAE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4543A15-7943-583E-1851-B00EDFBBD8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216F52-8091-964E-B953-D2B6B930A893}" type="slidenum">
              <a:rPr lang="en-US" smtClean="0"/>
              <a:t>‹#›</a:t>
            </a:fld>
            <a:endParaRPr lang="en-US"/>
          </a:p>
        </p:txBody>
      </p:sp>
    </p:spTree>
    <p:extLst>
      <p:ext uri="{BB962C8B-B14F-4D97-AF65-F5344CB8AC3E}">
        <p14:creationId xmlns:p14="http://schemas.microsoft.com/office/powerpoint/2010/main" val="3758058148"/>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E21181A-9B1B-F14B-BE89-5EB3C5B1A7CC}"/>
              </a:ext>
            </a:extLst>
          </p:cNvPr>
          <p:cNvSpPr/>
          <p:nvPr userDrawn="1"/>
        </p:nvSpPr>
        <p:spPr>
          <a:xfrm>
            <a:off x="0" y="6354824"/>
            <a:ext cx="12192000" cy="503176"/>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4267" dirty="0">
              <a:solidFill>
                <a:schemeClr val="bg2"/>
              </a:solidFill>
            </a:endParaRPr>
          </a:p>
        </p:txBody>
      </p:sp>
      <p:sp>
        <p:nvSpPr>
          <p:cNvPr id="2" name="Title Placeholder 1"/>
          <p:cNvSpPr>
            <a:spLocks noGrp="1"/>
          </p:cNvSpPr>
          <p:nvPr>
            <p:ph type="title"/>
          </p:nvPr>
        </p:nvSpPr>
        <p:spPr>
          <a:xfrm>
            <a:off x="511476" y="319018"/>
            <a:ext cx="11153475" cy="948865"/>
          </a:xfrm>
          <a:prstGeom prst="rect">
            <a:avLst/>
          </a:prstGeom>
        </p:spPr>
        <p:txBody>
          <a:bodyPr vert="horz" wrap="square" lIns="0" tIns="0" rIns="0" bIns="0" rtlCol="0" anchor="t" anchorCtr="0">
            <a:noAutofit/>
          </a:bodyPr>
          <a:lstStyle/>
          <a:p>
            <a:r>
              <a:rPr lang="en-US" dirty="0"/>
              <a:t>Click to add Title</a:t>
            </a:r>
          </a:p>
        </p:txBody>
      </p:sp>
      <p:sp>
        <p:nvSpPr>
          <p:cNvPr id="20" name="TextBox 19"/>
          <p:cNvSpPr txBox="1"/>
          <p:nvPr userDrawn="1"/>
        </p:nvSpPr>
        <p:spPr>
          <a:xfrm>
            <a:off x="11168858" y="6393239"/>
            <a:ext cx="496093" cy="426347"/>
          </a:xfrm>
          <a:prstGeom prst="rect">
            <a:avLst/>
          </a:prstGeom>
          <a:noFill/>
        </p:spPr>
        <p:txBody>
          <a:bodyPr wrap="square" lIns="0" tIns="0" rIns="0" bIns="0" rtlCol="0" anchor="ctr" anchorCtr="0">
            <a:noAutofit/>
          </a:bodyPr>
          <a:lstStyle/>
          <a:p>
            <a:pPr algn="r"/>
            <a:fld id="{543EFB28-95C3-4AD7-B235-3AE45BD06154}" type="slidenum">
              <a:rPr lang="en-US" sz="1067" b="0" spc="67" smtClean="0">
                <a:solidFill>
                  <a:srgbClr val="FFFFFF"/>
                </a:solidFill>
                <a:latin typeface="+mj-lt"/>
              </a:rPr>
              <a:t>‹#›</a:t>
            </a:fld>
            <a:endParaRPr lang="en-US" sz="1067" b="0" spc="67" dirty="0">
              <a:solidFill>
                <a:srgbClr val="FFFFFF"/>
              </a:solidFill>
              <a:latin typeface="+mj-lt"/>
            </a:endParaRPr>
          </a:p>
        </p:txBody>
      </p:sp>
      <p:sp>
        <p:nvSpPr>
          <p:cNvPr id="17" name="Rectangle 16">
            <a:extLst>
              <a:ext uri="{FF2B5EF4-FFF2-40B4-BE49-F238E27FC236}">
                <a16:creationId xmlns:a16="http://schemas.microsoft.com/office/drawing/2014/main" id="{780ABB4F-568F-CA4C-A18F-BB6DBA032D29}"/>
              </a:ext>
            </a:extLst>
          </p:cNvPr>
          <p:cNvSpPr/>
          <p:nvPr userDrawn="1"/>
        </p:nvSpPr>
        <p:spPr>
          <a:xfrm>
            <a:off x="12388190" y="204349"/>
            <a:ext cx="484340" cy="47662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4267" dirty="0">
              <a:solidFill>
                <a:schemeClr val="bg2"/>
              </a:solidFill>
            </a:endParaRPr>
          </a:p>
        </p:txBody>
      </p:sp>
      <p:sp>
        <p:nvSpPr>
          <p:cNvPr id="18" name="Rectangle 17">
            <a:extLst>
              <a:ext uri="{FF2B5EF4-FFF2-40B4-BE49-F238E27FC236}">
                <a16:creationId xmlns:a16="http://schemas.microsoft.com/office/drawing/2014/main" id="{2A19C369-FBF0-294A-AF2F-E46F3AD729F1}"/>
              </a:ext>
            </a:extLst>
          </p:cNvPr>
          <p:cNvSpPr/>
          <p:nvPr userDrawn="1"/>
        </p:nvSpPr>
        <p:spPr>
          <a:xfrm>
            <a:off x="12388190" y="2121577"/>
            <a:ext cx="484340" cy="476624"/>
          </a:xfrm>
          <a:prstGeom prst="rect">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4267" dirty="0">
              <a:solidFill>
                <a:schemeClr val="bg2"/>
              </a:solidFill>
            </a:endParaRPr>
          </a:p>
        </p:txBody>
      </p:sp>
      <p:sp>
        <p:nvSpPr>
          <p:cNvPr id="19" name="Rectangle 18">
            <a:extLst>
              <a:ext uri="{FF2B5EF4-FFF2-40B4-BE49-F238E27FC236}">
                <a16:creationId xmlns:a16="http://schemas.microsoft.com/office/drawing/2014/main" id="{FC8C71FE-CA91-3547-A124-8DFD6FD80BDA}"/>
              </a:ext>
            </a:extLst>
          </p:cNvPr>
          <p:cNvSpPr/>
          <p:nvPr userDrawn="1"/>
        </p:nvSpPr>
        <p:spPr>
          <a:xfrm>
            <a:off x="12388190" y="2598201"/>
            <a:ext cx="484340" cy="476624"/>
          </a:xfrm>
          <a:prstGeom prst="rect">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4267" dirty="0">
              <a:solidFill>
                <a:schemeClr val="bg2"/>
              </a:solidFill>
            </a:endParaRPr>
          </a:p>
        </p:txBody>
      </p:sp>
      <p:sp>
        <p:nvSpPr>
          <p:cNvPr id="21" name="Rectangle 20">
            <a:extLst>
              <a:ext uri="{FF2B5EF4-FFF2-40B4-BE49-F238E27FC236}">
                <a16:creationId xmlns:a16="http://schemas.microsoft.com/office/drawing/2014/main" id="{2DCA951A-2C25-0140-A586-C9ECB14BA1FD}"/>
              </a:ext>
            </a:extLst>
          </p:cNvPr>
          <p:cNvSpPr/>
          <p:nvPr userDrawn="1"/>
        </p:nvSpPr>
        <p:spPr>
          <a:xfrm>
            <a:off x="12388190" y="686964"/>
            <a:ext cx="484340" cy="476624"/>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4267" dirty="0">
              <a:solidFill>
                <a:schemeClr val="bg2"/>
              </a:solidFill>
            </a:endParaRPr>
          </a:p>
        </p:txBody>
      </p:sp>
      <p:sp>
        <p:nvSpPr>
          <p:cNvPr id="22" name="Rectangle 21">
            <a:extLst>
              <a:ext uri="{FF2B5EF4-FFF2-40B4-BE49-F238E27FC236}">
                <a16:creationId xmlns:a16="http://schemas.microsoft.com/office/drawing/2014/main" id="{370C66B4-A8E4-2B42-ABCB-8996D8C3DD99}"/>
              </a:ext>
            </a:extLst>
          </p:cNvPr>
          <p:cNvSpPr/>
          <p:nvPr userDrawn="1"/>
        </p:nvSpPr>
        <p:spPr>
          <a:xfrm>
            <a:off x="12388190" y="1163588"/>
            <a:ext cx="484340" cy="476624"/>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4267" dirty="0">
              <a:solidFill>
                <a:schemeClr val="bg2"/>
              </a:solidFill>
            </a:endParaRPr>
          </a:p>
        </p:txBody>
      </p:sp>
      <p:sp>
        <p:nvSpPr>
          <p:cNvPr id="23" name="Rectangle 22">
            <a:extLst>
              <a:ext uri="{FF2B5EF4-FFF2-40B4-BE49-F238E27FC236}">
                <a16:creationId xmlns:a16="http://schemas.microsoft.com/office/drawing/2014/main" id="{5EF2592E-DED5-3548-8DF0-C0BB7910B80A}"/>
              </a:ext>
            </a:extLst>
          </p:cNvPr>
          <p:cNvSpPr/>
          <p:nvPr userDrawn="1"/>
        </p:nvSpPr>
        <p:spPr>
          <a:xfrm>
            <a:off x="12388190" y="3074824"/>
            <a:ext cx="484340" cy="476624"/>
          </a:xfrm>
          <a:prstGeom prst="rect">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4267" dirty="0">
              <a:solidFill>
                <a:schemeClr val="bg2"/>
              </a:solidFill>
            </a:endParaRPr>
          </a:p>
        </p:txBody>
      </p:sp>
      <p:sp>
        <p:nvSpPr>
          <p:cNvPr id="24" name="TextBox 23">
            <a:extLst>
              <a:ext uri="{FF2B5EF4-FFF2-40B4-BE49-F238E27FC236}">
                <a16:creationId xmlns:a16="http://schemas.microsoft.com/office/drawing/2014/main" id="{A5C1408B-E341-4817-80E4-A7D07AEB8A3A}"/>
              </a:ext>
            </a:extLst>
          </p:cNvPr>
          <p:cNvSpPr txBox="1"/>
          <p:nvPr userDrawn="1"/>
        </p:nvSpPr>
        <p:spPr>
          <a:xfrm>
            <a:off x="0" y="-1583447"/>
            <a:ext cx="12192000" cy="1249461"/>
          </a:xfrm>
          <a:prstGeom prst="rect">
            <a:avLst/>
          </a:prstGeom>
          <a:solidFill>
            <a:schemeClr val="tx2"/>
          </a:solidFill>
        </p:spPr>
        <p:txBody>
          <a:bodyPr wrap="square" rtlCol="0">
            <a:noAutofit/>
          </a:bodyPr>
          <a:lstStyle/>
          <a:p>
            <a:pPr algn="ctr"/>
            <a:r>
              <a:rPr lang="en-US" sz="1067" u="none" dirty="0">
                <a:solidFill>
                  <a:schemeClr val="bg1"/>
                </a:solidFill>
              </a:rPr>
              <a:t>Place cursor </a:t>
            </a:r>
            <a:r>
              <a:rPr lang="en-US" sz="1067" dirty="0">
                <a:solidFill>
                  <a:schemeClr val="bg1"/>
                </a:solidFill>
              </a:rPr>
              <a:t>on the text style below,</a:t>
            </a:r>
            <a:r>
              <a:rPr lang="en-US" sz="1067" baseline="0" dirty="0">
                <a:solidFill>
                  <a:schemeClr val="bg1"/>
                </a:solidFill>
              </a:rPr>
              <a:t> then click the </a:t>
            </a:r>
            <a:r>
              <a:rPr lang="en-US" sz="1067" b="0" u="sng" baseline="0" dirty="0">
                <a:solidFill>
                  <a:schemeClr val="bg1"/>
                </a:solidFill>
              </a:rPr>
              <a:t>format painter tool</a:t>
            </a:r>
            <a:r>
              <a:rPr lang="en-US" sz="1067" b="0" u="none" baseline="0" dirty="0">
                <a:solidFill>
                  <a:schemeClr val="bg1"/>
                </a:solidFill>
              </a:rPr>
              <a:t> at the</a:t>
            </a:r>
            <a:r>
              <a:rPr lang="en-US" sz="1067" baseline="0" dirty="0">
                <a:solidFill>
                  <a:schemeClr val="bg1"/>
                </a:solidFill>
              </a:rPr>
              <a:t> </a:t>
            </a:r>
            <a:r>
              <a:rPr lang="en-US" sz="1067" u="sng" baseline="0" dirty="0">
                <a:solidFill>
                  <a:schemeClr val="bg1"/>
                </a:solidFill>
              </a:rPr>
              <a:t>home tab</a:t>
            </a:r>
            <a:r>
              <a:rPr lang="en-US" sz="1067" u="none" baseline="0" dirty="0">
                <a:solidFill>
                  <a:schemeClr val="bg1"/>
                </a:solidFill>
              </a:rPr>
              <a:t> </a:t>
            </a:r>
            <a:r>
              <a:rPr lang="en-US" sz="1067" baseline="0" dirty="0">
                <a:solidFill>
                  <a:schemeClr val="bg1"/>
                </a:solidFill>
              </a:rPr>
              <a:t>and apply the selected style by ‘</a:t>
            </a:r>
            <a:r>
              <a:rPr lang="en-US" sz="1067" u="sng" baseline="0" dirty="0">
                <a:solidFill>
                  <a:schemeClr val="bg1"/>
                </a:solidFill>
              </a:rPr>
              <a:t>painting’ your text</a:t>
            </a:r>
            <a:endParaRPr lang="en-US" sz="1067" u="none" baseline="0" dirty="0">
              <a:solidFill>
                <a:schemeClr val="bg1"/>
              </a:solidFill>
            </a:endParaRPr>
          </a:p>
          <a:p>
            <a:pPr algn="ctr"/>
            <a:r>
              <a:rPr lang="en-US" sz="1067" u="none" baseline="0" dirty="0">
                <a:solidFill>
                  <a:schemeClr val="bg1"/>
                </a:solidFill>
              </a:rPr>
              <a:t>Or just use </a:t>
            </a:r>
            <a:r>
              <a:rPr lang="en-US" sz="1067" b="1" u="none" kern="1200" baseline="0" dirty="0">
                <a:solidFill>
                  <a:schemeClr val="bg1"/>
                </a:solidFill>
                <a:highlight>
                  <a:srgbClr val="FF0000"/>
                </a:highlight>
                <a:latin typeface="+mn-lt"/>
                <a:ea typeface="+mn-ea"/>
                <a:cs typeface="+mn-cs"/>
              </a:rPr>
              <a:t>⌘</a:t>
            </a:r>
            <a:r>
              <a:rPr lang="en-US" sz="1067" u="none" baseline="0" dirty="0">
                <a:solidFill>
                  <a:schemeClr val="bg1"/>
                </a:solidFill>
                <a:highlight>
                  <a:srgbClr val="FF0000"/>
                </a:highlight>
              </a:rPr>
              <a:t>+SHIFT+C </a:t>
            </a:r>
            <a:r>
              <a:rPr lang="en-US" sz="1067" u="none" baseline="0" dirty="0">
                <a:solidFill>
                  <a:schemeClr val="bg1"/>
                </a:solidFill>
              </a:rPr>
              <a:t>and </a:t>
            </a:r>
            <a:r>
              <a:rPr lang="en-US" sz="1067" b="1" u="none" kern="1200" baseline="0" dirty="0">
                <a:solidFill>
                  <a:schemeClr val="bg1"/>
                </a:solidFill>
                <a:highlight>
                  <a:srgbClr val="FF0000"/>
                </a:highlight>
                <a:latin typeface="+mn-lt"/>
                <a:ea typeface="+mn-ea"/>
                <a:cs typeface="+mn-cs"/>
              </a:rPr>
              <a:t>⌘</a:t>
            </a:r>
            <a:r>
              <a:rPr lang="en-US" sz="1067" u="none" kern="1200" baseline="0" dirty="0">
                <a:solidFill>
                  <a:schemeClr val="bg1"/>
                </a:solidFill>
                <a:highlight>
                  <a:srgbClr val="FF0000"/>
                </a:highlight>
                <a:latin typeface="+mn-lt"/>
                <a:ea typeface="+mn-ea"/>
                <a:cs typeface="+mn-cs"/>
              </a:rPr>
              <a:t>+SHIFT+V </a:t>
            </a:r>
            <a:r>
              <a:rPr lang="en-US" sz="1067" u="none" baseline="0" dirty="0">
                <a:solidFill>
                  <a:schemeClr val="bg1"/>
                </a:solidFill>
              </a:rPr>
              <a:t>to copy-paste any styles (</a:t>
            </a:r>
            <a:r>
              <a:rPr lang="en-US" sz="1067" u="none" kern="1200" baseline="0" dirty="0">
                <a:solidFill>
                  <a:schemeClr val="bg1"/>
                </a:solidFill>
                <a:highlight>
                  <a:srgbClr val="FF0000"/>
                </a:highlight>
                <a:latin typeface="+mn-lt"/>
                <a:ea typeface="+mn-ea"/>
                <a:cs typeface="+mn-cs"/>
              </a:rPr>
              <a:t>CTRL+SHIFT+C </a:t>
            </a:r>
            <a:r>
              <a:rPr lang="en-US" sz="1067" u="none" baseline="0" dirty="0">
                <a:solidFill>
                  <a:schemeClr val="bg1"/>
                </a:solidFill>
              </a:rPr>
              <a:t>and </a:t>
            </a:r>
            <a:r>
              <a:rPr lang="en-US" sz="1067" u="none" kern="1200" baseline="0" dirty="0">
                <a:solidFill>
                  <a:schemeClr val="bg1"/>
                </a:solidFill>
                <a:highlight>
                  <a:srgbClr val="FF0000"/>
                </a:highlight>
                <a:latin typeface="+mn-lt"/>
                <a:ea typeface="+mn-ea"/>
                <a:cs typeface="+mn-cs"/>
              </a:rPr>
              <a:t>CTRL+SHIFT+V </a:t>
            </a:r>
            <a:r>
              <a:rPr lang="en-US" sz="1067" u="none" baseline="0" dirty="0">
                <a:solidFill>
                  <a:schemeClr val="bg1"/>
                </a:solidFill>
              </a:rPr>
              <a:t>in case of Windows)</a:t>
            </a:r>
            <a:endParaRPr lang="en-US" sz="1067" u="none" dirty="0">
              <a:solidFill>
                <a:schemeClr val="bg1"/>
              </a:solidFill>
            </a:endParaRPr>
          </a:p>
        </p:txBody>
      </p:sp>
      <p:sp>
        <p:nvSpPr>
          <p:cNvPr id="25" name="TextBox 24">
            <a:extLst>
              <a:ext uri="{FF2B5EF4-FFF2-40B4-BE49-F238E27FC236}">
                <a16:creationId xmlns:a16="http://schemas.microsoft.com/office/drawing/2014/main" id="{2F853A6A-5868-764B-AAFA-4738E2FA5AF6}"/>
              </a:ext>
            </a:extLst>
          </p:cNvPr>
          <p:cNvSpPr txBox="1"/>
          <p:nvPr userDrawn="1"/>
        </p:nvSpPr>
        <p:spPr>
          <a:xfrm>
            <a:off x="5495313" y="6424896"/>
            <a:ext cx="5565449" cy="363032"/>
          </a:xfrm>
          <a:prstGeom prst="rect">
            <a:avLst/>
          </a:prstGeom>
          <a:noFill/>
        </p:spPr>
        <p:txBody>
          <a:bodyPr wrap="square" lIns="0" tIns="0" rIns="0" bIns="0" rtlCol="0" anchor="ctr" anchorCtr="0">
            <a:noAutofit/>
          </a:bodyPr>
          <a:lstStyle>
            <a:defPPr>
              <a:defRPr lang="en-US"/>
            </a:defPPr>
            <a:lvl1pPr algn="ctr">
              <a:defRPr sz="900" b="0" spc="50" baseline="0">
                <a:solidFill>
                  <a:schemeClr val="tx2"/>
                </a:solidFill>
              </a:defRPr>
            </a:lvl1pPr>
          </a:lstStyle>
          <a:p>
            <a:pPr algn="r">
              <a:lnSpc>
                <a:spcPct val="100000"/>
              </a:lnSpc>
            </a:pPr>
            <a:r>
              <a:rPr lang="en-SG" sz="1067" u="sng" spc="0" dirty="0">
                <a:solidFill>
                  <a:schemeClr val="accent1">
                    <a:lumMod val="40000"/>
                    <a:lumOff val="60000"/>
                  </a:schemeClr>
                </a:solidFill>
                <a:effectLst/>
              </a:rPr>
              <a:t>constructor.universit</a:t>
            </a:r>
            <a:r>
              <a:rPr lang="en-SG" sz="1067" u="none" spc="0" dirty="0">
                <a:solidFill>
                  <a:schemeClr val="accent1">
                    <a:lumMod val="40000"/>
                    <a:lumOff val="60000"/>
                  </a:schemeClr>
                </a:solidFill>
                <a:effectLst/>
              </a:rPr>
              <a:t>y </a:t>
            </a:r>
            <a:r>
              <a:rPr lang="ru-RU" sz="1067" spc="0" dirty="0">
                <a:solidFill>
                  <a:schemeClr val="accent1">
                    <a:lumMod val="40000"/>
                    <a:lumOff val="60000"/>
                  </a:schemeClr>
                </a:solidFill>
                <a:effectLst/>
              </a:rPr>
              <a:t> </a:t>
            </a:r>
            <a:r>
              <a:rPr lang="en-SG" sz="1067" spc="0" dirty="0">
                <a:solidFill>
                  <a:schemeClr val="bg1"/>
                </a:solidFill>
                <a:effectLst/>
              </a:rPr>
              <a:t>| </a:t>
            </a:r>
            <a:r>
              <a:rPr lang="ru-RU" sz="1067" spc="0" dirty="0">
                <a:solidFill>
                  <a:schemeClr val="bg1"/>
                </a:solidFill>
                <a:effectLst/>
              </a:rPr>
              <a:t> </a:t>
            </a:r>
            <a:r>
              <a:rPr lang="en-US" sz="1067" b="0" kern="1200" spc="0" baseline="0" dirty="0">
                <a:solidFill>
                  <a:srgbClr val="FFFFFF"/>
                </a:solidFill>
                <a:latin typeface="+mn-lt"/>
                <a:ea typeface="+mn-ea"/>
                <a:cs typeface="+mn-cs"/>
              </a:rPr>
              <a:t>© </a:t>
            </a:r>
            <a:r>
              <a:rPr lang="en-SG" sz="1067" spc="0" dirty="0">
                <a:solidFill>
                  <a:schemeClr val="bg1"/>
                </a:solidFill>
                <a:effectLst/>
              </a:rPr>
              <a:t>Constructor University 2022</a:t>
            </a:r>
            <a:endParaRPr lang="en-US" sz="1067" spc="0" dirty="0">
              <a:solidFill>
                <a:schemeClr val="bg1"/>
              </a:solidFill>
            </a:endParaRPr>
          </a:p>
        </p:txBody>
      </p:sp>
      <p:sp>
        <p:nvSpPr>
          <p:cNvPr id="4" name="TextBox 3">
            <a:extLst>
              <a:ext uri="{FF2B5EF4-FFF2-40B4-BE49-F238E27FC236}">
                <a16:creationId xmlns:a16="http://schemas.microsoft.com/office/drawing/2014/main" id="{FD3BE317-4BB7-4C63-A61C-2CF1E73D75B5}"/>
              </a:ext>
            </a:extLst>
          </p:cNvPr>
          <p:cNvSpPr txBox="1"/>
          <p:nvPr userDrawn="1"/>
        </p:nvSpPr>
        <p:spPr>
          <a:xfrm>
            <a:off x="12388190" y="-16256"/>
            <a:ext cx="749999" cy="154432"/>
          </a:xfrm>
          <a:prstGeom prst="rect">
            <a:avLst/>
          </a:prstGeom>
        </p:spPr>
        <p:txBody>
          <a:bodyPr wrap="square" lIns="0" tIns="0" rIns="0" bIns="0" rtlCol="0">
            <a:noAutofit/>
          </a:bodyPr>
          <a:lstStyle/>
          <a:p>
            <a:pPr defTabSz="575986">
              <a:spcBef>
                <a:spcPts val="800"/>
              </a:spcBef>
            </a:pPr>
            <a:r>
              <a:rPr lang="en-US" sz="933" dirty="0">
                <a:solidFill>
                  <a:schemeClr val="bg1"/>
                </a:solidFill>
              </a:rPr>
              <a:t>Main colors</a:t>
            </a:r>
          </a:p>
        </p:txBody>
      </p:sp>
      <p:sp>
        <p:nvSpPr>
          <p:cNvPr id="26" name="TextBox 25">
            <a:extLst>
              <a:ext uri="{FF2B5EF4-FFF2-40B4-BE49-F238E27FC236}">
                <a16:creationId xmlns:a16="http://schemas.microsoft.com/office/drawing/2014/main" id="{8732D2B5-8907-4094-853D-6E02F9A0AC77}"/>
              </a:ext>
            </a:extLst>
          </p:cNvPr>
          <p:cNvSpPr txBox="1"/>
          <p:nvPr userDrawn="1"/>
        </p:nvSpPr>
        <p:spPr>
          <a:xfrm>
            <a:off x="12388190" y="1906004"/>
            <a:ext cx="749999" cy="154432"/>
          </a:xfrm>
          <a:prstGeom prst="rect">
            <a:avLst/>
          </a:prstGeom>
        </p:spPr>
        <p:txBody>
          <a:bodyPr wrap="square" lIns="0" tIns="0" rIns="0" bIns="0" rtlCol="0">
            <a:noAutofit/>
          </a:bodyPr>
          <a:lstStyle/>
          <a:p>
            <a:pPr defTabSz="575986">
              <a:spcBef>
                <a:spcPts val="800"/>
              </a:spcBef>
            </a:pPr>
            <a:r>
              <a:rPr lang="en-US" sz="933" dirty="0">
                <a:solidFill>
                  <a:schemeClr val="bg1"/>
                </a:solidFill>
              </a:rPr>
              <a:t>Accent colors</a:t>
            </a:r>
          </a:p>
        </p:txBody>
      </p:sp>
      <p:sp>
        <p:nvSpPr>
          <p:cNvPr id="27" name="TextBox 26">
            <a:extLst>
              <a:ext uri="{FF2B5EF4-FFF2-40B4-BE49-F238E27FC236}">
                <a16:creationId xmlns:a16="http://schemas.microsoft.com/office/drawing/2014/main" id="{DA657DF5-901C-4183-9724-0EE4FF64B82F}"/>
              </a:ext>
            </a:extLst>
          </p:cNvPr>
          <p:cNvSpPr txBox="1"/>
          <p:nvPr userDrawn="1"/>
        </p:nvSpPr>
        <p:spPr>
          <a:xfrm>
            <a:off x="12388189" y="3800652"/>
            <a:ext cx="909219" cy="154432"/>
          </a:xfrm>
          <a:prstGeom prst="rect">
            <a:avLst/>
          </a:prstGeom>
        </p:spPr>
        <p:txBody>
          <a:bodyPr wrap="square" lIns="0" tIns="0" rIns="0" bIns="0" rtlCol="0">
            <a:noAutofit/>
          </a:bodyPr>
          <a:lstStyle/>
          <a:p>
            <a:pPr defTabSz="575986">
              <a:spcBef>
                <a:spcPts val="800"/>
              </a:spcBef>
            </a:pPr>
            <a:r>
              <a:rPr lang="en-US" sz="933" dirty="0">
                <a:solidFill>
                  <a:schemeClr val="bg1"/>
                </a:solidFill>
              </a:rPr>
              <a:t>Graphene black</a:t>
            </a:r>
          </a:p>
        </p:txBody>
      </p:sp>
      <p:sp>
        <p:nvSpPr>
          <p:cNvPr id="29" name="Rectangle 28">
            <a:extLst>
              <a:ext uri="{FF2B5EF4-FFF2-40B4-BE49-F238E27FC236}">
                <a16:creationId xmlns:a16="http://schemas.microsoft.com/office/drawing/2014/main" id="{8F8CF43B-FDCA-4D6F-AEA3-93FF35CB595E}"/>
              </a:ext>
            </a:extLst>
          </p:cNvPr>
          <p:cNvSpPr/>
          <p:nvPr userDrawn="1"/>
        </p:nvSpPr>
        <p:spPr>
          <a:xfrm>
            <a:off x="12388189" y="4024051"/>
            <a:ext cx="484340" cy="476624"/>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4267" dirty="0">
              <a:solidFill>
                <a:schemeClr val="bg2"/>
              </a:solidFill>
            </a:endParaRPr>
          </a:p>
        </p:txBody>
      </p:sp>
      <p:pic>
        <p:nvPicPr>
          <p:cNvPr id="6" name="Graphic 5">
            <a:extLst>
              <a:ext uri="{FF2B5EF4-FFF2-40B4-BE49-F238E27FC236}">
                <a16:creationId xmlns:a16="http://schemas.microsoft.com/office/drawing/2014/main" id="{DF8AC477-1C23-DC7A-AA8E-585672655543}"/>
              </a:ext>
            </a:extLst>
          </p:cNvPr>
          <p:cNvPicPr>
            <a:picLocks noChangeAspect="1"/>
          </p:cNvPicPr>
          <p:nvPr userDrawn="1"/>
        </p:nvPicPr>
        <p:blipFill>
          <a:blip r:embed="rId41">
            <a:extLst>
              <a:ext uri="{28A0092B-C50C-407E-A947-70E740481C1C}">
                <a14:useLocalDpi xmlns:a14="http://schemas.microsoft.com/office/drawing/2010/main"/>
              </a:ext>
              <a:ext uri="{96DAC541-7B7A-43D3-8B79-37D633B846F1}">
                <asvg:svgBlip xmlns:asvg="http://schemas.microsoft.com/office/drawing/2016/SVG/main" r:embed="rId42"/>
              </a:ext>
            </a:extLst>
          </a:blip>
          <a:stretch>
            <a:fillRect/>
          </a:stretch>
        </p:blipFill>
        <p:spPr>
          <a:xfrm>
            <a:off x="511476" y="6482387"/>
            <a:ext cx="1339765" cy="312000"/>
          </a:xfrm>
          <a:prstGeom prst="rect">
            <a:avLst/>
          </a:prstGeom>
        </p:spPr>
      </p:pic>
    </p:spTree>
    <p:extLst>
      <p:ext uri="{BB962C8B-B14F-4D97-AF65-F5344CB8AC3E}">
        <p14:creationId xmlns:p14="http://schemas.microsoft.com/office/powerpoint/2010/main" val="2059541256"/>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 id="2147483772" r:id="rId12"/>
    <p:sldLayoutId id="2147483773" r:id="rId13"/>
    <p:sldLayoutId id="2147483774" r:id="rId14"/>
    <p:sldLayoutId id="2147483775" r:id="rId15"/>
    <p:sldLayoutId id="2147483776" r:id="rId16"/>
    <p:sldLayoutId id="2147483777" r:id="rId17"/>
    <p:sldLayoutId id="2147483778" r:id="rId18"/>
    <p:sldLayoutId id="2147483779" r:id="rId19"/>
    <p:sldLayoutId id="2147483780" r:id="rId20"/>
    <p:sldLayoutId id="2147483781" r:id="rId21"/>
    <p:sldLayoutId id="2147483782" r:id="rId22"/>
    <p:sldLayoutId id="2147483783" r:id="rId23"/>
    <p:sldLayoutId id="2147483784" r:id="rId24"/>
    <p:sldLayoutId id="2147483785" r:id="rId25"/>
    <p:sldLayoutId id="2147483786" r:id="rId26"/>
    <p:sldLayoutId id="2147483787" r:id="rId27"/>
    <p:sldLayoutId id="2147483788" r:id="rId28"/>
    <p:sldLayoutId id="2147483789" r:id="rId29"/>
    <p:sldLayoutId id="2147483790" r:id="rId30"/>
    <p:sldLayoutId id="2147483791" r:id="rId31"/>
    <p:sldLayoutId id="2147483792" r:id="rId32"/>
    <p:sldLayoutId id="2147483793" r:id="rId33"/>
    <p:sldLayoutId id="2147483794" r:id="rId34"/>
    <p:sldLayoutId id="2147483795" r:id="rId35"/>
    <p:sldLayoutId id="2147483796" r:id="rId36"/>
    <p:sldLayoutId id="2147483797" r:id="rId37"/>
    <p:sldLayoutId id="2147483798" r:id="rId38"/>
    <p:sldLayoutId id="2147483799" r:id="rId39"/>
  </p:sldLayoutIdLst>
  <p:hf hdr="0" ftr="0" dt="0"/>
  <p:txStyles>
    <p:titleStyle>
      <a:lvl1pPr algn="l" defTabSz="914377" rtl="0" eaLnBrk="1" latinLnBrk="0" hangingPunct="1">
        <a:lnSpc>
          <a:spcPct val="90000"/>
        </a:lnSpc>
        <a:spcBef>
          <a:spcPct val="0"/>
        </a:spcBef>
        <a:buNone/>
        <a:defRPr sz="3733" b="1"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3" orient="horz" pos="146">
          <p15:clr>
            <a:srgbClr val="F26B43"/>
          </p15:clr>
        </p15:guide>
        <p15:guide id="14" pos="236">
          <p15:clr>
            <a:srgbClr val="F26B43"/>
          </p15:clr>
        </p15:guide>
        <p15:guide id="15" orient="horz" pos="599">
          <p15:clr>
            <a:srgbClr val="F26B43"/>
          </p15:clr>
        </p15:guide>
        <p15:guide id="16" orient="horz" pos="735">
          <p15:clr>
            <a:srgbClr val="F26B43"/>
          </p15:clr>
        </p15:guide>
        <p15:guide id="17" pos="5511">
          <p15:clr>
            <a:srgbClr val="F26B43"/>
          </p15:clr>
        </p15:guide>
        <p15:guide id="18" orient="horz" pos="1552">
          <p15:clr>
            <a:srgbClr val="F26B43"/>
          </p15:clr>
        </p15:guide>
        <p15:guide id="19" pos="2880">
          <p15:clr>
            <a:srgbClr val="F26B43"/>
          </p15:clr>
        </p15:guide>
        <p15:guide id="20" orient="horz" pos="463">
          <p15:clr>
            <a:srgbClr val="F26B43"/>
          </p15:clr>
        </p15:guide>
        <p15:guide id="21" orient="horz" pos="2867">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89.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1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0.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0.xml"/><Relationship Id="rId5" Type="http://schemas.openxmlformats.org/officeDocument/2006/relationships/image" Target="../media/image22.jpeg"/><Relationship Id="rId4" Type="http://schemas.openxmlformats.org/officeDocument/2006/relationships/image" Target="../media/image2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730EF34-9E10-4A3A-A5FF-6F0B3A668AA6}"/>
              </a:ext>
            </a:extLst>
          </p:cNvPr>
          <p:cNvSpPr>
            <a:spLocks noGrp="1"/>
          </p:cNvSpPr>
          <p:nvPr>
            <p:ph type="ctrTitle"/>
          </p:nvPr>
        </p:nvSpPr>
        <p:spPr>
          <a:xfrm>
            <a:off x="329668" y="1634435"/>
            <a:ext cx="11862332" cy="1653472"/>
          </a:xfrm>
        </p:spPr>
        <p:txBody>
          <a:bodyPr>
            <a:normAutofit fontScale="90000"/>
          </a:bodyPr>
          <a:lstStyle/>
          <a:p>
            <a:r>
              <a:rPr lang="en-US" dirty="0"/>
              <a:t>Visit at China University of Petroleum </a:t>
            </a:r>
          </a:p>
        </p:txBody>
      </p:sp>
      <p:sp>
        <p:nvSpPr>
          <p:cNvPr id="5" name="Untertitel 9">
            <a:extLst>
              <a:ext uri="{FF2B5EF4-FFF2-40B4-BE49-F238E27FC236}">
                <a16:creationId xmlns:a16="http://schemas.microsoft.com/office/drawing/2014/main" id="{598D4203-CEEE-4368-9F7C-53F7277377CD}"/>
              </a:ext>
            </a:extLst>
          </p:cNvPr>
          <p:cNvSpPr txBox="1">
            <a:spLocks/>
          </p:cNvSpPr>
          <p:nvPr/>
        </p:nvSpPr>
        <p:spPr>
          <a:xfrm>
            <a:off x="405868" y="3450351"/>
            <a:ext cx="8106761" cy="1263163"/>
          </a:xfrm>
          <a:prstGeom prst="rect">
            <a:avLst/>
          </a:prstGeom>
        </p:spPr>
        <p:txBody>
          <a:bodyPr/>
          <a:lstStyle>
            <a:lvl1pPr marL="0" indent="0" algn="l" defTabSz="914400" rtl="0" eaLnBrk="1" latinLnBrk="0" hangingPunct="1">
              <a:lnSpc>
                <a:spcPct val="90000"/>
              </a:lnSpc>
              <a:spcBef>
                <a:spcPts val="1000"/>
              </a:spcBef>
              <a:buFontTx/>
              <a:buNone/>
              <a:defRPr sz="2200" b="1" i="0" kern="1200">
                <a:solidFill>
                  <a:schemeClr val="tx1"/>
                </a:solidFill>
                <a:latin typeface="ALS Hauss Bold" pitchFamily="2" charset="0"/>
                <a:ea typeface="+mn-ea"/>
                <a:cs typeface="+mn-cs"/>
              </a:defRPr>
            </a:lvl1pPr>
            <a:lvl2pPr marL="0" indent="0" algn="l" defTabSz="914400" rtl="0" eaLnBrk="1" latinLnBrk="0" hangingPunct="1">
              <a:lnSpc>
                <a:spcPct val="110000"/>
              </a:lnSpc>
              <a:spcBef>
                <a:spcPts val="750"/>
              </a:spcBef>
              <a:buFontTx/>
              <a:buNone/>
              <a:defRPr sz="1500" b="0" i="0" kern="1200">
                <a:solidFill>
                  <a:schemeClr val="tx1"/>
                </a:solidFill>
                <a:latin typeface="ALS Hauss" pitchFamily="2" charset="0"/>
                <a:ea typeface="+mn-ea"/>
                <a:cs typeface="+mn-cs"/>
              </a:defRPr>
            </a:lvl2pPr>
            <a:lvl3pPr marL="0" indent="-228600" algn="l" defTabSz="914400" rtl="0" eaLnBrk="1" latinLnBrk="0" hangingPunct="1">
              <a:lnSpc>
                <a:spcPct val="110000"/>
              </a:lnSpc>
              <a:spcBef>
                <a:spcPts val="750"/>
              </a:spcBef>
              <a:buFontTx/>
              <a:buBlip>
                <a:blip r:embed="rId3"/>
              </a:buBlip>
              <a:defRPr sz="1500" b="0" i="0" kern="1200">
                <a:solidFill>
                  <a:schemeClr val="tx1"/>
                </a:solidFill>
                <a:latin typeface="ALS Hauss" pitchFamily="2" charset="0"/>
                <a:ea typeface="+mn-ea"/>
                <a:cs typeface="+mn-cs"/>
              </a:defRPr>
            </a:lvl3pPr>
            <a:lvl4pPr marL="460800" indent="-228600" algn="l" defTabSz="914400" rtl="0" eaLnBrk="1" latinLnBrk="0" hangingPunct="1">
              <a:lnSpc>
                <a:spcPct val="110000"/>
              </a:lnSpc>
              <a:spcBef>
                <a:spcPts val="750"/>
              </a:spcBef>
              <a:buFont typeface="Arial" panose="020B0604020202020204" pitchFamily="34" charset="0"/>
              <a:buChar char="•"/>
              <a:defRPr sz="1500" b="0" i="0" kern="1200">
                <a:solidFill>
                  <a:schemeClr val="tx1"/>
                </a:solidFill>
                <a:latin typeface="ALS Hauss" pitchFamily="2" charset="0"/>
                <a:ea typeface="+mn-ea"/>
                <a:cs typeface="+mn-cs"/>
              </a:defRPr>
            </a:lvl4pPr>
            <a:lvl5pPr marL="691200" indent="-228600" algn="l" defTabSz="914400" rtl="0" eaLnBrk="1" latinLnBrk="0" hangingPunct="1">
              <a:lnSpc>
                <a:spcPct val="110000"/>
              </a:lnSpc>
              <a:spcBef>
                <a:spcPts val="750"/>
              </a:spcBef>
              <a:buFont typeface="Arial" panose="020B0604020202020204" pitchFamily="34" charset="0"/>
              <a:buChar char="•"/>
              <a:defRPr sz="1500" b="0" i="0" kern="1200">
                <a:solidFill>
                  <a:schemeClr val="tx1"/>
                </a:solidFill>
                <a:latin typeface="ALS Hauss"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dirty="0">
                <a:solidFill>
                  <a:schemeClr val="bg1"/>
                </a:solidFill>
              </a:rPr>
              <a:t>Werner Nau, Interim Provost, </a:t>
            </a:r>
            <a:r>
              <a:rPr lang="de-DE" dirty="0" err="1">
                <a:solidFill>
                  <a:schemeClr val="bg1"/>
                </a:solidFill>
              </a:rPr>
              <a:t>Vice</a:t>
            </a:r>
            <a:r>
              <a:rPr lang="de-DE" dirty="0">
                <a:solidFill>
                  <a:schemeClr val="bg1"/>
                </a:solidFill>
              </a:rPr>
              <a:t> </a:t>
            </a:r>
            <a:r>
              <a:rPr lang="de-DE" dirty="0" err="1">
                <a:solidFill>
                  <a:schemeClr val="bg1"/>
                </a:solidFill>
              </a:rPr>
              <a:t>President</a:t>
            </a:r>
            <a:r>
              <a:rPr lang="de-DE" dirty="0">
                <a:solidFill>
                  <a:schemeClr val="bg1"/>
                </a:solidFill>
              </a:rPr>
              <a:t> Academic </a:t>
            </a:r>
            <a:r>
              <a:rPr lang="de-DE" dirty="0" err="1">
                <a:solidFill>
                  <a:schemeClr val="bg1"/>
                </a:solidFill>
              </a:rPr>
              <a:t>Operations</a:t>
            </a:r>
            <a:endParaRPr lang="de-DE" dirty="0">
              <a:solidFill>
                <a:schemeClr val="bg1"/>
              </a:solidFill>
            </a:endParaRPr>
          </a:p>
          <a:p>
            <a:r>
              <a:rPr lang="de-DE" dirty="0">
                <a:solidFill>
                  <a:schemeClr val="bg1"/>
                </a:solidFill>
              </a:rPr>
              <a:t>Maja </a:t>
            </a:r>
            <a:r>
              <a:rPr lang="de-DE" dirty="0" err="1">
                <a:solidFill>
                  <a:schemeClr val="bg1"/>
                </a:solidFill>
              </a:rPr>
              <a:t>Feldt</a:t>
            </a:r>
            <a:r>
              <a:rPr lang="de-DE" dirty="0">
                <a:solidFill>
                  <a:schemeClr val="bg1"/>
                </a:solidFill>
              </a:rPr>
              <a:t>, Managing </a:t>
            </a:r>
            <a:r>
              <a:rPr lang="de-DE" dirty="0" err="1">
                <a:solidFill>
                  <a:schemeClr val="bg1"/>
                </a:solidFill>
              </a:rPr>
              <a:t>Director</a:t>
            </a:r>
            <a:endParaRPr lang="en-US" dirty="0">
              <a:solidFill>
                <a:schemeClr val="bg1"/>
              </a:solidFill>
            </a:endParaRPr>
          </a:p>
          <a:p>
            <a:r>
              <a:rPr lang="en-US" dirty="0">
                <a:solidFill>
                  <a:schemeClr val="bg1"/>
                </a:solidFill>
              </a:rPr>
              <a:t>China University </a:t>
            </a:r>
            <a:r>
              <a:rPr lang="en-US">
                <a:solidFill>
                  <a:schemeClr val="bg1"/>
                </a:solidFill>
              </a:rPr>
              <a:t>of Petroleum, November 11</a:t>
            </a:r>
            <a:r>
              <a:rPr lang="en-US" baseline="30000">
                <a:solidFill>
                  <a:schemeClr val="bg1"/>
                </a:solidFill>
              </a:rPr>
              <a:t>th</a:t>
            </a:r>
            <a:r>
              <a:rPr lang="en-US">
                <a:solidFill>
                  <a:schemeClr val="bg1"/>
                </a:solidFill>
              </a:rPr>
              <a:t> </a:t>
            </a:r>
            <a:r>
              <a:rPr lang="en-US" dirty="0">
                <a:solidFill>
                  <a:schemeClr val="bg1"/>
                </a:solidFill>
              </a:rPr>
              <a:t>2023</a:t>
            </a:r>
          </a:p>
        </p:txBody>
      </p:sp>
    </p:spTree>
    <p:extLst>
      <p:ext uri="{BB962C8B-B14F-4D97-AF65-F5344CB8AC3E}">
        <p14:creationId xmlns:p14="http://schemas.microsoft.com/office/powerpoint/2010/main" val="1222713357"/>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F2F2A453-FA3D-483A-AD67-021700E160E2}"/>
              </a:ext>
            </a:extLst>
          </p:cNvPr>
          <p:cNvSpPr>
            <a:spLocks noGrp="1"/>
          </p:cNvSpPr>
          <p:nvPr>
            <p:ph type="body" sz="quarter" idx="12"/>
          </p:nvPr>
        </p:nvSpPr>
        <p:spPr/>
        <p:txBody>
          <a:bodyPr/>
          <a:lstStyle/>
          <a:p>
            <a:r>
              <a:rPr lang="de-DE" sz="2133" dirty="0"/>
              <a:t>The</a:t>
            </a:r>
          </a:p>
        </p:txBody>
      </p:sp>
      <p:sp>
        <p:nvSpPr>
          <p:cNvPr id="4" name="Text Placeholder 3">
            <a:extLst>
              <a:ext uri="{FF2B5EF4-FFF2-40B4-BE49-F238E27FC236}">
                <a16:creationId xmlns:a16="http://schemas.microsoft.com/office/drawing/2014/main" id="{3D9B5BE0-A7B6-433A-B687-E7AD1AB637AA}"/>
              </a:ext>
            </a:extLst>
          </p:cNvPr>
          <p:cNvSpPr>
            <a:spLocks noGrp="1"/>
          </p:cNvSpPr>
          <p:nvPr>
            <p:ph type="body" sz="quarter" idx="13"/>
          </p:nvPr>
        </p:nvSpPr>
        <p:spPr/>
        <p:txBody>
          <a:bodyPr/>
          <a:lstStyle/>
          <a:p>
            <a:endParaRPr lang="de-DE"/>
          </a:p>
        </p:txBody>
      </p:sp>
      <p:sp>
        <p:nvSpPr>
          <p:cNvPr id="5" name="Text Placeholder 4">
            <a:extLst>
              <a:ext uri="{FF2B5EF4-FFF2-40B4-BE49-F238E27FC236}">
                <a16:creationId xmlns:a16="http://schemas.microsoft.com/office/drawing/2014/main" id="{6E4A2DF4-D669-4DB0-BC1F-23A9C91D3DA4}"/>
              </a:ext>
            </a:extLst>
          </p:cNvPr>
          <p:cNvSpPr>
            <a:spLocks noGrp="1"/>
          </p:cNvSpPr>
          <p:nvPr>
            <p:ph type="body" sz="quarter" idx="14"/>
          </p:nvPr>
        </p:nvSpPr>
        <p:spPr/>
        <p:txBody>
          <a:bodyPr/>
          <a:lstStyle/>
          <a:p>
            <a:endParaRPr lang="de-DE"/>
          </a:p>
        </p:txBody>
      </p:sp>
      <p:sp>
        <p:nvSpPr>
          <p:cNvPr id="6" name="Text Placeholder 5">
            <a:extLst>
              <a:ext uri="{FF2B5EF4-FFF2-40B4-BE49-F238E27FC236}">
                <a16:creationId xmlns:a16="http://schemas.microsoft.com/office/drawing/2014/main" id="{A8C70FE4-ECD3-4771-B697-C52922762461}"/>
              </a:ext>
            </a:extLst>
          </p:cNvPr>
          <p:cNvSpPr>
            <a:spLocks noGrp="1"/>
          </p:cNvSpPr>
          <p:nvPr>
            <p:ph type="body" sz="quarter" idx="15"/>
          </p:nvPr>
        </p:nvSpPr>
        <p:spPr/>
        <p:txBody>
          <a:bodyPr/>
          <a:lstStyle/>
          <a:p>
            <a:endParaRPr lang="de-DE"/>
          </a:p>
        </p:txBody>
      </p:sp>
      <p:sp>
        <p:nvSpPr>
          <p:cNvPr id="7" name="Text Placeholder 6">
            <a:extLst>
              <a:ext uri="{FF2B5EF4-FFF2-40B4-BE49-F238E27FC236}">
                <a16:creationId xmlns:a16="http://schemas.microsoft.com/office/drawing/2014/main" id="{28AD20EA-75C5-4487-96B8-6482A0C3420C}"/>
              </a:ext>
            </a:extLst>
          </p:cNvPr>
          <p:cNvSpPr>
            <a:spLocks noGrp="1"/>
          </p:cNvSpPr>
          <p:nvPr>
            <p:ph type="body" sz="quarter" idx="16"/>
          </p:nvPr>
        </p:nvSpPr>
        <p:spPr/>
        <p:txBody>
          <a:bodyPr/>
          <a:lstStyle/>
          <a:p>
            <a:endParaRPr lang="de-DE"/>
          </a:p>
        </p:txBody>
      </p:sp>
      <p:sp>
        <p:nvSpPr>
          <p:cNvPr id="8" name="Text Placeholder 7">
            <a:extLst>
              <a:ext uri="{FF2B5EF4-FFF2-40B4-BE49-F238E27FC236}">
                <a16:creationId xmlns:a16="http://schemas.microsoft.com/office/drawing/2014/main" id="{3705EA13-781B-4A6E-9D8C-B11E13473123}"/>
              </a:ext>
            </a:extLst>
          </p:cNvPr>
          <p:cNvSpPr>
            <a:spLocks noGrp="1"/>
          </p:cNvSpPr>
          <p:nvPr>
            <p:ph type="body" sz="quarter" idx="17"/>
          </p:nvPr>
        </p:nvSpPr>
        <p:spPr/>
        <p:txBody>
          <a:bodyPr/>
          <a:lstStyle/>
          <a:p>
            <a:endParaRPr lang="de-DE"/>
          </a:p>
        </p:txBody>
      </p:sp>
      <p:sp>
        <p:nvSpPr>
          <p:cNvPr id="9" name="Text Placeholder 8">
            <a:extLst>
              <a:ext uri="{FF2B5EF4-FFF2-40B4-BE49-F238E27FC236}">
                <a16:creationId xmlns:a16="http://schemas.microsoft.com/office/drawing/2014/main" id="{218AC221-6496-43D8-84F1-C420486DDD1C}"/>
              </a:ext>
            </a:extLst>
          </p:cNvPr>
          <p:cNvSpPr>
            <a:spLocks noGrp="1"/>
          </p:cNvSpPr>
          <p:nvPr>
            <p:ph type="body" sz="quarter" idx="18"/>
          </p:nvPr>
        </p:nvSpPr>
        <p:spPr/>
        <p:txBody>
          <a:bodyPr/>
          <a:lstStyle/>
          <a:p>
            <a:endParaRPr lang="de-DE"/>
          </a:p>
        </p:txBody>
      </p:sp>
      <p:sp>
        <p:nvSpPr>
          <p:cNvPr id="56" name="TextBox 55">
            <a:extLst>
              <a:ext uri="{FF2B5EF4-FFF2-40B4-BE49-F238E27FC236}">
                <a16:creationId xmlns:a16="http://schemas.microsoft.com/office/drawing/2014/main" id="{4183B0DE-646B-8BA7-A76D-83F4669F02F7}"/>
              </a:ext>
            </a:extLst>
          </p:cNvPr>
          <p:cNvSpPr txBox="1"/>
          <p:nvPr/>
        </p:nvSpPr>
        <p:spPr>
          <a:xfrm>
            <a:off x="6260805" y="6686939"/>
            <a:ext cx="914400" cy="914400"/>
          </a:xfrm>
          <a:prstGeom prst="rect">
            <a:avLst/>
          </a:prstGeom>
        </p:spPr>
        <p:txBody>
          <a:bodyPr wrap="none" lIns="0" tIns="0" rIns="0" bIns="0" rtlCol="0">
            <a:noAutofit/>
          </a:bodyPr>
          <a:lstStyle/>
          <a:p>
            <a:pPr algn="l" defTabSz="432000">
              <a:spcBef>
                <a:spcPts val="600"/>
              </a:spcBef>
            </a:pPr>
            <a:endParaRPr lang="en-US" sz="1200" dirty="0">
              <a:solidFill>
                <a:schemeClr val="accent3"/>
              </a:solidFill>
            </a:endParaRPr>
          </a:p>
        </p:txBody>
      </p:sp>
      <p:sp>
        <p:nvSpPr>
          <p:cNvPr id="3" name="TextBox 2">
            <a:extLst>
              <a:ext uri="{FF2B5EF4-FFF2-40B4-BE49-F238E27FC236}">
                <a16:creationId xmlns:a16="http://schemas.microsoft.com/office/drawing/2014/main" id="{10B405CD-6D5E-AC40-3325-578B92C15321}"/>
              </a:ext>
            </a:extLst>
          </p:cNvPr>
          <p:cNvSpPr txBox="1"/>
          <p:nvPr/>
        </p:nvSpPr>
        <p:spPr>
          <a:xfrm>
            <a:off x="9993664" y="4361607"/>
            <a:ext cx="0" cy="0"/>
          </a:xfrm>
          <a:prstGeom prst="rect">
            <a:avLst/>
          </a:prstGeom>
        </p:spPr>
        <p:txBody>
          <a:bodyPr wrap="none" lIns="0" tIns="0" rIns="0" bIns="0" rtlCol="0">
            <a:noAutofit/>
          </a:bodyPr>
          <a:lstStyle/>
          <a:p>
            <a:pPr algn="l" defTabSz="432000">
              <a:spcBef>
                <a:spcPts val="600"/>
              </a:spcBef>
            </a:pPr>
            <a:endParaRPr lang="en-US" sz="1200" dirty="0">
              <a:solidFill>
                <a:schemeClr val="accent3"/>
              </a:solidFill>
            </a:endParaRPr>
          </a:p>
        </p:txBody>
      </p:sp>
      <p:sp>
        <p:nvSpPr>
          <p:cNvPr id="25" name="Text Placeholder 3">
            <a:extLst>
              <a:ext uri="{FF2B5EF4-FFF2-40B4-BE49-F238E27FC236}">
                <a16:creationId xmlns:a16="http://schemas.microsoft.com/office/drawing/2014/main" id="{B66BDE6D-F93D-69FB-BB49-26F862417283}"/>
              </a:ext>
            </a:extLst>
          </p:cNvPr>
          <p:cNvSpPr txBox="1">
            <a:spLocks noGrp="1"/>
          </p:cNvSpPr>
          <p:nvPr>
            <p:ph type="body" sz="quarter" idx="21"/>
          </p:nvPr>
        </p:nvSpPr>
        <p:spPr>
          <a:xfrm>
            <a:off x="9720263" y="477838"/>
            <a:ext cx="1911350" cy="4375150"/>
          </a:xfrm>
          <a:prstGeom prst="rect">
            <a:avLst/>
          </a:prstGeom>
        </p:spPr>
        <p:txBody>
          <a:bodyPr lIns="0" tIns="0" rIns="0" bIns="0">
            <a:noAutofit/>
          </a:bodyPr>
          <a:lstStyle>
            <a:lvl1pPr marL="0" indent="0" algn="l" defTabSz="685800" rtl="0" eaLnBrk="1" latinLnBrk="0" hangingPunct="1">
              <a:lnSpc>
                <a:spcPct val="90000"/>
              </a:lnSpc>
              <a:spcBef>
                <a:spcPts val="600"/>
              </a:spcBef>
              <a:buFont typeface="Arial" panose="020B0604020202020204" pitchFamily="34" charset="0"/>
              <a:buNone/>
              <a:defRPr sz="1800" b="1" kern="1200">
                <a:solidFill>
                  <a:schemeClr val="bg1"/>
                </a:solidFill>
                <a:latin typeface="+mn-lt"/>
                <a:ea typeface="+mn-ea"/>
                <a:cs typeface="+mn-cs"/>
              </a:defRPr>
            </a:lvl1pPr>
            <a:lvl2pPr marL="0" indent="0" algn="l" defTabSz="685800" rtl="0" eaLnBrk="1" latinLnBrk="0" hangingPunct="1">
              <a:lnSpc>
                <a:spcPct val="90000"/>
              </a:lnSpc>
              <a:spcBef>
                <a:spcPts val="300"/>
              </a:spcBef>
              <a:buFont typeface="Arial" panose="020B0604020202020204" pitchFamily="34" charset="0"/>
              <a:buNone/>
              <a:defRPr sz="1200" b="1" kern="1200">
                <a:solidFill>
                  <a:schemeClr val="bg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100" b="1" kern="1200">
                <a:solidFill>
                  <a:schemeClr val="bg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050" b="1" kern="1200">
                <a:solidFill>
                  <a:schemeClr val="bg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050" b="1"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400" dirty="0">
                <a:latin typeface="ALS Hauss" panose="02000000000000000000" pitchFamily="2" charset="0"/>
              </a:rPr>
              <a:t>Remodeling</a:t>
            </a:r>
          </a:p>
          <a:p>
            <a:r>
              <a:rPr lang="en-US" sz="2400" dirty="0">
                <a:latin typeface="ALS Hauss" panose="02000000000000000000" pitchFamily="2" charset="0"/>
              </a:rPr>
              <a:t>Education –</a:t>
            </a:r>
          </a:p>
          <a:p>
            <a:endParaRPr lang="en-US" sz="2400" dirty="0">
              <a:latin typeface="ALS Hauss" panose="02000000000000000000" pitchFamily="2" charset="0"/>
            </a:endParaRPr>
          </a:p>
          <a:p>
            <a:r>
              <a:rPr lang="en-US" sz="2400" dirty="0">
                <a:latin typeface="ALS Hauss" panose="02000000000000000000" pitchFamily="2" charset="0"/>
              </a:rPr>
              <a:t>New Programs</a:t>
            </a:r>
          </a:p>
          <a:p>
            <a:endParaRPr lang="en-US" sz="2400" dirty="0">
              <a:latin typeface="ALS Hauss" panose="02000000000000000000" pitchFamily="2" charset="0"/>
            </a:endParaRPr>
          </a:p>
          <a:p>
            <a:r>
              <a:rPr lang="en-US" sz="2400" dirty="0">
                <a:latin typeface="ALS Hauss" panose="02000000000000000000" pitchFamily="2" charset="0"/>
              </a:rPr>
              <a:t>New Formats</a:t>
            </a:r>
          </a:p>
          <a:p>
            <a:endParaRPr lang="en-US" sz="2400" dirty="0">
              <a:latin typeface="ALS Hauss" panose="02000000000000000000" pitchFamily="2" charset="0"/>
            </a:endParaRPr>
          </a:p>
          <a:p>
            <a:r>
              <a:rPr lang="en-US" sz="2400" dirty="0">
                <a:latin typeface="ALS Hauss" panose="02000000000000000000" pitchFamily="2" charset="0"/>
              </a:rPr>
              <a:t>New Track</a:t>
            </a:r>
          </a:p>
          <a:p>
            <a:endParaRPr lang="en-US" sz="2400" dirty="0">
              <a:latin typeface="ALS Hauss" panose="02000000000000000000" pitchFamily="2" charset="0"/>
            </a:endParaRPr>
          </a:p>
          <a:p>
            <a:r>
              <a:rPr lang="en-US" sz="2400" dirty="0">
                <a:latin typeface="ALS Hauss" panose="02000000000000000000" pitchFamily="2" charset="0"/>
              </a:rPr>
              <a:t>New in 2023</a:t>
            </a:r>
          </a:p>
        </p:txBody>
      </p:sp>
      <p:sp>
        <p:nvSpPr>
          <p:cNvPr id="28" name="TextBox 27">
            <a:extLst>
              <a:ext uri="{FF2B5EF4-FFF2-40B4-BE49-F238E27FC236}">
                <a16:creationId xmlns:a16="http://schemas.microsoft.com/office/drawing/2014/main" id="{7E69FBE0-7BB2-F2F4-340A-6A0FD399F304}"/>
              </a:ext>
            </a:extLst>
          </p:cNvPr>
          <p:cNvSpPr txBox="1"/>
          <p:nvPr/>
        </p:nvSpPr>
        <p:spPr>
          <a:xfrm>
            <a:off x="354199" y="1515402"/>
            <a:ext cx="8268488" cy="4994957"/>
          </a:xfrm>
          <a:prstGeom prst="rect">
            <a:avLst/>
          </a:prstGeom>
          <a:noFill/>
        </p:spPr>
        <p:txBody>
          <a:bodyPr wrap="square">
            <a:spAutoFit/>
          </a:bodyPr>
          <a:lstStyle/>
          <a:p>
            <a:pPr marL="6350" marR="0" lvl="1" defTabSz="685800">
              <a:lnSpc>
                <a:spcPct val="115000"/>
              </a:lnSpc>
              <a:spcBef>
                <a:spcPts val="375"/>
              </a:spcBef>
              <a:buClr>
                <a:schemeClr val="accent2"/>
              </a:buClr>
              <a:buSzPct val="80000"/>
            </a:pPr>
            <a:r>
              <a:rPr lang="en-US" b="1" dirty="0">
                <a:latin typeface="ALS Hauss Book" panose="02000000000000000000" pitchFamily="2" charset="0"/>
              </a:rPr>
              <a:t>Data-Intensive Education at Its Heart:</a:t>
            </a:r>
          </a:p>
          <a:p>
            <a:pPr marL="184150" lvl="1" indent="-177800" defTabSz="685800">
              <a:lnSpc>
                <a:spcPct val="115000"/>
              </a:lnSpc>
              <a:buClr>
                <a:schemeClr val="accent2"/>
              </a:buClr>
              <a:buSzPct val="80000"/>
              <a:buFont typeface="Wingdings" pitchFamily="2" charset="2"/>
              <a:buChar char="§"/>
            </a:pPr>
            <a:r>
              <a:rPr lang="en-US" dirty="0">
                <a:latin typeface="ALS Hauss Book" panose="02000000000000000000" pitchFamily="2" charset="0"/>
                <a:sym typeface="Arial"/>
              </a:rPr>
              <a:t>Minor in Data Science as Option for all Bachelor programs (BSc)</a:t>
            </a:r>
          </a:p>
          <a:p>
            <a:pPr marL="184150" lvl="1" indent="-177800" defTabSz="685800">
              <a:lnSpc>
                <a:spcPct val="115000"/>
              </a:lnSpc>
              <a:buClr>
                <a:schemeClr val="accent2"/>
              </a:buClr>
              <a:buSzPct val="80000"/>
              <a:buFont typeface="Wingdings" pitchFamily="2" charset="2"/>
              <a:buChar char="§"/>
            </a:pPr>
            <a:r>
              <a:rPr lang="en-US" dirty="0">
                <a:latin typeface="ALS Hauss Book" panose="02000000000000000000" pitchFamily="2" charset="0"/>
                <a:sym typeface="Arial"/>
              </a:rPr>
              <a:t>Physics and Data Science (BSc)</a:t>
            </a:r>
          </a:p>
          <a:p>
            <a:pPr marL="184150" marR="0" lvl="1" indent="-177800" defTabSz="685800">
              <a:lnSpc>
                <a:spcPct val="115000"/>
              </a:lnSpc>
              <a:buClr>
                <a:schemeClr val="accent2"/>
              </a:buClr>
              <a:buSzPct val="80000"/>
              <a:buFont typeface="Wingdings" pitchFamily="2" charset="2"/>
              <a:buChar char="§"/>
            </a:pPr>
            <a:r>
              <a:rPr lang="en-US" dirty="0">
                <a:latin typeface="ALS Hauss Book" panose="02000000000000000000" pitchFamily="2" charset="0"/>
                <a:sym typeface="Arial"/>
              </a:rPr>
              <a:t>Mathematics, Modelling and Data Analytics (BSc)</a:t>
            </a:r>
          </a:p>
          <a:p>
            <a:pPr marL="184150" marR="0" lvl="1" indent="-177800" defTabSz="685800">
              <a:lnSpc>
                <a:spcPct val="115000"/>
              </a:lnSpc>
              <a:buClr>
                <a:schemeClr val="accent2"/>
              </a:buClr>
              <a:buSzPct val="80000"/>
              <a:buFont typeface="Wingdings" pitchFamily="2" charset="2"/>
              <a:buChar char="§"/>
            </a:pPr>
            <a:r>
              <a:rPr lang="en-US" dirty="0">
                <a:latin typeface="ALS Hauss Book" panose="02000000000000000000" pitchFamily="2" charset="0"/>
                <a:sym typeface="Arial"/>
              </a:rPr>
              <a:t>Management, Decisions, and Data Analytics (BSc)</a:t>
            </a:r>
          </a:p>
          <a:p>
            <a:pPr marL="184150" marR="0" lvl="1" indent="-177800" defTabSz="685800">
              <a:lnSpc>
                <a:spcPct val="115000"/>
              </a:lnSpc>
              <a:buClr>
                <a:schemeClr val="accent2"/>
              </a:buClr>
              <a:buSzPct val="80000"/>
              <a:buFont typeface="Wingdings" pitchFamily="2" charset="2"/>
              <a:buChar char="§"/>
            </a:pPr>
            <a:r>
              <a:rPr lang="en-US" dirty="0">
                <a:latin typeface="ALS Hauss Book" panose="02000000000000000000" pitchFamily="2" charset="0"/>
                <a:sym typeface="Arial"/>
              </a:rPr>
              <a:t>Earth Science and Sustainable Development of Env. Resources (BSc)</a:t>
            </a:r>
          </a:p>
          <a:p>
            <a:pPr marL="184150" lvl="1" indent="-177800" defTabSz="685800">
              <a:lnSpc>
                <a:spcPct val="115000"/>
              </a:lnSpc>
              <a:buClr>
                <a:schemeClr val="accent2"/>
              </a:buClr>
              <a:buSzPct val="80000"/>
              <a:buFont typeface="Wingdings" pitchFamily="2" charset="2"/>
              <a:buChar char="§"/>
            </a:pPr>
            <a:r>
              <a:rPr lang="en-US" dirty="0">
                <a:latin typeface="ALS Hauss Book" panose="02000000000000000000" pitchFamily="2" charset="0"/>
                <a:sym typeface="Arial"/>
              </a:rPr>
              <a:t>Software, Data and Technology (BSc)</a:t>
            </a:r>
          </a:p>
          <a:p>
            <a:pPr marL="184150" lvl="1" indent="-177800" defTabSz="685800">
              <a:lnSpc>
                <a:spcPct val="115000"/>
              </a:lnSpc>
              <a:spcAft>
                <a:spcPts val="600"/>
              </a:spcAft>
              <a:buClr>
                <a:schemeClr val="accent2"/>
              </a:buClr>
              <a:buSzPct val="80000"/>
              <a:buFont typeface="Wingdings" pitchFamily="2" charset="2"/>
              <a:buChar char="§"/>
            </a:pPr>
            <a:r>
              <a:rPr lang="en-US" dirty="0">
                <a:latin typeface="ALS Hauss Book" panose="02000000000000000000" pitchFamily="2" charset="0"/>
                <a:sym typeface="Arial"/>
              </a:rPr>
              <a:t>Advanced Software Technology (MSc)</a:t>
            </a:r>
            <a:endParaRPr lang="en-US" dirty="0">
              <a:latin typeface="ALS Hauss Book" panose="02000000000000000000" pitchFamily="2" charset="0"/>
            </a:endParaRPr>
          </a:p>
          <a:p>
            <a:pPr marL="6350" lvl="1" defTabSz="685800">
              <a:lnSpc>
                <a:spcPct val="115000"/>
              </a:lnSpc>
              <a:spcBef>
                <a:spcPts val="375"/>
              </a:spcBef>
              <a:buClr>
                <a:schemeClr val="accent2"/>
              </a:buClr>
              <a:buSzPct val="80000"/>
            </a:pPr>
            <a:r>
              <a:rPr lang="en-US" b="1" dirty="0">
                <a:latin typeface="ALS Hauss Book" panose="02000000000000000000" pitchFamily="2" charset="0"/>
              </a:rPr>
              <a:t>New Formats to Meet the Demands of the Next Generation:</a:t>
            </a:r>
          </a:p>
          <a:p>
            <a:pPr marL="184150" lvl="1" indent="-177800" defTabSz="685800">
              <a:lnSpc>
                <a:spcPct val="115000"/>
              </a:lnSpc>
              <a:spcBef>
                <a:spcPts val="375"/>
              </a:spcBef>
              <a:buClr>
                <a:schemeClr val="accent2"/>
              </a:buClr>
              <a:buSzPct val="80000"/>
              <a:buFont typeface="Wingdings" pitchFamily="2" charset="2"/>
              <a:buChar char="§"/>
            </a:pPr>
            <a:r>
              <a:rPr lang="en-US" dirty="0">
                <a:latin typeface="ALS Hauss Book" panose="02000000000000000000" pitchFamily="2" charset="0"/>
              </a:rPr>
              <a:t>Dual-campus Master in Computer Science and Software Engineering</a:t>
            </a:r>
          </a:p>
          <a:p>
            <a:pPr marL="184150" lvl="1" indent="-177800" defTabSz="685800">
              <a:lnSpc>
                <a:spcPct val="115000"/>
              </a:lnSpc>
              <a:spcBef>
                <a:spcPts val="375"/>
              </a:spcBef>
              <a:buClr>
                <a:schemeClr val="accent2"/>
              </a:buClr>
              <a:buSzPct val="80000"/>
              <a:buFont typeface="Wingdings" pitchFamily="2" charset="2"/>
              <a:buChar char="§"/>
            </a:pPr>
            <a:r>
              <a:rPr lang="en-US" dirty="0">
                <a:latin typeface="ALS Hauss Book" panose="02000000000000000000" pitchFamily="2" charset="0"/>
              </a:rPr>
              <a:t>3 Online Bachelor programs starting fall 2023 (1 already accredited)</a:t>
            </a:r>
          </a:p>
          <a:p>
            <a:pPr marL="184150" lvl="1" indent="-177800" defTabSz="685800">
              <a:lnSpc>
                <a:spcPct val="115000"/>
              </a:lnSpc>
              <a:spcBef>
                <a:spcPts val="375"/>
              </a:spcBef>
              <a:spcAft>
                <a:spcPts val="600"/>
              </a:spcAft>
              <a:buClr>
                <a:schemeClr val="accent2"/>
              </a:buClr>
              <a:buSzPct val="80000"/>
              <a:buFont typeface="Wingdings" pitchFamily="2" charset="2"/>
              <a:buChar char="§"/>
            </a:pPr>
            <a:r>
              <a:rPr lang="en-US" dirty="0">
                <a:latin typeface="ALS Hauss Book" panose="02000000000000000000" pitchFamily="2" charset="0"/>
              </a:rPr>
              <a:t>More online programs in preparation</a:t>
            </a:r>
          </a:p>
          <a:p>
            <a:pPr marL="6350" marR="0" lvl="1" defTabSz="685800">
              <a:lnSpc>
                <a:spcPct val="115000"/>
              </a:lnSpc>
              <a:spcBef>
                <a:spcPts val="375"/>
              </a:spcBef>
              <a:buClr>
                <a:schemeClr val="accent2"/>
              </a:buClr>
              <a:buSzPct val="80000"/>
            </a:pPr>
            <a:r>
              <a:rPr lang="en-US" b="1" dirty="0">
                <a:latin typeface="ALS Hauss Book" panose="02000000000000000000" pitchFamily="2" charset="0"/>
              </a:rPr>
              <a:t>Cross-cutting Complex Problem-Solving Skills and Data Literacy:</a:t>
            </a:r>
          </a:p>
          <a:p>
            <a:pPr marL="184150" marR="0" lvl="1" indent="-177800" defTabSz="685800">
              <a:lnSpc>
                <a:spcPct val="115000"/>
              </a:lnSpc>
              <a:spcBef>
                <a:spcPts val="375"/>
              </a:spcBef>
              <a:buClr>
                <a:schemeClr val="accent2"/>
              </a:buClr>
              <a:buSzPct val="80000"/>
              <a:buFont typeface="Wingdings" pitchFamily="2" charset="2"/>
              <a:buChar char="§"/>
            </a:pPr>
            <a:r>
              <a:rPr lang="en-US" dirty="0">
                <a:latin typeface="ALS Hauss Book" panose="02000000000000000000" pitchFamily="2" charset="0"/>
              </a:rPr>
              <a:t>Development of CONSTRUCTOR Track for all Bachelor-Programs</a:t>
            </a:r>
          </a:p>
        </p:txBody>
      </p:sp>
    </p:spTree>
    <p:extLst>
      <p:ext uri="{BB962C8B-B14F-4D97-AF65-F5344CB8AC3E}">
        <p14:creationId xmlns:p14="http://schemas.microsoft.com/office/powerpoint/2010/main" val="37885126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1">
            <a:extLst>
              <a:ext uri="{FF2B5EF4-FFF2-40B4-BE49-F238E27FC236}">
                <a16:creationId xmlns:a16="http://schemas.microsoft.com/office/drawing/2014/main" id="{A9D0EB46-8AA0-40DF-AE60-90B72886E699}"/>
              </a:ext>
            </a:extLst>
          </p:cNvPr>
          <p:cNvSpPr>
            <a:spLocks noGrp="1"/>
          </p:cNvSpPr>
          <p:nvPr>
            <p:ph type="title"/>
          </p:nvPr>
        </p:nvSpPr>
        <p:spPr>
          <a:xfrm>
            <a:off x="7127999" y="1296000"/>
            <a:ext cx="4679999" cy="2585323"/>
          </a:xfrm>
        </p:spPr>
        <p:txBody>
          <a:bodyPr/>
          <a:lstStyle/>
          <a:p>
            <a:r>
              <a:rPr lang="en-US" b="1" dirty="0">
                <a:solidFill>
                  <a:schemeClr val="accent2"/>
                </a:solidFill>
              </a:rPr>
              <a:t>C</a:t>
            </a:r>
            <a:r>
              <a:rPr lang="en-US" dirty="0"/>
              <a:t>hoice, </a:t>
            </a:r>
            <a:r>
              <a:rPr lang="en-US" b="1" dirty="0">
                <a:solidFill>
                  <a:schemeClr val="accent2"/>
                </a:solidFill>
              </a:rPr>
              <a:t>C</a:t>
            </a:r>
            <a:r>
              <a:rPr lang="en-US" dirty="0"/>
              <a:t>ore, </a:t>
            </a:r>
            <a:r>
              <a:rPr lang="en-US" b="1" dirty="0">
                <a:solidFill>
                  <a:schemeClr val="accent2"/>
                </a:solidFill>
              </a:rPr>
              <a:t>C</a:t>
            </a:r>
            <a:r>
              <a:rPr lang="en-US" dirty="0"/>
              <a:t>areer, </a:t>
            </a:r>
            <a:r>
              <a:rPr lang="en-US" b="1" dirty="0">
                <a:solidFill>
                  <a:schemeClr val="accent2"/>
                </a:solidFill>
              </a:rPr>
              <a:t>C</a:t>
            </a:r>
            <a:r>
              <a:rPr lang="en-US" dirty="0"/>
              <a:t>onstructor</a:t>
            </a:r>
            <a:br>
              <a:rPr lang="en-US" dirty="0"/>
            </a:br>
            <a:r>
              <a:rPr lang="en-US" dirty="0"/>
              <a:t> – </a:t>
            </a:r>
            <a:br>
              <a:rPr lang="en-US" dirty="0"/>
            </a:br>
            <a:r>
              <a:rPr lang="en-US" dirty="0"/>
              <a:t>Our university’s 4C model</a:t>
            </a:r>
          </a:p>
        </p:txBody>
      </p:sp>
      <p:sp>
        <p:nvSpPr>
          <p:cNvPr id="10" name="Inhaltsplatzhalter 2">
            <a:extLst>
              <a:ext uri="{FF2B5EF4-FFF2-40B4-BE49-F238E27FC236}">
                <a16:creationId xmlns:a16="http://schemas.microsoft.com/office/drawing/2014/main" id="{B51190AA-33DF-44E6-A3F4-4E6553912C40}"/>
              </a:ext>
            </a:extLst>
          </p:cNvPr>
          <p:cNvSpPr>
            <a:spLocks noGrp="1"/>
          </p:cNvSpPr>
          <p:nvPr>
            <p:ph idx="1"/>
          </p:nvPr>
        </p:nvSpPr>
        <p:spPr>
          <a:xfrm>
            <a:off x="7127998" y="3749256"/>
            <a:ext cx="4680000" cy="2639418"/>
          </a:xfrm>
        </p:spPr>
        <p:txBody>
          <a:bodyPr/>
          <a:lstStyle/>
          <a:p>
            <a:r>
              <a:rPr lang="en-US" dirty="0"/>
              <a:t>Broadest range of in-depth knowledge within</a:t>
            </a:r>
            <a:br>
              <a:rPr lang="en-US" dirty="0"/>
            </a:br>
            <a:r>
              <a:rPr lang="en-US" dirty="0"/>
              <a:t>and beyond disciplines.</a:t>
            </a:r>
          </a:p>
          <a:p>
            <a:r>
              <a:rPr lang="en-US" dirty="0"/>
              <a:t>Maximum flexibility and individuality.</a:t>
            </a:r>
          </a:p>
          <a:p>
            <a:r>
              <a:rPr lang="en-US" dirty="0"/>
              <a:t>Study abroad, gain professional experience in internships and sharpen your skills.</a:t>
            </a:r>
          </a:p>
          <a:p>
            <a:r>
              <a:rPr lang="en-US" dirty="0"/>
              <a:t>Personal development skills modules.</a:t>
            </a:r>
          </a:p>
          <a:p>
            <a:endParaRPr lang="en-US" dirty="0"/>
          </a:p>
        </p:txBody>
      </p:sp>
      <p:sp>
        <p:nvSpPr>
          <p:cNvPr id="4" name="Fußzeilenplatzhalter 3">
            <a:extLst>
              <a:ext uri="{FF2B5EF4-FFF2-40B4-BE49-F238E27FC236}">
                <a16:creationId xmlns:a16="http://schemas.microsoft.com/office/drawing/2014/main" id="{0D2746DD-2595-0A45-9A46-F0049492AD53}"/>
              </a:ext>
            </a:extLst>
          </p:cNvPr>
          <p:cNvSpPr>
            <a:spLocks noGrp="1"/>
          </p:cNvSpPr>
          <p:nvPr>
            <p:ph type="ftr" sz="quarter" idx="1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Blip>
                <a:blip r:embed="rId2"/>
              </a:buBlip>
              <a:tabLst/>
              <a:defRPr/>
            </a:pPr>
            <a:r>
              <a:rPr kumimoji="0" lang="de-DE" sz="1000" b="0" i="0" u="none" strike="noStrike" kern="1200" cap="none" spc="0" normalizeH="0" baseline="0" noProof="0">
                <a:ln>
                  <a:noFill/>
                </a:ln>
                <a:solidFill>
                  <a:srgbClr val="FFFFFF"/>
                </a:solidFill>
                <a:effectLst/>
                <a:uLnTx/>
                <a:uFillTx/>
                <a:latin typeface="ALS Hauss Medium" pitchFamily="2" charset="0"/>
                <a:ea typeface="+mn-ea"/>
                <a:cs typeface="+mn-cs"/>
              </a:rPr>
              <a:t>www.constructor.university</a:t>
            </a:r>
            <a:endParaRPr kumimoji="0" lang="de-DE" sz="1000" b="0" i="0" u="none" strike="noStrike" kern="1200" cap="none" spc="0" normalizeH="0" baseline="0" noProof="0" dirty="0">
              <a:ln>
                <a:noFill/>
              </a:ln>
              <a:solidFill>
                <a:srgbClr val="FFFFFF"/>
              </a:solidFill>
              <a:effectLst/>
              <a:uLnTx/>
              <a:uFillTx/>
              <a:latin typeface="ALS Hauss Medium" pitchFamily="2" charset="0"/>
              <a:ea typeface="+mn-ea"/>
              <a:cs typeface="+mn-cs"/>
            </a:endParaRPr>
          </a:p>
        </p:txBody>
      </p:sp>
      <p:sp>
        <p:nvSpPr>
          <p:cNvPr id="5" name="Foliennummernplatzhalter 4">
            <a:extLst>
              <a:ext uri="{FF2B5EF4-FFF2-40B4-BE49-F238E27FC236}">
                <a16:creationId xmlns:a16="http://schemas.microsoft.com/office/drawing/2014/main" id="{FD75996D-509F-A647-B686-EB031A8ECB6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D43EF4-6218-3547-8660-65847C42B0C0}" type="slidenum">
              <a:rPr kumimoji="0" lang="de-DE" sz="900" b="0" i="0" u="none" strike="noStrike" kern="1200" cap="none" spc="0" normalizeH="0" baseline="0" noProof="0" smtClean="0">
                <a:ln>
                  <a:noFill/>
                </a:ln>
                <a:solidFill>
                  <a:srgbClr val="FFFFFF"/>
                </a:solidFill>
                <a:effectLst/>
                <a:uLnTx/>
                <a:uFillTx/>
                <a:latin typeface="ALS Hauss Book"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de-DE" sz="900" b="0" i="0" u="none" strike="noStrike" kern="1200" cap="none" spc="0" normalizeH="0" baseline="0" noProof="0" dirty="0">
              <a:ln>
                <a:noFill/>
              </a:ln>
              <a:solidFill>
                <a:srgbClr val="FFFFFF"/>
              </a:solidFill>
              <a:effectLst/>
              <a:uLnTx/>
              <a:uFillTx/>
              <a:latin typeface="ALS Hauss Book" pitchFamily="2" charset="0"/>
              <a:ea typeface="+mn-ea"/>
              <a:cs typeface="+mn-cs"/>
            </a:endParaRPr>
          </a:p>
        </p:txBody>
      </p:sp>
      <p:sp>
        <p:nvSpPr>
          <p:cNvPr id="2" name="Bildplatzhalter 1">
            <a:extLst>
              <a:ext uri="{FF2B5EF4-FFF2-40B4-BE49-F238E27FC236}">
                <a16:creationId xmlns:a16="http://schemas.microsoft.com/office/drawing/2014/main" id="{C4FED603-9D33-4942-9247-E6EB38A054B6}"/>
              </a:ext>
            </a:extLst>
          </p:cNvPr>
          <p:cNvSpPr>
            <a:spLocks noGrp="1"/>
          </p:cNvSpPr>
          <p:nvPr>
            <p:ph type="pic" sz="quarter" idx="13"/>
          </p:nvPr>
        </p:nvSpPr>
        <p:spPr/>
      </p:sp>
      <p:pic>
        <p:nvPicPr>
          <p:cNvPr id="11" name="Bildplatzhalter 7">
            <a:extLst>
              <a:ext uri="{FF2B5EF4-FFF2-40B4-BE49-F238E27FC236}">
                <a16:creationId xmlns:a16="http://schemas.microsoft.com/office/drawing/2014/main" id="{E51E8457-292D-4064-BC1A-A2F98062CD6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6858000" cy="6858000"/>
          </a:xfrm>
          <a:prstGeom prst="rect">
            <a:avLst/>
          </a:prstGeom>
          <a:solidFill>
            <a:schemeClr val="bg2"/>
          </a:solidFill>
        </p:spPr>
      </p:pic>
    </p:spTree>
    <p:extLst>
      <p:ext uri="{BB962C8B-B14F-4D97-AF65-F5344CB8AC3E}">
        <p14:creationId xmlns:p14="http://schemas.microsoft.com/office/powerpoint/2010/main" val="797691822"/>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3E9BF87E-87F8-304D-83A4-7581E725CE1C}"/>
              </a:ext>
            </a:extLst>
          </p:cNvPr>
          <p:cNvSpPr>
            <a:spLocks noGrp="1"/>
          </p:cNvSpPr>
          <p:nvPr>
            <p:ph type="title"/>
          </p:nvPr>
        </p:nvSpPr>
        <p:spPr>
          <a:xfrm>
            <a:off x="7127999" y="1296000"/>
            <a:ext cx="5064001" cy="1920526"/>
          </a:xfrm>
        </p:spPr>
        <p:txBody>
          <a:bodyPr/>
          <a:lstStyle/>
          <a:p>
            <a:r>
              <a:rPr lang="de-DE" dirty="0"/>
              <a:t>The Innovative</a:t>
            </a:r>
            <a:br>
              <a:rPr lang="de-DE" dirty="0"/>
            </a:br>
            <a:r>
              <a:rPr lang="de-DE" b="1" dirty="0">
                <a:latin typeface="Open Sans" panose="020B0606030504020204" pitchFamily="34" charset="0"/>
                <a:ea typeface="Open Sans" panose="020B0606030504020204" pitchFamily="34" charset="0"/>
                <a:cs typeface="Open Sans" panose="020B0606030504020204" pitchFamily="34" charset="0"/>
              </a:rPr>
              <a:t>4C</a:t>
            </a:r>
            <a:br>
              <a:rPr lang="de-DE" dirty="0"/>
            </a:br>
            <a:r>
              <a:rPr lang="de-DE" dirty="0"/>
              <a:t>Curricular </a:t>
            </a:r>
            <a:r>
              <a:rPr lang="de-DE" dirty="0" err="1"/>
              <a:t>Structure</a:t>
            </a:r>
            <a:endParaRPr lang="de-DE" dirty="0"/>
          </a:p>
        </p:txBody>
      </p:sp>
      <p:pic>
        <p:nvPicPr>
          <p:cNvPr id="14" name="Inhaltsplatzhalter 13">
            <a:extLst>
              <a:ext uri="{FF2B5EF4-FFF2-40B4-BE49-F238E27FC236}">
                <a16:creationId xmlns:a16="http://schemas.microsoft.com/office/drawing/2014/main" id="{B16F5D9D-7C25-E14F-A966-047ED68FBB7F}"/>
              </a:ext>
            </a:extLst>
          </p:cNvPr>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a:xfrm>
            <a:off x="5" y="1"/>
            <a:ext cx="6915145" cy="6858000"/>
          </a:xfrm>
        </p:spPr>
      </p:pic>
      <p:sp>
        <p:nvSpPr>
          <p:cNvPr id="4" name="Fußzeilenplatzhalter 3">
            <a:extLst>
              <a:ext uri="{FF2B5EF4-FFF2-40B4-BE49-F238E27FC236}">
                <a16:creationId xmlns:a16="http://schemas.microsoft.com/office/drawing/2014/main" id="{934EDCE3-AB0E-D344-829F-C49265151A99}"/>
              </a:ext>
            </a:extLst>
          </p:cNvPr>
          <p:cNvSpPr>
            <a:spLocks noGrp="1"/>
          </p:cNvSpPr>
          <p:nvPr>
            <p:ph type="ftr" sz="quarter" idx="11"/>
          </p:nvPr>
        </p:nvSpPr>
        <p:spPr/>
        <p:txBody>
          <a:bodyPr/>
          <a:lstStyle/>
          <a:p>
            <a:r>
              <a:rPr lang="de-DE"/>
              <a:t>www.constructor.university</a:t>
            </a:r>
            <a:endParaRPr lang="de-DE" dirty="0"/>
          </a:p>
        </p:txBody>
      </p:sp>
      <p:sp>
        <p:nvSpPr>
          <p:cNvPr id="5" name="Foliennummernplatzhalter 4">
            <a:extLst>
              <a:ext uri="{FF2B5EF4-FFF2-40B4-BE49-F238E27FC236}">
                <a16:creationId xmlns:a16="http://schemas.microsoft.com/office/drawing/2014/main" id="{4817061F-8420-264D-B81F-2243FA48A993}"/>
              </a:ext>
            </a:extLst>
          </p:cNvPr>
          <p:cNvSpPr>
            <a:spLocks noGrp="1"/>
          </p:cNvSpPr>
          <p:nvPr>
            <p:ph type="sldNum" sz="quarter" idx="12"/>
          </p:nvPr>
        </p:nvSpPr>
        <p:spPr/>
        <p:txBody>
          <a:bodyPr/>
          <a:lstStyle/>
          <a:p>
            <a:fld id="{00D43EF4-6218-3547-8660-65847C42B0C0}" type="slidenum">
              <a:rPr lang="de-DE" smtClean="0"/>
              <a:pPr/>
              <a:t>12</a:t>
            </a:fld>
            <a:endParaRPr lang="de-DE" dirty="0"/>
          </a:p>
        </p:txBody>
      </p:sp>
    </p:spTree>
    <p:extLst>
      <p:ext uri="{BB962C8B-B14F-4D97-AF65-F5344CB8AC3E}">
        <p14:creationId xmlns:p14="http://schemas.microsoft.com/office/powerpoint/2010/main" val="1734662092"/>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A9011-22F0-4AB1-B37D-2A4ED397F4D3}"/>
              </a:ext>
            </a:extLst>
          </p:cNvPr>
          <p:cNvSpPr>
            <a:spLocks noGrp="1"/>
          </p:cNvSpPr>
          <p:nvPr>
            <p:ph type="title"/>
          </p:nvPr>
        </p:nvSpPr>
        <p:spPr>
          <a:xfrm>
            <a:off x="7127999" y="1296000"/>
            <a:ext cx="4679999" cy="1089529"/>
          </a:xfrm>
        </p:spPr>
        <p:txBody>
          <a:bodyPr/>
          <a:lstStyle/>
          <a:p>
            <a:r>
              <a:rPr lang="en-US" dirty="0"/>
              <a:t>Assets of the 4C Curricular Structure </a:t>
            </a:r>
            <a:endParaRPr lang="de-DE" dirty="0"/>
          </a:p>
        </p:txBody>
      </p:sp>
      <p:sp>
        <p:nvSpPr>
          <p:cNvPr id="4" name="Footer Placeholder 3">
            <a:extLst>
              <a:ext uri="{FF2B5EF4-FFF2-40B4-BE49-F238E27FC236}">
                <a16:creationId xmlns:a16="http://schemas.microsoft.com/office/drawing/2014/main" id="{7E8E868D-BEC6-4490-B3E9-12156546C6D2}"/>
              </a:ext>
            </a:extLst>
          </p:cNvPr>
          <p:cNvSpPr>
            <a:spLocks noGrp="1"/>
          </p:cNvSpPr>
          <p:nvPr>
            <p:ph type="ftr" sz="quarter" idx="1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Blip>
                <a:blip r:embed="rId2"/>
              </a:buBlip>
              <a:tabLst/>
              <a:defRPr/>
            </a:pPr>
            <a:r>
              <a:rPr kumimoji="0" lang="de-DE" sz="1000" b="0" i="0" u="none" strike="noStrike" kern="1200" cap="none" spc="0" normalizeH="0" baseline="0" noProof="0">
                <a:ln>
                  <a:noFill/>
                </a:ln>
                <a:solidFill>
                  <a:srgbClr val="FFFFFF"/>
                </a:solidFill>
                <a:effectLst/>
                <a:uLnTx/>
                <a:uFillTx/>
                <a:latin typeface="ALS Hauss Medium" pitchFamily="2" charset="0"/>
                <a:ea typeface="+mn-ea"/>
                <a:cs typeface="+mn-cs"/>
              </a:rPr>
              <a:t>www.constructor.university</a:t>
            </a:r>
            <a:endParaRPr kumimoji="0" lang="de-DE" sz="1000" b="0" i="0" u="none" strike="noStrike" kern="1200" cap="none" spc="0" normalizeH="0" baseline="0" noProof="0" dirty="0">
              <a:ln>
                <a:noFill/>
              </a:ln>
              <a:solidFill>
                <a:srgbClr val="FFFFFF"/>
              </a:solidFill>
              <a:effectLst/>
              <a:uLnTx/>
              <a:uFillTx/>
              <a:latin typeface="ALS Hauss Medium" pitchFamily="2" charset="0"/>
              <a:ea typeface="+mn-ea"/>
              <a:cs typeface="+mn-cs"/>
            </a:endParaRPr>
          </a:p>
        </p:txBody>
      </p:sp>
      <p:sp>
        <p:nvSpPr>
          <p:cNvPr id="5" name="Slide Number Placeholder 4">
            <a:extLst>
              <a:ext uri="{FF2B5EF4-FFF2-40B4-BE49-F238E27FC236}">
                <a16:creationId xmlns:a16="http://schemas.microsoft.com/office/drawing/2014/main" id="{88F9BE12-C3AB-4164-BF02-08A626C5D6A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D43EF4-6218-3547-8660-65847C42B0C0}" type="slidenum">
              <a:rPr kumimoji="0" lang="de-DE" sz="900" b="0" i="0" u="none" strike="noStrike" kern="1200" cap="none" spc="0" normalizeH="0" baseline="0" noProof="0" smtClean="0">
                <a:ln>
                  <a:noFill/>
                </a:ln>
                <a:solidFill>
                  <a:srgbClr val="FFFFFF"/>
                </a:solidFill>
                <a:effectLst/>
                <a:uLnTx/>
                <a:uFillTx/>
                <a:latin typeface="ALS Hauss Book"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de-DE" sz="900" b="0" i="0" u="none" strike="noStrike" kern="1200" cap="none" spc="0" normalizeH="0" baseline="0" noProof="0" dirty="0">
              <a:ln>
                <a:noFill/>
              </a:ln>
              <a:solidFill>
                <a:srgbClr val="FFFFFF"/>
              </a:solidFill>
              <a:effectLst/>
              <a:uLnTx/>
              <a:uFillTx/>
              <a:latin typeface="ALS Hauss Book" pitchFamily="2" charset="0"/>
              <a:ea typeface="+mn-ea"/>
              <a:cs typeface="+mn-cs"/>
            </a:endParaRPr>
          </a:p>
        </p:txBody>
      </p:sp>
      <p:sp>
        <p:nvSpPr>
          <p:cNvPr id="9" name="TextBox 8">
            <a:extLst>
              <a:ext uri="{FF2B5EF4-FFF2-40B4-BE49-F238E27FC236}">
                <a16:creationId xmlns:a16="http://schemas.microsoft.com/office/drawing/2014/main" id="{33808633-4794-4BD8-A771-A41224E7E3FC}"/>
              </a:ext>
            </a:extLst>
          </p:cNvPr>
          <p:cNvSpPr txBox="1"/>
          <p:nvPr/>
        </p:nvSpPr>
        <p:spPr>
          <a:xfrm>
            <a:off x="238257" y="774427"/>
            <a:ext cx="6660292" cy="5678478"/>
          </a:xfrm>
          <a:prstGeom prst="rect">
            <a:avLst/>
          </a:prstGeom>
          <a:noFill/>
        </p:spPr>
        <p:txBody>
          <a:bodyPr wrap="square" rtlCol="0">
            <a:spAutoFit/>
          </a:bodyPr>
          <a:lstStyle/>
          <a:p>
            <a:pPr marL="285750" indent="-285750">
              <a:spcAft>
                <a:spcPts val="1800"/>
              </a:spcAft>
              <a:buFont typeface="Arial" panose="020B0604020202020204" pitchFamily="34" charset="0"/>
              <a:buChar char="•"/>
              <a:tabLst>
                <a:tab pos="360363" algn="l"/>
                <a:tab pos="989013" algn="l"/>
              </a:tabLst>
              <a:defRPr/>
            </a:pPr>
            <a:r>
              <a:rPr lang="en-US" sz="2400" b="1" dirty="0">
                <a:solidFill>
                  <a:schemeClr val="bg1"/>
                </a:solidFill>
                <a:cs typeface="Arial" charset="0"/>
              </a:rPr>
              <a:t>Flexibility in CHOICE year: The major change option </a:t>
            </a:r>
            <a:r>
              <a:rPr lang="en-US" sz="2400" dirty="0">
                <a:solidFill>
                  <a:schemeClr val="bg1"/>
                </a:solidFill>
                <a:cs typeface="Arial" charset="0"/>
              </a:rPr>
              <a:t>is one of the key assets of Constructor University´s undergraduate education</a:t>
            </a:r>
          </a:p>
          <a:p>
            <a:pPr marL="285750" indent="-285750">
              <a:spcAft>
                <a:spcPts val="1800"/>
              </a:spcAft>
              <a:buFont typeface="Arial" panose="020B0604020202020204" pitchFamily="34" charset="0"/>
              <a:buChar char="•"/>
              <a:defRPr/>
            </a:pPr>
            <a:r>
              <a:rPr lang="en-US" sz="2400" b="1" dirty="0">
                <a:solidFill>
                  <a:schemeClr val="bg1"/>
                </a:solidFill>
              </a:rPr>
              <a:t>The Minor option </a:t>
            </a:r>
            <a:r>
              <a:rPr lang="en-US" sz="2400" dirty="0">
                <a:solidFill>
                  <a:schemeClr val="bg1"/>
                </a:solidFill>
              </a:rPr>
              <a:t>is taken by ca. 50% of the students</a:t>
            </a:r>
            <a:endParaRPr lang="en-US" sz="2400" dirty="0">
              <a:solidFill>
                <a:schemeClr val="bg1"/>
              </a:solidFill>
              <a:sym typeface="Wingdings" panose="05000000000000000000" pitchFamily="2" charset="2"/>
            </a:endParaRPr>
          </a:p>
          <a:p>
            <a:pPr marL="285750" indent="-285750">
              <a:spcAft>
                <a:spcPts val="1800"/>
              </a:spcAft>
              <a:buFont typeface="Arial" panose="020B0604020202020204" pitchFamily="34" charset="0"/>
              <a:buChar char="•"/>
              <a:defRPr/>
            </a:pPr>
            <a:r>
              <a:rPr lang="en-US" sz="2400" dirty="0">
                <a:solidFill>
                  <a:schemeClr val="bg1"/>
                </a:solidFill>
              </a:rPr>
              <a:t>I</a:t>
            </a:r>
            <a:r>
              <a:rPr lang="en-US" sz="2400" b="1" dirty="0">
                <a:solidFill>
                  <a:schemeClr val="bg1"/>
                </a:solidFill>
              </a:rPr>
              <a:t>nternships are mandatory for</a:t>
            </a:r>
            <a:r>
              <a:rPr lang="en-US" sz="2400" dirty="0">
                <a:solidFill>
                  <a:schemeClr val="bg1"/>
                </a:solidFill>
              </a:rPr>
              <a:t> all students</a:t>
            </a:r>
            <a:endParaRPr lang="en-US" sz="2400" b="1" dirty="0">
              <a:solidFill>
                <a:schemeClr val="bg1"/>
              </a:solidFill>
            </a:endParaRPr>
          </a:p>
          <a:p>
            <a:pPr marL="285750" indent="-285750">
              <a:spcAft>
                <a:spcPts val="1800"/>
              </a:spcAft>
              <a:buFont typeface="Arial" panose="020B0604020202020204" pitchFamily="34" charset="0"/>
              <a:buChar char="•"/>
              <a:defRPr/>
            </a:pPr>
            <a:r>
              <a:rPr lang="en-US" sz="2400" dirty="0">
                <a:solidFill>
                  <a:schemeClr val="bg1"/>
                </a:solidFill>
              </a:rPr>
              <a:t>Internship and </a:t>
            </a:r>
            <a:r>
              <a:rPr lang="en-US" sz="2400" b="1" dirty="0">
                <a:solidFill>
                  <a:schemeClr val="bg1"/>
                </a:solidFill>
              </a:rPr>
              <a:t>study abroad option </a:t>
            </a:r>
            <a:r>
              <a:rPr lang="en-US" sz="2400" dirty="0">
                <a:solidFill>
                  <a:schemeClr val="bg1"/>
                </a:solidFill>
              </a:rPr>
              <a:t>can be combined</a:t>
            </a:r>
          </a:p>
          <a:p>
            <a:pPr marL="285750" indent="-285750">
              <a:spcAft>
                <a:spcPts val="1800"/>
              </a:spcAft>
              <a:buFont typeface="Arial" panose="020B0604020202020204" pitchFamily="34" charset="0"/>
              <a:buChar char="•"/>
              <a:defRPr/>
            </a:pPr>
            <a:r>
              <a:rPr lang="en-US" sz="2400" b="1" dirty="0">
                <a:solidFill>
                  <a:schemeClr val="bg1"/>
                </a:solidFill>
                <a:sym typeface="Wingdings" panose="05000000000000000000" pitchFamily="2" charset="2"/>
              </a:rPr>
              <a:t>Instead of the internship, a Start-Up option can be chosen</a:t>
            </a:r>
          </a:p>
          <a:p>
            <a:pPr marL="285750" indent="-285750">
              <a:spcAft>
                <a:spcPts val="1800"/>
              </a:spcAft>
              <a:buFont typeface="Arial" panose="020B0604020202020204" pitchFamily="34" charset="0"/>
              <a:buChar char="•"/>
              <a:defRPr/>
            </a:pPr>
            <a:r>
              <a:rPr lang="en-GB" sz="2400" b="1" dirty="0">
                <a:solidFill>
                  <a:schemeClr val="bg1"/>
                </a:solidFill>
                <a:latin typeface="Calibri" panose="020F0502020204030204"/>
                <a:sym typeface="Wingdings" panose="05000000000000000000" pitchFamily="2" charset="2"/>
              </a:rPr>
              <a:t>German language classes </a:t>
            </a:r>
            <a:r>
              <a:rPr lang="en-GB" sz="2400" dirty="0">
                <a:solidFill>
                  <a:schemeClr val="bg1"/>
                </a:solidFill>
                <a:latin typeface="Calibri" panose="020F0502020204030204"/>
                <a:sym typeface="Wingdings" panose="05000000000000000000" pitchFamily="2" charset="2"/>
              </a:rPr>
              <a:t>are free and in part rewarded by degree credits </a:t>
            </a:r>
            <a:endParaRPr lang="en-US" sz="2400" b="1" dirty="0">
              <a:solidFill>
                <a:schemeClr val="bg1"/>
              </a:solidFill>
              <a:sym typeface="Wingdings" panose="05000000000000000000" pitchFamily="2" charset="2"/>
            </a:endParaRPr>
          </a:p>
        </p:txBody>
      </p:sp>
    </p:spTree>
    <p:extLst>
      <p:ext uri="{BB962C8B-B14F-4D97-AF65-F5344CB8AC3E}">
        <p14:creationId xmlns:p14="http://schemas.microsoft.com/office/powerpoint/2010/main" val="832172892"/>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656C5-AB6B-4062-8093-D90F77873B14}"/>
              </a:ext>
            </a:extLst>
          </p:cNvPr>
          <p:cNvSpPr>
            <a:spLocks noGrp="1"/>
          </p:cNvSpPr>
          <p:nvPr>
            <p:ph type="title"/>
          </p:nvPr>
        </p:nvSpPr>
        <p:spPr/>
        <p:txBody>
          <a:bodyPr/>
          <a:lstStyle/>
          <a:p>
            <a:r>
              <a:rPr lang="en-US" dirty="0"/>
              <a:t>Research Laboratories</a:t>
            </a:r>
          </a:p>
        </p:txBody>
      </p:sp>
      <p:sp>
        <p:nvSpPr>
          <p:cNvPr id="13" name="Text Placeholder 12">
            <a:extLst>
              <a:ext uri="{FF2B5EF4-FFF2-40B4-BE49-F238E27FC236}">
                <a16:creationId xmlns:a16="http://schemas.microsoft.com/office/drawing/2014/main" id="{75CF37CE-3851-43C0-87BD-27451D2A0C27}"/>
              </a:ext>
            </a:extLst>
          </p:cNvPr>
          <p:cNvSpPr>
            <a:spLocks noGrp="1"/>
          </p:cNvSpPr>
          <p:nvPr>
            <p:ph type="body" sz="quarter" idx="27"/>
          </p:nvPr>
        </p:nvSpPr>
        <p:spPr>
          <a:xfrm>
            <a:off x="511476" y="980017"/>
            <a:ext cx="11153475" cy="439704"/>
          </a:xfrm>
        </p:spPr>
        <p:txBody>
          <a:bodyPr/>
          <a:lstStyle/>
          <a:p>
            <a:r>
              <a:rPr lang="en-US" dirty="0"/>
              <a:t>Expanding, Revamping, and Sharing Research Infrastructure</a:t>
            </a:r>
          </a:p>
        </p:txBody>
      </p:sp>
      <p:sp>
        <p:nvSpPr>
          <p:cNvPr id="4" name="Text Placeholder 3">
            <a:extLst>
              <a:ext uri="{FF2B5EF4-FFF2-40B4-BE49-F238E27FC236}">
                <a16:creationId xmlns:a16="http://schemas.microsoft.com/office/drawing/2014/main" id="{024D8916-4359-4835-8463-35C5E736A15F}"/>
              </a:ext>
            </a:extLst>
          </p:cNvPr>
          <p:cNvSpPr>
            <a:spLocks noGrp="1"/>
          </p:cNvSpPr>
          <p:nvPr>
            <p:ph type="body" sz="quarter" idx="12"/>
          </p:nvPr>
        </p:nvSpPr>
        <p:spPr/>
        <p:txBody>
          <a:bodyPr/>
          <a:lstStyle/>
          <a:p>
            <a:endParaRPr lang="en-US"/>
          </a:p>
        </p:txBody>
      </p:sp>
      <p:sp>
        <p:nvSpPr>
          <p:cNvPr id="5" name="Text Placeholder 4">
            <a:extLst>
              <a:ext uri="{FF2B5EF4-FFF2-40B4-BE49-F238E27FC236}">
                <a16:creationId xmlns:a16="http://schemas.microsoft.com/office/drawing/2014/main" id="{7625D79F-887C-4A57-AC19-00BEAA282D8E}"/>
              </a:ext>
            </a:extLst>
          </p:cNvPr>
          <p:cNvSpPr>
            <a:spLocks noGrp="1"/>
          </p:cNvSpPr>
          <p:nvPr>
            <p:ph type="body" sz="quarter" idx="13"/>
          </p:nvPr>
        </p:nvSpPr>
        <p:spPr/>
        <p:txBody>
          <a:bodyPr/>
          <a:lstStyle/>
          <a:p>
            <a:endParaRPr lang="en-US"/>
          </a:p>
        </p:txBody>
      </p:sp>
      <p:sp>
        <p:nvSpPr>
          <p:cNvPr id="6" name="Text Placeholder 5">
            <a:extLst>
              <a:ext uri="{FF2B5EF4-FFF2-40B4-BE49-F238E27FC236}">
                <a16:creationId xmlns:a16="http://schemas.microsoft.com/office/drawing/2014/main" id="{B04B2974-FADC-49DA-B3CA-C897B4AE04F7}"/>
              </a:ext>
            </a:extLst>
          </p:cNvPr>
          <p:cNvSpPr>
            <a:spLocks noGrp="1"/>
          </p:cNvSpPr>
          <p:nvPr>
            <p:ph type="body" sz="quarter" idx="14"/>
          </p:nvPr>
        </p:nvSpPr>
        <p:spPr/>
        <p:txBody>
          <a:bodyPr/>
          <a:lstStyle/>
          <a:p>
            <a:endParaRPr lang="en-US"/>
          </a:p>
        </p:txBody>
      </p:sp>
      <p:sp>
        <p:nvSpPr>
          <p:cNvPr id="7" name="Text Placeholder 6">
            <a:extLst>
              <a:ext uri="{FF2B5EF4-FFF2-40B4-BE49-F238E27FC236}">
                <a16:creationId xmlns:a16="http://schemas.microsoft.com/office/drawing/2014/main" id="{5B87A34A-99D5-4D03-B9A0-B01D84310E19}"/>
              </a:ext>
            </a:extLst>
          </p:cNvPr>
          <p:cNvSpPr>
            <a:spLocks noGrp="1"/>
          </p:cNvSpPr>
          <p:nvPr>
            <p:ph type="body" sz="quarter" idx="15"/>
          </p:nvPr>
        </p:nvSpPr>
        <p:spPr/>
        <p:txBody>
          <a:bodyPr/>
          <a:lstStyle/>
          <a:p>
            <a:endParaRPr lang="en-US"/>
          </a:p>
        </p:txBody>
      </p:sp>
      <p:sp>
        <p:nvSpPr>
          <p:cNvPr id="8" name="Text Placeholder 7">
            <a:extLst>
              <a:ext uri="{FF2B5EF4-FFF2-40B4-BE49-F238E27FC236}">
                <a16:creationId xmlns:a16="http://schemas.microsoft.com/office/drawing/2014/main" id="{1F2A9F51-7197-452E-8331-A8E260F55CD9}"/>
              </a:ext>
            </a:extLst>
          </p:cNvPr>
          <p:cNvSpPr>
            <a:spLocks noGrp="1"/>
          </p:cNvSpPr>
          <p:nvPr>
            <p:ph type="body" sz="quarter" idx="16"/>
          </p:nvPr>
        </p:nvSpPr>
        <p:spPr/>
        <p:txBody>
          <a:bodyPr/>
          <a:lstStyle/>
          <a:p>
            <a:endParaRPr lang="en-US"/>
          </a:p>
        </p:txBody>
      </p:sp>
      <p:sp>
        <p:nvSpPr>
          <p:cNvPr id="9" name="Text Placeholder 8">
            <a:extLst>
              <a:ext uri="{FF2B5EF4-FFF2-40B4-BE49-F238E27FC236}">
                <a16:creationId xmlns:a16="http://schemas.microsoft.com/office/drawing/2014/main" id="{E603F253-B797-4F00-A172-D8EF1E444123}"/>
              </a:ext>
            </a:extLst>
          </p:cNvPr>
          <p:cNvSpPr>
            <a:spLocks noGrp="1"/>
          </p:cNvSpPr>
          <p:nvPr>
            <p:ph type="body" sz="quarter" idx="17"/>
          </p:nvPr>
        </p:nvSpPr>
        <p:spPr/>
        <p:txBody>
          <a:bodyPr/>
          <a:lstStyle/>
          <a:p>
            <a:endParaRPr lang="en-US"/>
          </a:p>
        </p:txBody>
      </p:sp>
      <p:sp>
        <p:nvSpPr>
          <p:cNvPr id="10" name="Text Placeholder 9">
            <a:extLst>
              <a:ext uri="{FF2B5EF4-FFF2-40B4-BE49-F238E27FC236}">
                <a16:creationId xmlns:a16="http://schemas.microsoft.com/office/drawing/2014/main" id="{E8976BB9-513E-45C1-B411-182F14743135}"/>
              </a:ext>
            </a:extLst>
          </p:cNvPr>
          <p:cNvSpPr>
            <a:spLocks noGrp="1"/>
          </p:cNvSpPr>
          <p:nvPr>
            <p:ph type="body" sz="quarter" idx="18"/>
          </p:nvPr>
        </p:nvSpPr>
        <p:spPr/>
        <p:txBody>
          <a:bodyPr/>
          <a:lstStyle/>
          <a:p>
            <a:endParaRPr lang="en-US"/>
          </a:p>
        </p:txBody>
      </p:sp>
      <p:pic>
        <p:nvPicPr>
          <p:cNvPr id="54" name="Picture 53">
            <a:extLst>
              <a:ext uri="{FF2B5EF4-FFF2-40B4-BE49-F238E27FC236}">
                <a16:creationId xmlns:a16="http://schemas.microsoft.com/office/drawing/2014/main" id="{5E96EAE7-D603-4B47-B01E-4E88D45D35E2}"/>
              </a:ext>
            </a:extLst>
          </p:cNvPr>
          <p:cNvPicPr>
            <a:picLocks noChangeAspect="1"/>
          </p:cNvPicPr>
          <p:nvPr/>
        </p:nvPicPr>
        <p:blipFill>
          <a:blip r:embed="rId2"/>
          <a:stretch>
            <a:fillRect/>
          </a:stretch>
        </p:blipFill>
        <p:spPr>
          <a:xfrm>
            <a:off x="511476" y="1557944"/>
            <a:ext cx="11147898" cy="4588581"/>
          </a:xfrm>
          <a:prstGeom prst="rect">
            <a:avLst/>
          </a:prstGeom>
        </p:spPr>
      </p:pic>
    </p:spTree>
    <p:extLst>
      <p:ext uri="{BB962C8B-B14F-4D97-AF65-F5344CB8AC3E}">
        <p14:creationId xmlns:p14="http://schemas.microsoft.com/office/powerpoint/2010/main" val="24041166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A9011-22F0-4AB1-B37D-2A4ED397F4D3}"/>
              </a:ext>
            </a:extLst>
          </p:cNvPr>
          <p:cNvSpPr>
            <a:spLocks noGrp="1"/>
          </p:cNvSpPr>
          <p:nvPr>
            <p:ph type="title"/>
          </p:nvPr>
        </p:nvSpPr>
        <p:spPr>
          <a:xfrm>
            <a:off x="7155266" y="1959678"/>
            <a:ext cx="4679999" cy="1089529"/>
          </a:xfrm>
        </p:spPr>
        <p:txBody>
          <a:bodyPr/>
          <a:lstStyle/>
          <a:p>
            <a:r>
              <a:rPr lang="de-DE" dirty="0"/>
              <a:t>External </a:t>
            </a:r>
            <a:r>
              <a:rPr lang="de-DE" dirty="0" err="1"/>
              <a:t>Indicators</a:t>
            </a:r>
            <a:r>
              <a:rPr lang="de-DE" dirty="0"/>
              <a:t> </a:t>
            </a:r>
            <a:r>
              <a:rPr lang="de-DE" dirty="0" err="1"/>
              <a:t>of</a:t>
            </a:r>
            <a:r>
              <a:rPr lang="de-DE" dirty="0"/>
              <a:t> Excellence</a:t>
            </a:r>
          </a:p>
        </p:txBody>
      </p:sp>
      <p:sp>
        <p:nvSpPr>
          <p:cNvPr id="4" name="Footer Placeholder 3">
            <a:extLst>
              <a:ext uri="{FF2B5EF4-FFF2-40B4-BE49-F238E27FC236}">
                <a16:creationId xmlns:a16="http://schemas.microsoft.com/office/drawing/2014/main" id="{7E8E868D-BEC6-4490-B3E9-12156546C6D2}"/>
              </a:ext>
            </a:extLst>
          </p:cNvPr>
          <p:cNvSpPr>
            <a:spLocks noGrp="1"/>
          </p:cNvSpPr>
          <p:nvPr>
            <p:ph type="ftr" sz="quarter" idx="1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Blip>
                <a:blip r:embed="rId3"/>
              </a:buBlip>
              <a:tabLst/>
              <a:defRPr/>
            </a:pPr>
            <a:r>
              <a:rPr kumimoji="0" lang="de-DE" sz="1000" b="0" i="0" u="none" strike="noStrike" kern="1200" cap="none" spc="0" normalizeH="0" baseline="0" noProof="0">
                <a:ln>
                  <a:noFill/>
                </a:ln>
                <a:solidFill>
                  <a:srgbClr val="FFFFFF"/>
                </a:solidFill>
                <a:effectLst/>
                <a:uLnTx/>
                <a:uFillTx/>
                <a:latin typeface="ALS Hauss Medium" pitchFamily="2" charset="0"/>
                <a:ea typeface="+mn-ea"/>
                <a:cs typeface="+mn-cs"/>
              </a:rPr>
              <a:t>www.constructor.university</a:t>
            </a:r>
            <a:endParaRPr kumimoji="0" lang="de-DE" sz="1000" b="0" i="0" u="none" strike="noStrike" kern="1200" cap="none" spc="0" normalizeH="0" baseline="0" noProof="0" dirty="0">
              <a:ln>
                <a:noFill/>
              </a:ln>
              <a:solidFill>
                <a:srgbClr val="FFFFFF"/>
              </a:solidFill>
              <a:effectLst/>
              <a:uLnTx/>
              <a:uFillTx/>
              <a:latin typeface="ALS Hauss Medium" pitchFamily="2" charset="0"/>
              <a:ea typeface="+mn-ea"/>
              <a:cs typeface="+mn-cs"/>
            </a:endParaRPr>
          </a:p>
        </p:txBody>
      </p:sp>
      <p:sp>
        <p:nvSpPr>
          <p:cNvPr id="5" name="Slide Number Placeholder 4">
            <a:extLst>
              <a:ext uri="{FF2B5EF4-FFF2-40B4-BE49-F238E27FC236}">
                <a16:creationId xmlns:a16="http://schemas.microsoft.com/office/drawing/2014/main" id="{88F9BE12-C3AB-4164-BF02-08A626C5D6A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D43EF4-6218-3547-8660-65847C42B0C0}" type="slidenum">
              <a:rPr kumimoji="0" lang="de-DE" sz="900" b="0" i="0" u="none" strike="noStrike" kern="1200" cap="none" spc="0" normalizeH="0" baseline="0" noProof="0" smtClean="0">
                <a:ln>
                  <a:noFill/>
                </a:ln>
                <a:solidFill>
                  <a:srgbClr val="FFFFFF"/>
                </a:solidFill>
                <a:effectLst/>
                <a:uLnTx/>
                <a:uFillTx/>
                <a:latin typeface="ALS Hauss Book"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de-DE" sz="900" b="0" i="0" u="none" strike="noStrike" kern="1200" cap="none" spc="0" normalizeH="0" baseline="0" noProof="0" dirty="0">
              <a:ln>
                <a:noFill/>
              </a:ln>
              <a:solidFill>
                <a:srgbClr val="FFFFFF"/>
              </a:solidFill>
              <a:effectLst/>
              <a:uLnTx/>
              <a:uFillTx/>
              <a:latin typeface="ALS Hauss Book" pitchFamily="2" charset="0"/>
              <a:ea typeface="+mn-ea"/>
              <a:cs typeface="+mn-cs"/>
            </a:endParaRPr>
          </a:p>
        </p:txBody>
      </p:sp>
      <p:sp>
        <p:nvSpPr>
          <p:cNvPr id="9" name="TextBox 8">
            <a:extLst>
              <a:ext uri="{FF2B5EF4-FFF2-40B4-BE49-F238E27FC236}">
                <a16:creationId xmlns:a16="http://schemas.microsoft.com/office/drawing/2014/main" id="{33808633-4794-4BD8-A771-A41224E7E3FC}"/>
              </a:ext>
            </a:extLst>
          </p:cNvPr>
          <p:cNvSpPr txBox="1"/>
          <p:nvPr/>
        </p:nvSpPr>
        <p:spPr>
          <a:xfrm>
            <a:off x="213310" y="266596"/>
            <a:ext cx="6825444" cy="6555641"/>
          </a:xfrm>
          <a:prstGeom prst="rect">
            <a:avLst/>
          </a:prstGeom>
          <a:noFill/>
        </p:spPr>
        <p:txBody>
          <a:bodyPr wrap="square" rtlCol="0">
            <a:spAutoFit/>
          </a:bodyPr>
          <a:lstStyle/>
          <a:p>
            <a:pPr>
              <a:lnSpc>
                <a:spcPts val="2400"/>
              </a:lnSpc>
            </a:pPr>
            <a:r>
              <a:rPr lang="en-GB" sz="2000" b="1" dirty="0">
                <a:solidFill>
                  <a:schemeClr val="bg1"/>
                </a:solidFill>
              </a:rPr>
              <a:t> THE World University Ranking 2025</a:t>
            </a:r>
            <a:r>
              <a:rPr lang="en-GB" sz="2000" dirty="0">
                <a:solidFill>
                  <a:schemeClr val="bg1"/>
                </a:solidFill>
              </a:rPr>
              <a:t> </a:t>
            </a:r>
          </a:p>
          <a:p>
            <a:pPr marL="446088" lvl="1" indent="-342900">
              <a:lnSpc>
                <a:spcPts val="2400"/>
              </a:lnSpc>
              <a:buFont typeface="Arial" panose="020B0604020202020204" pitchFamily="34" charset="0"/>
              <a:buChar char="•"/>
            </a:pPr>
            <a:r>
              <a:rPr lang="en-GB" sz="2000" dirty="0">
                <a:solidFill>
                  <a:schemeClr val="bg1"/>
                </a:solidFill>
              </a:rPr>
              <a:t>Among top 401-500 (25%) universities (out of &gt;1900)</a:t>
            </a:r>
          </a:p>
          <a:p>
            <a:pPr marL="446088" lvl="1" indent="-342900">
              <a:lnSpc>
                <a:spcPts val="2400"/>
              </a:lnSpc>
              <a:buFont typeface="Arial" panose="020B0604020202020204" pitchFamily="34" charset="0"/>
              <a:buChar char="•"/>
            </a:pPr>
            <a:endParaRPr lang="en-GB" sz="1200" b="1" dirty="0">
              <a:solidFill>
                <a:schemeClr val="bg1"/>
              </a:solidFill>
            </a:endParaRPr>
          </a:p>
          <a:p>
            <a:pPr marL="103188" lvl="1">
              <a:lnSpc>
                <a:spcPts val="2400"/>
              </a:lnSpc>
            </a:pPr>
            <a:r>
              <a:rPr lang="en-GB" sz="2000" b="1" dirty="0">
                <a:solidFill>
                  <a:schemeClr val="bg1"/>
                </a:solidFill>
              </a:rPr>
              <a:t>THE Young University Ranking 2023</a:t>
            </a:r>
          </a:p>
          <a:p>
            <a:pPr marL="446088" lvl="1" indent="-342900">
              <a:lnSpc>
                <a:spcPts val="2400"/>
              </a:lnSpc>
              <a:buFont typeface="Arial" panose="020B0604020202020204" pitchFamily="34" charset="0"/>
              <a:buChar char="•"/>
            </a:pPr>
            <a:r>
              <a:rPr lang="en-GB" sz="2000" dirty="0">
                <a:solidFill>
                  <a:schemeClr val="bg1"/>
                </a:solidFill>
              </a:rPr>
              <a:t>#106 young university (out of 605)</a:t>
            </a:r>
          </a:p>
          <a:p>
            <a:pPr marL="103188" lvl="1">
              <a:lnSpc>
                <a:spcPts val="2400"/>
              </a:lnSpc>
            </a:pPr>
            <a:endParaRPr lang="en-GB" sz="1200" b="1" dirty="0">
              <a:solidFill>
                <a:schemeClr val="bg1"/>
              </a:solidFill>
            </a:endParaRPr>
          </a:p>
          <a:p>
            <a:pPr marL="103188" lvl="1">
              <a:lnSpc>
                <a:spcPts val="2400"/>
              </a:lnSpc>
            </a:pPr>
            <a:r>
              <a:rPr lang="en-GB" sz="2000" b="1" dirty="0">
                <a:solidFill>
                  <a:schemeClr val="bg1"/>
                </a:solidFill>
              </a:rPr>
              <a:t>CHE Ranking 2019 - 2022 </a:t>
            </a:r>
          </a:p>
          <a:p>
            <a:pPr marL="446088" lvl="1" indent="-342900">
              <a:lnSpc>
                <a:spcPts val="2400"/>
              </a:lnSpc>
              <a:buFont typeface="Arial" panose="020B0604020202020204" pitchFamily="34" charset="0"/>
              <a:buChar char="•"/>
            </a:pPr>
            <a:r>
              <a:rPr lang="en-GB" sz="2000" dirty="0">
                <a:solidFill>
                  <a:schemeClr val="bg1"/>
                </a:solidFill>
              </a:rPr>
              <a:t>Top results </a:t>
            </a:r>
            <a:r>
              <a:rPr lang="de-DE" sz="2000" dirty="0" err="1">
                <a:solidFill>
                  <a:schemeClr val="bg1"/>
                </a:solidFill>
              </a:rPr>
              <a:t>across</a:t>
            </a:r>
            <a:r>
              <a:rPr lang="de-DE" sz="2000" dirty="0">
                <a:solidFill>
                  <a:schemeClr val="bg1"/>
                </a:solidFill>
              </a:rPr>
              <a:t> all programs</a:t>
            </a:r>
          </a:p>
          <a:p>
            <a:pPr marL="446088" lvl="1" indent="-342900">
              <a:lnSpc>
                <a:spcPts val="2400"/>
              </a:lnSpc>
              <a:buFont typeface="Arial" panose="020B0604020202020204" pitchFamily="34" charset="0"/>
              <a:buChar char="•"/>
            </a:pPr>
            <a:r>
              <a:rPr lang="en-US" sz="2000" dirty="0">
                <a:solidFill>
                  <a:schemeClr val="bg1"/>
                </a:solidFill>
              </a:rPr>
              <a:t>Exceptional support for new students</a:t>
            </a:r>
          </a:p>
          <a:p>
            <a:pPr marL="446088" lvl="1" indent="-342900">
              <a:lnSpc>
                <a:spcPts val="2400"/>
              </a:lnSpc>
              <a:buFont typeface="Arial" panose="020B0604020202020204" pitchFamily="34" charset="0"/>
              <a:buChar char="•"/>
            </a:pPr>
            <a:r>
              <a:rPr lang="en-US" sz="2000" dirty="0">
                <a:solidFill>
                  <a:schemeClr val="bg1"/>
                </a:solidFill>
              </a:rPr>
              <a:t>Top-tier rankings in student experience and research funding</a:t>
            </a:r>
          </a:p>
          <a:p>
            <a:pPr marL="446088" lvl="1" indent="-342900">
              <a:lnSpc>
                <a:spcPts val="2400"/>
              </a:lnSpc>
              <a:buFont typeface="Arial" panose="020B0604020202020204" pitchFamily="34" charset="0"/>
              <a:buChar char="•"/>
            </a:pPr>
            <a:endParaRPr lang="en-GB" sz="1200" dirty="0">
              <a:solidFill>
                <a:schemeClr val="bg1"/>
              </a:solidFill>
            </a:endParaRPr>
          </a:p>
          <a:p>
            <a:pPr marL="103188" lvl="1">
              <a:lnSpc>
                <a:spcPts val="2400"/>
              </a:lnSpc>
            </a:pPr>
            <a:r>
              <a:rPr lang="en-GB" sz="2000" b="1" dirty="0">
                <a:solidFill>
                  <a:schemeClr val="bg1"/>
                </a:solidFill>
              </a:rPr>
              <a:t>Humboldt Ranking 2020 (conducted every 5 years)</a:t>
            </a:r>
          </a:p>
          <a:p>
            <a:pPr marL="446088" indent="-342900">
              <a:lnSpc>
                <a:spcPts val="2400"/>
              </a:lnSpc>
              <a:buFont typeface="Arial" panose="020B0604020202020204" pitchFamily="34" charset="0"/>
              <a:buChar char="•"/>
              <a:tabLst>
                <a:tab pos="263446" algn="l"/>
              </a:tabLst>
            </a:pPr>
            <a:r>
              <a:rPr lang="en-GB" sz="2000" dirty="0">
                <a:solidFill>
                  <a:schemeClr val="bg1"/>
                </a:solidFill>
              </a:rPr>
              <a:t>Ranks attractiveness for international researchers</a:t>
            </a:r>
          </a:p>
          <a:p>
            <a:pPr marL="446088" indent="-342900">
              <a:lnSpc>
                <a:spcPts val="2400"/>
              </a:lnSpc>
              <a:buFont typeface="Arial" panose="020B0604020202020204" pitchFamily="34" charset="0"/>
              <a:buChar char="•"/>
              <a:tabLst>
                <a:tab pos="263446" algn="l"/>
              </a:tabLst>
            </a:pPr>
            <a:r>
              <a:rPr lang="en-GB" sz="2000" dirty="0">
                <a:solidFill>
                  <a:schemeClr val="bg1"/>
                </a:solidFill>
              </a:rPr>
              <a:t>#7 of 80 German universities</a:t>
            </a:r>
          </a:p>
          <a:p>
            <a:pPr marL="446088" indent="-342900">
              <a:lnSpc>
                <a:spcPts val="2400"/>
              </a:lnSpc>
              <a:buFont typeface="Arial" panose="020B0604020202020204" pitchFamily="34" charset="0"/>
              <a:buChar char="•"/>
              <a:tabLst>
                <a:tab pos="263446" algn="l"/>
              </a:tabLst>
            </a:pPr>
            <a:endParaRPr lang="en-GB" sz="1200" b="1" dirty="0">
              <a:solidFill>
                <a:schemeClr val="bg1"/>
              </a:solidFill>
            </a:endParaRPr>
          </a:p>
          <a:p>
            <a:pPr marL="103188">
              <a:lnSpc>
                <a:spcPts val="2400"/>
              </a:lnSpc>
              <a:tabLst>
                <a:tab pos="263446" algn="l"/>
              </a:tabLst>
            </a:pPr>
            <a:r>
              <a:rPr lang="en-GB" sz="2000" b="1" dirty="0">
                <a:solidFill>
                  <a:schemeClr val="bg1"/>
                </a:solidFill>
              </a:rPr>
              <a:t>U-</a:t>
            </a:r>
            <a:r>
              <a:rPr lang="en-GB" sz="2000" b="1" dirty="0" err="1">
                <a:solidFill>
                  <a:schemeClr val="bg1"/>
                </a:solidFill>
              </a:rPr>
              <a:t>Multirank</a:t>
            </a:r>
            <a:r>
              <a:rPr lang="en-GB" sz="2000" b="1" dirty="0">
                <a:solidFill>
                  <a:schemeClr val="bg1"/>
                </a:solidFill>
              </a:rPr>
              <a:t> 2022 </a:t>
            </a:r>
          </a:p>
          <a:p>
            <a:pPr marL="446088" indent="-342900">
              <a:lnSpc>
                <a:spcPts val="2400"/>
              </a:lnSpc>
              <a:buFont typeface="Arial" panose="020B0604020202020204" pitchFamily="34" charset="0"/>
              <a:buChar char="•"/>
            </a:pPr>
            <a:r>
              <a:rPr lang="en-US" sz="2000" dirty="0">
                <a:solidFill>
                  <a:schemeClr val="bg1"/>
                </a:solidFill>
              </a:rPr>
              <a:t>Top scores in 14 different categories. #2  in Germany after Technical University of Munich. Total of 100 German universities and universities of applied sciences were evaluated.</a:t>
            </a:r>
            <a:endParaRPr lang="en-GB" sz="2000" dirty="0">
              <a:solidFill>
                <a:schemeClr val="bg1"/>
              </a:solidFill>
            </a:endParaRPr>
          </a:p>
        </p:txBody>
      </p:sp>
    </p:spTree>
    <p:extLst>
      <p:ext uri="{BB962C8B-B14F-4D97-AF65-F5344CB8AC3E}">
        <p14:creationId xmlns:p14="http://schemas.microsoft.com/office/powerpoint/2010/main" val="4149781447"/>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5D100CC7-D1F6-7344-93A1-D38F4BE14DD0}"/>
              </a:ext>
            </a:extLst>
          </p:cNvPr>
          <p:cNvSpPr>
            <a:spLocks noGrp="1"/>
          </p:cNvSpPr>
          <p:nvPr>
            <p:ph type="title"/>
          </p:nvPr>
        </p:nvSpPr>
        <p:spPr>
          <a:xfrm>
            <a:off x="7127999" y="1296000"/>
            <a:ext cx="4679999" cy="1463478"/>
          </a:xfrm>
        </p:spPr>
        <p:txBody>
          <a:bodyPr/>
          <a:lstStyle/>
          <a:p>
            <a:r>
              <a:rPr lang="en-US" sz="3300" dirty="0">
                <a:solidFill>
                  <a:srgbClr val="FFFFFF"/>
                </a:solidFill>
                <a:latin typeface="ALS Hauss Book"/>
              </a:rPr>
              <a:t>Constructor University ranks among the top 25% of universities worldwide</a:t>
            </a:r>
            <a:endParaRPr lang="en-US" sz="3300" dirty="0"/>
          </a:p>
        </p:txBody>
      </p:sp>
      <p:sp>
        <p:nvSpPr>
          <p:cNvPr id="4" name="Fußzeilenplatzhalter 3">
            <a:extLst>
              <a:ext uri="{FF2B5EF4-FFF2-40B4-BE49-F238E27FC236}">
                <a16:creationId xmlns:a16="http://schemas.microsoft.com/office/drawing/2014/main" id="{8B61604F-A84D-F34C-96FA-F87A78476741}"/>
              </a:ext>
            </a:extLst>
          </p:cNvPr>
          <p:cNvSpPr>
            <a:spLocks noGrp="1"/>
          </p:cNvSpPr>
          <p:nvPr>
            <p:ph type="ftr" sz="quarter" idx="11"/>
          </p:nvPr>
        </p:nvSpPr>
        <p:spPr/>
        <p:txBody>
          <a:bodyPr/>
          <a:lstStyle/>
          <a:p>
            <a:r>
              <a:rPr lang="de-DE"/>
              <a:t>www.constructor.university</a:t>
            </a:r>
            <a:endParaRPr lang="de-DE" dirty="0"/>
          </a:p>
        </p:txBody>
      </p:sp>
      <p:sp>
        <p:nvSpPr>
          <p:cNvPr id="5" name="Foliennummernplatzhalter 4">
            <a:extLst>
              <a:ext uri="{FF2B5EF4-FFF2-40B4-BE49-F238E27FC236}">
                <a16:creationId xmlns:a16="http://schemas.microsoft.com/office/drawing/2014/main" id="{EDEF4F39-5C39-4949-B663-59C1A31C8BF0}"/>
              </a:ext>
            </a:extLst>
          </p:cNvPr>
          <p:cNvSpPr>
            <a:spLocks noGrp="1"/>
          </p:cNvSpPr>
          <p:nvPr>
            <p:ph type="sldNum" sz="quarter" idx="12"/>
          </p:nvPr>
        </p:nvSpPr>
        <p:spPr/>
        <p:txBody>
          <a:bodyPr/>
          <a:lstStyle/>
          <a:p>
            <a:fld id="{00D43EF4-6218-3547-8660-65847C42B0C0}" type="slidenum">
              <a:rPr lang="de-DE" smtClean="0"/>
              <a:pPr/>
              <a:t>16</a:t>
            </a:fld>
            <a:endParaRPr lang="de-DE" dirty="0"/>
          </a:p>
        </p:txBody>
      </p:sp>
      <p:sp>
        <p:nvSpPr>
          <p:cNvPr id="13" name="Textplatzhalter 9">
            <a:extLst>
              <a:ext uri="{FF2B5EF4-FFF2-40B4-BE49-F238E27FC236}">
                <a16:creationId xmlns:a16="http://schemas.microsoft.com/office/drawing/2014/main" id="{44E0C0EB-6816-4B17-8152-BBE552397BAF}"/>
              </a:ext>
            </a:extLst>
          </p:cNvPr>
          <p:cNvSpPr>
            <a:spLocks noGrp="1"/>
          </p:cNvSpPr>
          <p:nvPr>
            <p:ph type="body" sz="quarter" idx="13"/>
          </p:nvPr>
        </p:nvSpPr>
        <p:spPr>
          <a:xfrm>
            <a:off x="7500123" y="4306101"/>
            <a:ext cx="1967875" cy="1118242"/>
          </a:xfrm>
        </p:spPr>
        <p:txBody>
          <a:bodyPr/>
          <a:lstStyle/>
          <a:p>
            <a:r>
              <a:rPr lang="en-US" dirty="0"/>
              <a:t>#1</a:t>
            </a:r>
          </a:p>
          <a:p>
            <a:pPr lvl="1"/>
            <a:r>
              <a:rPr lang="en-US" dirty="0"/>
              <a:t>international university in Germany</a:t>
            </a:r>
          </a:p>
        </p:txBody>
      </p:sp>
      <p:sp>
        <p:nvSpPr>
          <p:cNvPr id="14" name="Textplatzhalter 9">
            <a:extLst>
              <a:ext uri="{FF2B5EF4-FFF2-40B4-BE49-F238E27FC236}">
                <a16:creationId xmlns:a16="http://schemas.microsoft.com/office/drawing/2014/main" id="{B0897E56-1B55-4672-AF11-FE5BF569428F}"/>
              </a:ext>
            </a:extLst>
          </p:cNvPr>
          <p:cNvSpPr txBox="1">
            <a:spLocks/>
          </p:cNvSpPr>
          <p:nvPr/>
        </p:nvSpPr>
        <p:spPr>
          <a:xfrm>
            <a:off x="9788842" y="3920120"/>
            <a:ext cx="1967875" cy="1474250"/>
          </a:xfrm>
          <a:prstGeom prst="rect">
            <a:avLst/>
          </a:prstGeom>
        </p:spPr>
        <p:txBody>
          <a:bodyPr vert="horz" lIns="91440" tIns="45720" rIns="91440" bIns="45720" rtlCol="0" anchor="b" anchorCtr="0">
            <a:spAutoFit/>
          </a:bodyPr>
          <a:lstStyle>
            <a:lvl1pPr marL="0" indent="0" algn="l" defTabSz="914400" rtl="0" eaLnBrk="1" latinLnBrk="0" hangingPunct="1">
              <a:lnSpc>
                <a:spcPct val="25000"/>
              </a:lnSpc>
              <a:spcBef>
                <a:spcPts val="0"/>
              </a:spcBef>
              <a:buFontTx/>
              <a:buNone/>
              <a:defRPr sz="10000" b="1" i="0" kern="1200">
                <a:solidFill>
                  <a:schemeClr val="bg1"/>
                </a:solidFill>
                <a:latin typeface="ALS Hauss Bold" pitchFamily="2" charset="0"/>
                <a:ea typeface="+mn-ea"/>
                <a:cs typeface="+mn-cs"/>
              </a:defRPr>
            </a:lvl1pPr>
            <a:lvl2pPr marL="36000" indent="0" algn="l" defTabSz="914400" rtl="0" eaLnBrk="1" latinLnBrk="0" hangingPunct="1">
              <a:lnSpc>
                <a:spcPct val="90000"/>
              </a:lnSpc>
              <a:spcBef>
                <a:spcPts val="0"/>
              </a:spcBef>
              <a:buFontTx/>
              <a:buNone/>
              <a:defRPr sz="2400" b="0" i="0" kern="1200">
                <a:solidFill>
                  <a:schemeClr val="bg1"/>
                </a:solidFill>
                <a:latin typeface="ALS Hauss Book" pitchFamily="2" charset="0"/>
                <a:ea typeface="+mn-ea"/>
                <a:cs typeface="+mn-cs"/>
              </a:defRPr>
            </a:lvl2pPr>
            <a:lvl3pPr marL="0" indent="0" algn="l" defTabSz="914400" rtl="0" eaLnBrk="1" latinLnBrk="0" hangingPunct="1">
              <a:lnSpc>
                <a:spcPct val="110000"/>
              </a:lnSpc>
              <a:spcBef>
                <a:spcPts val="25"/>
              </a:spcBef>
              <a:buFontTx/>
              <a:buNone/>
              <a:defRPr sz="1500" b="0" i="0" kern="1200">
                <a:solidFill>
                  <a:schemeClr val="bg1"/>
                </a:solidFill>
                <a:latin typeface="ALS Hauss" pitchFamily="2" charset="0"/>
                <a:ea typeface="+mn-ea"/>
                <a:cs typeface="+mn-cs"/>
              </a:defRPr>
            </a:lvl3pPr>
            <a:lvl4pPr marL="0" indent="0" algn="l" defTabSz="914400" rtl="0" eaLnBrk="1" latinLnBrk="0" hangingPunct="1">
              <a:lnSpc>
                <a:spcPct val="110000"/>
              </a:lnSpc>
              <a:spcBef>
                <a:spcPts val="0"/>
              </a:spcBef>
              <a:buFontTx/>
              <a:buNone/>
              <a:defRPr sz="1500" b="0" i="0" kern="1200">
                <a:solidFill>
                  <a:schemeClr val="bg1"/>
                </a:solidFill>
                <a:latin typeface="ALS Hauss" pitchFamily="2" charset="0"/>
                <a:ea typeface="+mn-ea"/>
                <a:cs typeface="+mn-cs"/>
              </a:defRPr>
            </a:lvl4pPr>
            <a:lvl5pPr marL="0" indent="0" algn="l" defTabSz="914400" rtl="0" eaLnBrk="1" latinLnBrk="0" hangingPunct="1">
              <a:lnSpc>
                <a:spcPct val="110000"/>
              </a:lnSpc>
              <a:spcBef>
                <a:spcPts val="0"/>
              </a:spcBef>
              <a:buFontTx/>
              <a:buNone/>
              <a:defRPr sz="1500" b="0" i="0" kern="1200">
                <a:solidFill>
                  <a:schemeClr val="bg1"/>
                </a:solidFill>
                <a:latin typeface="ALS Hauss"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#1</a:t>
            </a:r>
          </a:p>
          <a:p>
            <a:pPr lvl="1"/>
            <a:r>
              <a:rPr lang="en-US" dirty="0"/>
              <a:t>private university in Germany</a:t>
            </a:r>
          </a:p>
        </p:txBody>
      </p:sp>
      <p:pic>
        <p:nvPicPr>
          <p:cNvPr id="15" name="Picture 5">
            <a:extLst>
              <a:ext uri="{FF2B5EF4-FFF2-40B4-BE49-F238E27FC236}">
                <a16:creationId xmlns:a16="http://schemas.microsoft.com/office/drawing/2014/main" id="{FD0EA800-C005-4988-BD3E-4DC440950EF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983901" y="437018"/>
            <a:ext cx="3080102" cy="1374023"/>
          </a:xfrm>
          <a:prstGeom prst="rect">
            <a:avLst/>
          </a:prstGeom>
        </p:spPr>
      </p:pic>
      <p:pic>
        <p:nvPicPr>
          <p:cNvPr id="16" name="Picture 7">
            <a:extLst>
              <a:ext uri="{FF2B5EF4-FFF2-40B4-BE49-F238E27FC236}">
                <a16:creationId xmlns:a16="http://schemas.microsoft.com/office/drawing/2014/main" id="{4C806E89-8EA7-4615-8DCA-CCA0338D803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983900" y="2050824"/>
            <a:ext cx="3080102" cy="1672454"/>
          </a:xfrm>
          <a:prstGeom prst="rect">
            <a:avLst/>
          </a:prstGeom>
        </p:spPr>
      </p:pic>
      <p:sp>
        <p:nvSpPr>
          <p:cNvPr id="2" name="Textplatzhalter 9">
            <a:extLst>
              <a:ext uri="{FF2B5EF4-FFF2-40B4-BE49-F238E27FC236}">
                <a16:creationId xmlns:a16="http://schemas.microsoft.com/office/drawing/2014/main" id="{91B044E0-12AA-F70E-ACF7-F4B4A4D326F8}"/>
              </a:ext>
            </a:extLst>
          </p:cNvPr>
          <p:cNvSpPr txBox="1">
            <a:spLocks/>
          </p:cNvSpPr>
          <p:nvPr/>
        </p:nvSpPr>
        <p:spPr>
          <a:xfrm>
            <a:off x="2055223" y="4657245"/>
            <a:ext cx="3297817" cy="1806648"/>
          </a:xfrm>
          <a:prstGeom prst="rect">
            <a:avLst/>
          </a:prstGeom>
        </p:spPr>
        <p:txBody>
          <a:bodyPr vert="horz" wrap="square" lIns="91440" tIns="45720" rIns="91440" bIns="45720" rtlCol="0" anchor="b" anchorCtr="0">
            <a:spAutoFit/>
          </a:bodyPr>
          <a:lstStyle>
            <a:lvl1pPr marL="0" indent="0" algn="l" defTabSz="914400" rtl="0" eaLnBrk="1" latinLnBrk="0" hangingPunct="1">
              <a:lnSpc>
                <a:spcPct val="25000"/>
              </a:lnSpc>
              <a:spcBef>
                <a:spcPts val="0"/>
              </a:spcBef>
              <a:buFontTx/>
              <a:buNone/>
              <a:defRPr sz="10000" b="1" i="0" kern="1200">
                <a:solidFill>
                  <a:schemeClr val="bg1"/>
                </a:solidFill>
                <a:latin typeface="ALS Hauss Bold" pitchFamily="2" charset="0"/>
                <a:ea typeface="+mn-ea"/>
                <a:cs typeface="+mn-cs"/>
              </a:defRPr>
            </a:lvl1pPr>
            <a:lvl2pPr marL="36000" indent="0" algn="l" defTabSz="914400" rtl="0" eaLnBrk="1" latinLnBrk="0" hangingPunct="1">
              <a:lnSpc>
                <a:spcPct val="90000"/>
              </a:lnSpc>
              <a:spcBef>
                <a:spcPts val="0"/>
              </a:spcBef>
              <a:buFontTx/>
              <a:buNone/>
              <a:defRPr sz="2400" b="0" i="0" kern="1200">
                <a:solidFill>
                  <a:schemeClr val="bg1"/>
                </a:solidFill>
                <a:latin typeface="ALS Hauss Book" pitchFamily="2" charset="0"/>
                <a:ea typeface="+mn-ea"/>
                <a:cs typeface="+mn-cs"/>
              </a:defRPr>
            </a:lvl2pPr>
            <a:lvl3pPr marL="0" indent="0" algn="l" defTabSz="914400" rtl="0" eaLnBrk="1" latinLnBrk="0" hangingPunct="1">
              <a:lnSpc>
                <a:spcPct val="110000"/>
              </a:lnSpc>
              <a:spcBef>
                <a:spcPts val="25"/>
              </a:spcBef>
              <a:buFontTx/>
              <a:buNone/>
              <a:defRPr sz="1500" b="0" i="0" kern="1200">
                <a:solidFill>
                  <a:schemeClr val="bg1"/>
                </a:solidFill>
                <a:latin typeface="ALS Hauss" pitchFamily="2" charset="0"/>
                <a:ea typeface="+mn-ea"/>
                <a:cs typeface="+mn-cs"/>
              </a:defRPr>
            </a:lvl3pPr>
            <a:lvl4pPr marL="0" indent="0" algn="l" defTabSz="914400" rtl="0" eaLnBrk="1" latinLnBrk="0" hangingPunct="1">
              <a:lnSpc>
                <a:spcPct val="110000"/>
              </a:lnSpc>
              <a:spcBef>
                <a:spcPts val="0"/>
              </a:spcBef>
              <a:buFontTx/>
              <a:buNone/>
              <a:defRPr sz="1500" b="0" i="0" kern="1200">
                <a:solidFill>
                  <a:schemeClr val="bg1"/>
                </a:solidFill>
                <a:latin typeface="ALS Hauss" pitchFamily="2" charset="0"/>
                <a:ea typeface="+mn-ea"/>
                <a:cs typeface="+mn-cs"/>
              </a:defRPr>
            </a:lvl4pPr>
            <a:lvl5pPr marL="0" indent="0" algn="l" defTabSz="914400" rtl="0" eaLnBrk="1" latinLnBrk="0" hangingPunct="1">
              <a:lnSpc>
                <a:spcPct val="110000"/>
              </a:lnSpc>
              <a:spcBef>
                <a:spcPts val="0"/>
              </a:spcBef>
              <a:buFontTx/>
              <a:buNone/>
              <a:defRPr sz="1500" b="0" i="0" kern="1200">
                <a:solidFill>
                  <a:schemeClr val="bg1"/>
                </a:solidFill>
                <a:latin typeface="ALS Hauss"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#3</a:t>
            </a:r>
          </a:p>
          <a:p>
            <a:pPr lvl="1"/>
            <a:r>
              <a:rPr lang="en-US" dirty="0"/>
              <a:t>university with largest proportion of international students</a:t>
            </a:r>
          </a:p>
          <a:p>
            <a:pPr lvl="1"/>
            <a:r>
              <a:rPr lang="en-US" dirty="0"/>
              <a:t>in the World</a:t>
            </a:r>
          </a:p>
        </p:txBody>
      </p:sp>
      <p:sp>
        <p:nvSpPr>
          <p:cNvPr id="3" name="TextBox 2">
            <a:extLst>
              <a:ext uri="{FF2B5EF4-FFF2-40B4-BE49-F238E27FC236}">
                <a16:creationId xmlns:a16="http://schemas.microsoft.com/office/drawing/2014/main" id="{C6B3C114-E3F5-7B16-E859-081BC24EB3B5}"/>
              </a:ext>
            </a:extLst>
          </p:cNvPr>
          <p:cNvSpPr txBox="1"/>
          <p:nvPr/>
        </p:nvSpPr>
        <p:spPr>
          <a:xfrm>
            <a:off x="3352799" y="3005339"/>
            <a:ext cx="548641" cy="246221"/>
          </a:xfrm>
          <a:prstGeom prst="rect">
            <a:avLst/>
          </a:prstGeom>
          <a:solidFill>
            <a:schemeClr val="bg1"/>
          </a:solidFill>
        </p:spPr>
        <p:txBody>
          <a:bodyPr wrap="square" lIns="36000" tIns="0" rIns="36000" bIns="0" rtlCol="0">
            <a:spAutoFit/>
          </a:bodyPr>
          <a:lstStyle/>
          <a:p>
            <a:r>
              <a:rPr lang="en-US" sz="1600" dirty="0">
                <a:solidFill>
                  <a:schemeClr val="tx1">
                    <a:lumMod val="75000"/>
                    <a:lumOff val="25000"/>
                  </a:schemeClr>
                </a:solidFill>
              </a:rPr>
              <a:t>2023</a:t>
            </a:r>
          </a:p>
        </p:txBody>
      </p:sp>
    </p:spTree>
    <p:extLst>
      <p:ext uri="{BB962C8B-B14F-4D97-AF65-F5344CB8AC3E}">
        <p14:creationId xmlns:p14="http://schemas.microsoft.com/office/powerpoint/2010/main" val="128696573"/>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3C146A-3B61-094B-8D4F-90859F991360}"/>
              </a:ext>
            </a:extLst>
          </p:cNvPr>
          <p:cNvSpPr>
            <a:spLocks noGrp="1"/>
          </p:cNvSpPr>
          <p:nvPr>
            <p:ph type="title"/>
          </p:nvPr>
        </p:nvSpPr>
        <p:spPr>
          <a:xfrm>
            <a:off x="7127999" y="1296000"/>
            <a:ext cx="4679999" cy="1089529"/>
          </a:xfrm>
        </p:spPr>
        <p:txBody>
          <a:bodyPr/>
          <a:lstStyle/>
          <a:p>
            <a:r>
              <a:rPr lang="en-US" dirty="0"/>
              <a:t>Teaming up for lifetime friendship </a:t>
            </a:r>
          </a:p>
        </p:txBody>
      </p:sp>
      <p:sp>
        <p:nvSpPr>
          <p:cNvPr id="3" name="Inhaltsplatzhalter 2">
            <a:extLst>
              <a:ext uri="{FF2B5EF4-FFF2-40B4-BE49-F238E27FC236}">
                <a16:creationId xmlns:a16="http://schemas.microsoft.com/office/drawing/2014/main" id="{A4A0147D-5FD9-3E45-BA34-E643B5CEF131}"/>
              </a:ext>
            </a:extLst>
          </p:cNvPr>
          <p:cNvSpPr>
            <a:spLocks noGrp="1"/>
          </p:cNvSpPr>
          <p:nvPr>
            <p:ph idx="1"/>
          </p:nvPr>
        </p:nvSpPr>
        <p:spPr>
          <a:xfrm>
            <a:off x="7127999" y="2308041"/>
            <a:ext cx="4680000" cy="1723270"/>
          </a:xfrm>
        </p:spPr>
        <p:txBody>
          <a:bodyPr/>
          <a:lstStyle/>
          <a:p>
            <a:r>
              <a:rPr lang="en-US" sz="2000" b="1" dirty="0">
                <a:solidFill>
                  <a:srgbClr val="008DE5"/>
                </a:solidFill>
                <a:latin typeface="ALS Hauss Bold"/>
              </a:rPr>
              <a:t>4 times vibrant college life.</a:t>
            </a:r>
          </a:p>
          <a:p>
            <a:r>
              <a:rPr lang="en-US" sz="2000" dirty="0">
                <a:latin typeface="ALS Hauss Bold"/>
              </a:rPr>
              <a:t>Our colleges “</a:t>
            </a:r>
            <a:r>
              <a:rPr lang="en-US" sz="2000" dirty="0" err="1">
                <a:latin typeface="ALS Hauss Bold"/>
              </a:rPr>
              <a:t>Nordmetall</a:t>
            </a:r>
            <a:r>
              <a:rPr lang="en-US" sz="2000" dirty="0">
                <a:latin typeface="ALS Hauss Bold"/>
              </a:rPr>
              <a:t>” “Krupp” “Mercator” and “C3”.</a:t>
            </a:r>
          </a:p>
          <a:p>
            <a:endParaRPr lang="en-US" dirty="0"/>
          </a:p>
        </p:txBody>
      </p:sp>
      <p:sp>
        <p:nvSpPr>
          <p:cNvPr id="4" name="Fußzeilenplatzhalter 3">
            <a:extLst>
              <a:ext uri="{FF2B5EF4-FFF2-40B4-BE49-F238E27FC236}">
                <a16:creationId xmlns:a16="http://schemas.microsoft.com/office/drawing/2014/main" id="{0D2746DD-2595-0A45-9A46-F0049492AD53}"/>
              </a:ext>
            </a:extLst>
          </p:cNvPr>
          <p:cNvSpPr>
            <a:spLocks noGrp="1"/>
          </p:cNvSpPr>
          <p:nvPr>
            <p:ph type="ftr" sz="quarter" idx="11"/>
          </p:nvPr>
        </p:nvSpPr>
        <p:spPr/>
        <p:txBody>
          <a:bodyPr/>
          <a:lstStyle/>
          <a:p>
            <a:r>
              <a:rPr lang="de-DE"/>
              <a:t>www.constructor.university</a:t>
            </a:r>
            <a:endParaRPr lang="de-DE" dirty="0"/>
          </a:p>
        </p:txBody>
      </p:sp>
      <p:sp>
        <p:nvSpPr>
          <p:cNvPr id="5" name="Foliennummernplatzhalter 4">
            <a:extLst>
              <a:ext uri="{FF2B5EF4-FFF2-40B4-BE49-F238E27FC236}">
                <a16:creationId xmlns:a16="http://schemas.microsoft.com/office/drawing/2014/main" id="{FD75996D-509F-A647-B686-EB031A8ECB6D}"/>
              </a:ext>
            </a:extLst>
          </p:cNvPr>
          <p:cNvSpPr>
            <a:spLocks noGrp="1"/>
          </p:cNvSpPr>
          <p:nvPr>
            <p:ph type="sldNum" sz="quarter" idx="12"/>
          </p:nvPr>
        </p:nvSpPr>
        <p:spPr/>
        <p:txBody>
          <a:bodyPr/>
          <a:lstStyle/>
          <a:p>
            <a:fld id="{00D43EF4-6218-3547-8660-65847C42B0C0}" type="slidenum">
              <a:rPr lang="de-DE" smtClean="0"/>
              <a:pPr/>
              <a:t>17</a:t>
            </a:fld>
            <a:endParaRPr lang="de-DE" dirty="0"/>
          </a:p>
        </p:txBody>
      </p:sp>
      <p:sp>
        <p:nvSpPr>
          <p:cNvPr id="6" name="Bildplatzhalter 5">
            <a:extLst>
              <a:ext uri="{FF2B5EF4-FFF2-40B4-BE49-F238E27FC236}">
                <a16:creationId xmlns:a16="http://schemas.microsoft.com/office/drawing/2014/main" id="{65C00C60-9C84-9C42-A8AC-62225A0B8C0F}"/>
              </a:ext>
            </a:extLst>
          </p:cNvPr>
          <p:cNvSpPr>
            <a:spLocks noGrp="1"/>
          </p:cNvSpPr>
          <p:nvPr>
            <p:ph type="pic" sz="quarter" idx="13"/>
          </p:nvPr>
        </p:nvSpPr>
        <p:spPr/>
      </p:sp>
      <p:pic>
        <p:nvPicPr>
          <p:cNvPr id="7" name="Bildplatzhalter 16">
            <a:extLst>
              <a:ext uri="{FF2B5EF4-FFF2-40B4-BE49-F238E27FC236}">
                <a16:creationId xmlns:a16="http://schemas.microsoft.com/office/drawing/2014/main" id="{BEDFADD6-E8A6-492B-A528-B11FF9FE7CFF}"/>
              </a:ext>
            </a:extLst>
          </p:cNvPr>
          <p:cNvPicPr>
            <a:picLocks noChangeAspect="1"/>
          </p:cNvPicPr>
          <p:nvPr/>
        </p:nvPicPr>
        <p:blipFill rotWithShape="1">
          <a:blip r:embed="rId2">
            <a:extLst>
              <a:ext uri="{28A0092B-C50C-407E-A947-70E740481C1C}">
                <a14:useLocalDpi xmlns:a14="http://schemas.microsoft.com/office/drawing/2010/main" val="0"/>
              </a:ext>
            </a:extLst>
          </a:blip>
          <a:srcRect l="14548" t="10101" r="25601" b="234"/>
          <a:stretch/>
        </p:blipFill>
        <p:spPr>
          <a:xfrm>
            <a:off x="-2" y="0"/>
            <a:ext cx="6858001" cy="6858000"/>
          </a:xfrm>
          <a:prstGeom prst="rect">
            <a:avLst/>
          </a:prstGeom>
          <a:solidFill>
            <a:schemeClr val="bg2"/>
          </a:solidFill>
        </p:spPr>
      </p:pic>
      <p:grpSp>
        <p:nvGrpSpPr>
          <p:cNvPr id="8" name="Gruppieren 12">
            <a:extLst>
              <a:ext uri="{FF2B5EF4-FFF2-40B4-BE49-F238E27FC236}">
                <a16:creationId xmlns:a16="http://schemas.microsoft.com/office/drawing/2014/main" id="{A0864FA4-CAAE-4C5E-BD65-864B98CBCA02}"/>
              </a:ext>
            </a:extLst>
          </p:cNvPr>
          <p:cNvGrpSpPr/>
          <p:nvPr/>
        </p:nvGrpSpPr>
        <p:grpSpPr>
          <a:xfrm>
            <a:off x="2283331" y="4473071"/>
            <a:ext cx="7492819" cy="1343025"/>
            <a:chOff x="2326881" y="5003221"/>
            <a:chExt cx="7492819" cy="1343025"/>
          </a:xfrm>
        </p:grpSpPr>
        <p:pic>
          <p:nvPicPr>
            <p:cNvPr id="9" name="Bildplatzhalter 6">
              <a:extLst>
                <a:ext uri="{FF2B5EF4-FFF2-40B4-BE49-F238E27FC236}">
                  <a16:creationId xmlns:a16="http://schemas.microsoft.com/office/drawing/2014/main" id="{D22553D0-F398-411D-9CE3-7256ED5EB494}"/>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2326881" y="5003221"/>
              <a:ext cx="1343025" cy="1343025"/>
            </a:xfrm>
            <a:prstGeom prst="ellipse">
              <a:avLst/>
            </a:prstGeom>
            <a:solidFill>
              <a:schemeClr val="accent4"/>
            </a:solidFill>
            <a:ln w="50800">
              <a:solidFill>
                <a:schemeClr val="bg1"/>
              </a:solidFill>
            </a:ln>
          </p:spPr>
        </p:pic>
        <p:pic>
          <p:nvPicPr>
            <p:cNvPr id="10" name="Bildplatzhalter 11">
              <a:extLst>
                <a:ext uri="{FF2B5EF4-FFF2-40B4-BE49-F238E27FC236}">
                  <a16:creationId xmlns:a16="http://schemas.microsoft.com/office/drawing/2014/main" id="{9EE692C4-2AB0-4B2F-AFA5-4B3EE8D7448C}"/>
                </a:ext>
              </a:extLst>
            </p:cNvPr>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a:xfrm>
              <a:off x="4376812" y="5003221"/>
              <a:ext cx="1343025" cy="1343025"/>
            </a:xfrm>
            <a:prstGeom prst="ellipse">
              <a:avLst/>
            </a:prstGeom>
            <a:solidFill>
              <a:schemeClr val="accent4"/>
            </a:solidFill>
            <a:ln w="50800">
              <a:solidFill>
                <a:schemeClr val="bg1"/>
              </a:solidFill>
            </a:ln>
          </p:spPr>
        </p:pic>
        <p:pic>
          <p:nvPicPr>
            <p:cNvPr id="11" name="Bildplatzhalter 16">
              <a:extLst>
                <a:ext uri="{FF2B5EF4-FFF2-40B4-BE49-F238E27FC236}">
                  <a16:creationId xmlns:a16="http://schemas.microsoft.com/office/drawing/2014/main" id="{4E5D3198-5506-4734-8981-DD04555A5653}"/>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6426743" y="5003221"/>
              <a:ext cx="1343025" cy="1343025"/>
            </a:xfrm>
            <a:prstGeom prst="ellipse">
              <a:avLst/>
            </a:prstGeom>
            <a:solidFill>
              <a:schemeClr val="accent4"/>
            </a:solidFill>
            <a:ln w="50800">
              <a:solidFill>
                <a:schemeClr val="bg1"/>
              </a:solidFill>
            </a:ln>
          </p:spPr>
        </p:pic>
        <p:pic>
          <p:nvPicPr>
            <p:cNvPr id="12" name="Bildplatzhalter 21">
              <a:extLst>
                <a:ext uri="{FF2B5EF4-FFF2-40B4-BE49-F238E27FC236}">
                  <a16:creationId xmlns:a16="http://schemas.microsoft.com/office/drawing/2014/main" id="{ECD9A301-E199-4402-A548-FC7A0F0E4E0A}"/>
                </a:ext>
              </a:extLst>
            </p:cNvPr>
            <p:cNvPicPr>
              <a:picLocks noChangeAspect="1"/>
            </p:cNvPicPr>
            <p:nvPr/>
          </p:nvPicPr>
          <p:blipFill>
            <a:blip r:embed="rId6" cstate="print">
              <a:extLst>
                <a:ext uri="{28A0092B-C50C-407E-A947-70E740481C1C}">
                  <a14:useLocalDpi xmlns:a14="http://schemas.microsoft.com/office/drawing/2010/main"/>
                </a:ext>
              </a:extLst>
            </a:blip>
            <a:srcRect/>
            <a:stretch>
              <a:fillRect/>
            </a:stretch>
          </p:blipFill>
          <p:spPr>
            <a:xfrm>
              <a:off x="8476675" y="5003221"/>
              <a:ext cx="1343025" cy="1343025"/>
            </a:xfrm>
            <a:prstGeom prst="ellipse">
              <a:avLst/>
            </a:prstGeom>
            <a:solidFill>
              <a:schemeClr val="accent4"/>
            </a:solidFill>
            <a:ln w="50800">
              <a:solidFill>
                <a:schemeClr val="bg1"/>
              </a:solidFill>
            </a:ln>
          </p:spPr>
        </p:pic>
      </p:grpSp>
    </p:spTree>
    <p:extLst>
      <p:ext uri="{BB962C8B-B14F-4D97-AF65-F5344CB8AC3E}">
        <p14:creationId xmlns:p14="http://schemas.microsoft.com/office/powerpoint/2010/main" val="411878126"/>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3C146A-3B61-094B-8D4F-90859F991360}"/>
              </a:ext>
            </a:extLst>
          </p:cNvPr>
          <p:cNvSpPr>
            <a:spLocks noGrp="1"/>
          </p:cNvSpPr>
          <p:nvPr>
            <p:ph type="title"/>
          </p:nvPr>
        </p:nvSpPr>
        <p:spPr>
          <a:xfrm>
            <a:off x="7127999" y="1296000"/>
            <a:ext cx="4679999" cy="1089529"/>
          </a:xfrm>
        </p:spPr>
        <p:txBody>
          <a:bodyPr/>
          <a:lstStyle/>
          <a:p>
            <a:r>
              <a:rPr lang="en-US" dirty="0"/>
              <a:t>A lively, vibrant campus community</a:t>
            </a:r>
          </a:p>
        </p:txBody>
      </p:sp>
      <p:sp>
        <p:nvSpPr>
          <p:cNvPr id="3" name="Inhaltsplatzhalter 2">
            <a:extLst>
              <a:ext uri="{FF2B5EF4-FFF2-40B4-BE49-F238E27FC236}">
                <a16:creationId xmlns:a16="http://schemas.microsoft.com/office/drawing/2014/main" id="{A4A0147D-5FD9-3E45-BA34-E643B5CEF131}"/>
              </a:ext>
            </a:extLst>
          </p:cNvPr>
          <p:cNvSpPr>
            <a:spLocks noGrp="1"/>
          </p:cNvSpPr>
          <p:nvPr>
            <p:ph idx="1"/>
          </p:nvPr>
        </p:nvSpPr>
        <p:spPr>
          <a:xfrm>
            <a:off x="7127998" y="2259911"/>
            <a:ext cx="4850641" cy="3653029"/>
          </a:xfrm>
        </p:spPr>
        <p:txBody>
          <a:bodyPr/>
          <a:lstStyle/>
          <a:p>
            <a:r>
              <a:rPr lang="en-US" b="1" dirty="0">
                <a:solidFill>
                  <a:srgbClr val="008DE5"/>
                </a:solidFill>
              </a:rPr>
              <a:t>60+ student clubs and a great variety of student-driven events during the year </a:t>
            </a:r>
          </a:p>
          <a:p>
            <a:pPr marL="0" lvl="1" indent="0" algn="just">
              <a:buNone/>
            </a:pPr>
            <a:r>
              <a:rPr lang="en-US" sz="1400" dirty="0"/>
              <a:t>Badminton Club, Men’s Basketball Team, Cricket Club, CrossFit Club, Indoor Soccer Club, Men’s Soccer Team, Martial Arts, Women’s Soccer Team, Jacobs </a:t>
            </a:r>
            <a:r>
              <a:rPr lang="en-US" sz="1400" dirty="0" err="1"/>
              <a:t>Parour</a:t>
            </a:r>
            <a:r>
              <a:rPr lang="en-US" sz="1400" dirty="0"/>
              <a:t>, Rowing Team, Table, Tennis, Volleyball Club, Women’s Basketball Team, Campus Crew (Hip Hop Club), Ballet, Oriental Dance, Cheerleading, J-Cappella, Art Club, Photo &amp; Video Club, Music Club, Pottery, Film, Theatre, Culinary Club, Amnesty International, Christian Fellowship, Explore Bremen, Refugee Support Network, Rotaract Club, BCCB Society, Engineering Club, Debating Society, Global China Connection, Computer Science Club, Physics Society</a:t>
            </a:r>
          </a:p>
          <a:p>
            <a:endParaRPr lang="en-US" dirty="0"/>
          </a:p>
        </p:txBody>
      </p:sp>
      <p:sp>
        <p:nvSpPr>
          <p:cNvPr id="4" name="Fußzeilenplatzhalter 3">
            <a:extLst>
              <a:ext uri="{FF2B5EF4-FFF2-40B4-BE49-F238E27FC236}">
                <a16:creationId xmlns:a16="http://schemas.microsoft.com/office/drawing/2014/main" id="{0D2746DD-2595-0A45-9A46-F0049492AD53}"/>
              </a:ext>
            </a:extLst>
          </p:cNvPr>
          <p:cNvSpPr>
            <a:spLocks noGrp="1"/>
          </p:cNvSpPr>
          <p:nvPr>
            <p:ph type="ftr" sz="quarter" idx="11"/>
          </p:nvPr>
        </p:nvSpPr>
        <p:spPr/>
        <p:txBody>
          <a:bodyPr/>
          <a:lstStyle/>
          <a:p>
            <a:r>
              <a:rPr lang="de-DE"/>
              <a:t>www.constructor.university</a:t>
            </a:r>
            <a:endParaRPr lang="de-DE" dirty="0"/>
          </a:p>
        </p:txBody>
      </p:sp>
      <p:sp>
        <p:nvSpPr>
          <p:cNvPr id="5" name="Foliennummernplatzhalter 4">
            <a:extLst>
              <a:ext uri="{FF2B5EF4-FFF2-40B4-BE49-F238E27FC236}">
                <a16:creationId xmlns:a16="http://schemas.microsoft.com/office/drawing/2014/main" id="{FD75996D-509F-A647-B686-EB031A8ECB6D}"/>
              </a:ext>
            </a:extLst>
          </p:cNvPr>
          <p:cNvSpPr>
            <a:spLocks noGrp="1"/>
          </p:cNvSpPr>
          <p:nvPr>
            <p:ph type="sldNum" sz="quarter" idx="12"/>
          </p:nvPr>
        </p:nvSpPr>
        <p:spPr/>
        <p:txBody>
          <a:bodyPr/>
          <a:lstStyle/>
          <a:p>
            <a:fld id="{00D43EF4-6218-3547-8660-65847C42B0C0}" type="slidenum">
              <a:rPr lang="de-DE" smtClean="0"/>
              <a:pPr/>
              <a:t>18</a:t>
            </a:fld>
            <a:endParaRPr lang="de-DE" dirty="0"/>
          </a:p>
        </p:txBody>
      </p:sp>
      <p:sp>
        <p:nvSpPr>
          <p:cNvPr id="6" name="Bildplatzhalter 5">
            <a:extLst>
              <a:ext uri="{FF2B5EF4-FFF2-40B4-BE49-F238E27FC236}">
                <a16:creationId xmlns:a16="http://schemas.microsoft.com/office/drawing/2014/main" id="{65C00C60-9C84-9C42-A8AC-62225A0B8C0F}"/>
              </a:ext>
            </a:extLst>
          </p:cNvPr>
          <p:cNvSpPr>
            <a:spLocks noGrp="1"/>
          </p:cNvSpPr>
          <p:nvPr>
            <p:ph type="pic" sz="quarter" idx="13"/>
          </p:nvPr>
        </p:nvSpPr>
        <p:spPr/>
      </p:sp>
      <p:pic>
        <p:nvPicPr>
          <p:cNvPr id="7" name="Bildplatzhalter 8">
            <a:extLst>
              <a:ext uri="{FF2B5EF4-FFF2-40B4-BE49-F238E27FC236}">
                <a16:creationId xmlns:a16="http://schemas.microsoft.com/office/drawing/2014/main" id="{716A6BBC-F890-403C-B689-29983C09FCA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8022" r="15577" b="255"/>
          <a:stretch/>
        </p:blipFill>
        <p:spPr>
          <a:xfrm>
            <a:off x="0" y="0"/>
            <a:ext cx="6857999" cy="6858000"/>
          </a:xfrm>
          <a:prstGeom prst="rect">
            <a:avLst/>
          </a:prstGeom>
          <a:solidFill>
            <a:schemeClr val="bg2"/>
          </a:solidFill>
        </p:spPr>
      </p:pic>
    </p:spTree>
    <p:extLst>
      <p:ext uri="{BB962C8B-B14F-4D97-AF65-F5344CB8AC3E}">
        <p14:creationId xmlns:p14="http://schemas.microsoft.com/office/powerpoint/2010/main" val="2922835369"/>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3C146A-3B61-094B-8D4F-90859F991360}"/>
              </a:ext>
            </a:extLst>
          </p:cNvPr>
          <p:cNvSpPr>
            <a:spLocks noGrp="1"/>
          </p:cNvSpPr>
          <p:nvPr>
            <p:ph type="title"/>
          </p:nvPr>
        </p:nvSpPr>
        <p:spPr>
          <a:xfrm>
            <a:off x="7127999" y="1296000"/>
            <a:ext cx="4679999" cy="590931"/>
          </a:xfrm>
        </p:spPr>
        <p:txBody>
          <a:bodyPr/>
          <a:lstStyle/>
          <a:p>
            <a:r>
              <a:rPr lang="en-US" dirty="0"/>
              <a:t>We promote diversity</a:t>
            </a:r>
          </a:p>
        </p:txBody>
      </p:sp>
      <p:sp>
        <p:nvSpPr>
          <p:cNvPr id="3" name="Inhaltsplatzhalter 2">
            <a:extLst>
              <a:ext uri="{FF2B5EF4-FFF2-40B4-BE49-F238E27FC236}">
                <a16:creationId xmlns:a16="http://schemas.microsoft.com/office/drawing/2014/main" id="{A4A0147D-5FD9-3E45-BA34-E643B5CEF131}"/>
              </a:ext>
            </a:extLst>
          </p:cNvPr>
          <p:cNvSpPr>
            <a:spLocks noGrp="1"/>
          </p:cNvSpPr>
          <p:nvPr>
            <p:ph idx="1"/>
          </p:nvPr>
        </p:nvSpPr>
        <p:spPr>
          <a:xfrm>
            <a:off x="7127999" y="1797571"/>
            <a:ext cx="4850641" cy="3077487"/>
          </a:xfrm>
        </p:spPr>
        <p:txBody>
          <a:bodyPr/>
          <a:lstStyle/>
          <a:p>
            <a:r>
              <a:rPr lang="en-US" sz="2000" b="1" dirty="0">
                <a:solidFill>
                  <a:srgbClr val="008DE5"/>
                </a:solidFill>
                <a:latin typeface="ALS Hauss Bold"/>
              </a:rPr>
              <a:t>Our students benefit from learning and living with people from all over the world. </a:t>
            </a:r>
          </a:p>
          <a:p>
            <a:r>
              <a:rPr lang="en-US" sz="2000" dirty="0"/>
              <a:t>They personally grow from the challenges that come along with the great variety of cultural backgrounds, ethnicities and personalities on Constructor University campus.</a:t>
            </a:r>
          </a:p>
          <a:p>
            <a:endParaRPr lang="en-US" dirty="0"/>
          </a:p>
        </p:txBody>
      </p:sp>
      <p:sp>
        <p:nvSpPr>
          <p:cNvPr id="4" name="Fußzeilenplatzhalter 3">
            <a:extLst>
              <a:ext uri="{FF2B5EF4-FFF2-40B4-BE49-F238E27FC236}">
                <a16:creationId xmlns:a16="http://schemas.microsoft.com/office/drawing/2014/main" id="{0D2746DD-2595-0A45-9A46-F0049492AD53}"/>
              </a:ext>
            </a:extLst>
          </p:cNvPr>
          <p:cNvSpPr>
            <a:spLocks noGrp="1"/>
          </p:cNvSpPr>
          <p:nvPr>
            <p:ph type="ftr" sz="quarter" idx="11"/>
          </p:nvPr>
        </p:nvSpPr>
        <p:spPr/>
        <p:txBody>
          <a:bodyPr/>
          <a:lstStyle/>
          <a:p>
            <a:r>
              <a:rPr lang="de-DE"/>
              <a:t>www.constructor.university</a:t>
            </a:r>
            <a:endParaRPr lang="de-DE" dirty="0"/>
          </a:p>
        </p:txBody>
      </p:sp>
      <p:sp>
        <p:nvSpPr>
          <p:cNvPr id="5" name="Foliennummernplatzhalter 4">
            <a:extLst>
              <a:ext uri="{FF2B5EF4-FFF2-40B4-BE49-F238E27FC236}">
                <a16:creationId xmlns:a16="http://schemas.microsoft.com/office/drawing/2014/main" id="{FD75996D-509F-A647-B686-EB031A8ECB6D}"/>
              </a:ext>
            </a:extLst>
          </p:cNvPr>
          <p:cNvSpPr>
            <a:spLocks noGrp="1"/>
          </p:cNvSpPr>
          <p:nvPr>
            <p:ph type="sldNum" sz="quarter" idx="12"/>
          </p:nvPr>
        </p:nvSpPr>
        <p:spPr/>
        <p:txBody>
          <a:bodyPr/>
          <a:lstStyle/>
          <a:p>
            <a:fld id="{00D43EF4-6218-3547-8660-65847C42B0C0}" type="slidenum">
              <a:rPr lang="de-DE" smtClean="0"/>
              <a:pPr/>
              <a:t>19</a:t>
            </a:fld>
            <a:endParaRPr lang="de-DE" dirty="0"/>
          </a:p>
        </p:txBody>
      </p:sp>
      <p:pic>
        <p:nvPicPr>
          <p:cNvPr id="8" name="Bildplatzhalter 13">
            <a:extLst>
              <a:ext uri="{FF2B5EF4-FFF2-40B4-BE49-F238E27FC236}">
                <a16:creationId xmlns:a16="http://schemas.microsoft.com/office/drawing/2014/main" id="{33A139B6-3109-6A0F-7842-069FE42B8BF4}"/>
              </a:ext>
            </a:extLst>
          </p:cNvPr>
          <p:cNvPicPr>
            <a:picLocks noGrp="1" noChangeAspect="1"/>
          </p:cNvPicPr>
          <p:nvPr>
            <p:ph type="pic" sz="quarter" idx="13"/>
          </p:nvPr>
        </p:nvPicPr>
        <p:blipFill rotWithShape="1">
          <a:blip r:embed="rId2" cstate="hqprint">
            <a:extLst>
              <a:ext uri="{28A0092B-C50C-407E-A947-70E740481C1C}">
                <a14:useLocalDpi xmlns:a14="http://schemas.microsoft.com/office/drawing/2010/main"/>
              </a:ext>
            </a:extLst>
          </a:blip>
          <a:srcRect l="21906" r="21906"/>
          <a:stretch/>
        </p:blipFill>
        <p:spPr>
          <a:prstGeom prst="rect">
            <a:avLst/>
          </a:prstGeom>
          <a:solidFill>
            <a:schemeClr val="bg2"/>
          </a:solidFill>
        </p:spPr>
      </p:pic>
    </p:spTree>
    <p:extLst>
      <p:ext uri="{BB962C8B-B14F-4D97-AF65-F5344CB8AC3E}">
        <p14:creationId xmlns:p14="http://schemas.microsoft.com/office/powerpoint/2010/main" val="2342919569"/>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58965CCD-42A8-104E-9691-04D828D77743}"/>
              </a:ext>
            </a:extLst>
          </p:cNvPr>
          <p:cNvSpPr>
            <a:spLocks noGrp="1"/>
          </p:cNvSpPr>
          <p:nvPr>
            <p:ph type="title"/>
          </p:nvPr>
        </p:nvSpPr>
        <p:spPr>
          <a:xfrm>
            <a:off x="7127999" y="1296000"/>
            <a:ext cx="4679999" cy="2086725"/>
          </a:xfrm>
        </p:spPr>
        <p:txBody>
          <a:bodyPr/>
          <a:lstStyle/>
          <a:p>
            <a:r>
              <a:rPr lang="en-US"/>
              <a:t>Constructor University is a private, English-speaking campus university</a:t>
            </a:r>
          </a:p>
        </p:txBody>
      </p:sp>
      <p:sp>
        <p:nvSpPr>
          <p:cNvPr id="8" name="Inhaltsplatzhalter 7">
            <a:extLst>
              <a:ext uri="{FF2B5EF4-FFF2-40B4-BE49-F238E27FC236}">
                <a16:creationId xmlns:a16="http://schemas.microsoft.com/office/drawing/2014/main" id="{8EE4B1C6-0304-9740-B554-C5A66255152C}"/>
              </a:ext>
            </a:extLst>
          </p:cNvPr>
          <p:cNvSpPr>
            <a:spLocks noGrp="1"/>
          </p:cNvSpPr>
          <p:nvPr>
            <p:ph idx="1"/>
          </p:nvPr>
        </p:nvSpPr>
        <p:spPr>
          <a:xfrm>
            <a:off x="7127999" y="3382725"/>
            <a:ext cx="4680000" cy="1365736"/>
          </a:xfrm>
        </p:spPr>
        <p:txBody>
          <a:bodyPr/>
          <a:lstStyle/>
          <a:p>
            <a:r>
              <a:rPr lang="en-US" dirty="0"/>
              <a:t>We are committed to </a:t>
            </a:r>
            <a:r>
              <a:rPr lang="en-US" dirty="0">
                <a:solidFill>
                  <a:srgbClr val="008DE5"/>
                </a:solidFill>
              </a:rPr>
              <a:t>excellence and innovation </a:t>
            </a:r>
            <a:r>
              <a:rPr lang="en-US" dirty="0"/>
              <a:t>in research, teaching and knowledge transfer with a modern infrastructure and a professional </a:t>
            </a:r>
            <a:br>
              <a:rPr lang="en-US" dirty="0"/>
            </a:br>
            <a:r>
              <a:rPr lang="en-US" dirty="0"/>
              <a:t>environment to </a:t>
            </a:r>
            <a:r>
              <a:rPr lang="en-US" dirty="0">
                <a:solidFill>
                  <a:srgbClr val="008DE5"/>
                </a:solidFill>
              </a:rPr>
              <a:t>study, live and work.</a:t>
            </a:r>
          </a:p>
        </p:txBody>
      </p:sp>
      <p:sp>
        <p:nvSpPr>
          <p:cNvPr id="5" name="Fußzeilenplatzhalter 4">
            <a:extLst>
              <a:ext uri="{FF2B5EF4-FFF2-40B4-BE49-F238E27FC236}">
                <a16:creationId xmlns:a16="http://schemas.microsoft.com/office/drawing/2014/main" id="{08906DF1-B640-2A48-93C1-4BDB732DC256}"/>
              </a:ext>
            </a:extLst>
          </p:cNvPr>
          <p:cNvSpPr>
            <a:spLocks noGrp="1"/>
          </p:cNvSpPr>
          <p:nvPr>
            <p:ph type="ftr" sz="quarter" idx="1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Blip>
                <a:blip r:embed="rId2"/>
              </a:buBlip>
              <a:tabLst/>
              <a:defRPr/>
            </a:pPr>
            <a:r>
              <a:rPr kumimoji="0" lang="de-DE" sz="1000" b="0" i="0" u="none" strike="noStrike" kern="1200" cap="none" spc="0" normalizeH="0" baseline="0" noProof="0">
                <a:ln>
                  <a:noFill/>
                </a:ln>
                <a:solidFill>
                  <a:srgbClr val="FFFFFF"/>
                </a:solidFill>
                <a:effectLst/>
                <a:uLnTx/>
                <a:uFillTx/>
                <a:latin typeface="ALS Hauss Medium" pitchFamily="2" charset="0"/>
                <a:ea typeface="+mn-ea"/>
                <a:cs typeface="+mn-cs"/>
              </a:rPr>
              <a:t>www.constructor.university</a:t>
            </a:r>
            <a:endParaRPr kumimoji="0" lang="de-DE" sz="1000" b="0" i="0" u="none" strike="noStrike" kern="1200" cap="none" spc="0" normalizeH="0" baseline="0" noProof="0" dirty="0">
              <a:ln>
                <a:noFill/>
              </a:ln>
              <a:solidFill>
                <a:srgbClr val="FFFFFF"/>
              </a:solidFill>
              <a:effectLst/>
              <a:uLnTx/>
              <a:uFillTx/>
              <a:latin typeface="ALS Hauss Medium" pitchFamily="2" charset="0"/>
              <a:ea typeface="+mn-ea"/>
              <a:cs typeface="+mn-cs"/>
            </a:endParaRPr>
          </a:p>
        </p:txBody>
      </p:sp>
      <p:sp>
        <p:nvSpPr>
          <p:cNvPr id="6" name="Foliennummernplatzhalter 5">
            <a:extLst>
              <a:ext uri="{FF2B5EF4-FFF2-40B4-BE49-F238E27FC236}">
                <a16:creationId xmlns:a16="http://schemas.microsoft.com/office/drawing/2014/main" id="{EE479AE1-E788-3B46-AD41-D87C29A7842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D43EF4-6218-3547-8660-65847C42B0C0}" type="slidenum">
              <a:rPr kumimoji="0" lang="de-DE" sz="900" b="0" i="0" u="none" strike="noStrike" kern="1200" cap="none" spc="0" normalizeH="0" baseline="0" noProof="0" smtClean="0">
                <a:ln>
                  <a:noFill/>
                </a:ln>
                <a:solidFill>
                  <a:srgbClr val="FFFFFF"/>
                </a:solidFill>
                <a:effectLst/>
                <a:uLnTx/>
                <a:uFillTx/>
                <a:latin typeface="ALS Hauss Book"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de-DE" sz="900" b="0" i="0" u="none" strike="noStrike" kern="1200" cap="none" spc="0" normalizeH="0" baseline="0" noProof="0" dirty="0">
              <a:ln>
                <a:noFill/>
              </a:ln>
              <a:solidFill>
                <a:srgbClr val="FFFFFF"/>
              </a:solidFill>
              <a:effectLst/>
              <a:uLnTx/>
              <a:uFillTx/>
              <a:latin typeface="ALS Hauss Book" pitchFamily="2" charset="0"/>
              <a:ea typeface="+mn-ea"/>
              <a:cs typeface="+mn-cs"/>
            </a:endParaRPr>
          </a:p>
        </p:txBody>
      </p:sp>
      <p:pic>
        <p:nvPicPr>
          <p:cNvPr id="13" name="Bildplatzhalter 12" descr="Ein Bild, das draußen, Person, Talar, stehend enthält.&#10;&#10;Automatisch generierte Beschreibung">
            <a:extLst>
              <a:ext uri="{FF2B5EF4-FFF2-40B4-BE49-F238E27FC236}">
                <a16:creationId xmlns:a16="http://schemas.microsoft.com/office/drawing/2014/main" id="{B553D2BA-A6D9-B142-8CE4-22C38A97CC06}"/>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xfrm>
            <a:off x="-1" y="0"/>
            <a:ext cx="6858000" cy="6858000"/>
          </a:xfrm>
        </p:spPr>
      </p:pic>
    </p:spTree>
    <p:extLst>
      <p:ext uri="{BB962C8B-B14F-4D97-AF65-F5344CB8AC3E}">
        <p14:creationId xmlns:p14="http://schemas.microsoft.com/office/powerpoint/2010/main" val="1284633875"/>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3C146A-3B61-094B-8D4F-90859F991360}"/>
              </a:ext>
            </a:extLst>
          </p:cNvPr>
          <p:cNvSpPr>
            <a:spLocks noGrp="1"/>
          </p:cNvSpPr>
          <p:nvPr>
            <p:ph type="title"/>
          </p:nvPr>
        </p:nvSpPr>
        <p:spPr>
          <a:xfrm>
            <a:off x="7219937" y="1188023"/>
            <a:ext cx="5461581" cy="1089529"/>
          </a:xfrm>
        </p:spPr>
        <p:txBody>
          <a:bodyPr/>
          <a:lstStyle/>
          <a:p>
            <a:r>
              <a:rPr lang="en-US" dirty="0"/>
              <a:t>Our Campus </a:t>
            </a:r>
            <a:br>
              <a:rPr lang="en-US" dirty="0"/>
            </a:br>
            <a:r>
              <a:rPr lang="en-US" dirty="0"/>
              <a:t>Community Standards</a:t>
            </a:r>
          </a:p>
        </p:txBody>
      </p:sp>
      <p:sp>
        <p:nvSpPr>
          <p:cNvPr id="3" name="Inhaltsplatzhalter 2">
            <a:extLst>
              <a:ext uri="{FF2B5EF4-FFF2-40B4-BE49-F238E27FC236}">
                <a16:creationId xmlns:a16="http://schemas.microsoft.com/office/drawing/2014/main" id="{A4A0147D-5FD9-3E45-BA34-E643B5CEF131}"/>
              </a:ext>
            </a:extLst>
          </p:cNvPr>
          <p:cNvSpPr>
            <a:spLocks noGrp="1"/>
          </p:cNvSpPr>
          <p:nvPr>
            <p:ph idx="1"/>
          </p:nvPr>
        </p:nvSpPr>
        <p:spPr>
          <a:xfrm>
            <a:off x="6876246" y="2224515"/>
            <a:ext cx="4959019" cy="3802814"/>
          </a:xfrm>
        </p:spPr>
        <p:txBody>
          <a:bodyPr/>
          <a:lstStyle/>
          <a:p>
            <a:pPr marL="342900" indent="-342900">
              <a:buFont typeface="Arial" panose="020B0604020202020204" pitchFamily="34" charset="0"/>
              <a:buChar char="•"/>
            </a:pPr>
            <a:r>
              <a:rPr lang="en-US" altLang="en-US" sz="2000" dirty="0"/>
              <a:t>Drawn up by staff, students, faculty, alumni of the former Jacobs University</a:t>
            </a:r>
          </a:p>
          <a:p>
            <a:pPr marL="342900" indent="-342900">
              <a:buFont typeface="Arial" panose="020B0604020202020204" pitchFamily="34" charset="0"/>
              <a:buChar char="•"/>
            </a:pPr>
            <a:r>
              <a:rPr lang="en-US" altLang="en-US" sz="2000" dirty="0"/>
              <a:t>They reflect our diversity and affirm our commitment to non-discrimination regarding gender, age, religion, race, sexual orientation, nationality and culture.</a:t>
            </a:r>
            <a:endParaRPr lang="en-US" altLang="en-US" sz="2000" dirty="0">
              <a:cs typeface="Arial"/>
            </a:endParaRPr>
          </a:p>
          <a:p>
            <a:pPr marL="342900" indent="-342900">
              <a:buFont typeface="Arial" panose="020B0604020202020204" pitchFamily="34" charset="0"/>
              <a:buChar char="•"/>
            </a:pPr>
            <a:r>
              <a:rPr lang="en-US" altLang="en-US" sz="2000" dirty="0"/>
              <a:t>Living together requires consideration of each other’s boundaries and the ability to constructively resolve conflict. </a:t>
            </a:r>
          </a:p>
        </p:txBody>
      </p:sp>
      <p:sp>
        <p:nvSpPr>
          <p:cNvPr id="4" name="Fußzeilenplatzhalter 3">
            <a:extLst>
              <a:ext uri="{FF2B5EF4-FFF2-40B4-BE49-F238E27FC236}">
                <a16:creationId xmlns:a16="http://schemas.microsoft.com/office/drawing/2014/main" id="{0D2746DD-2595-0A45-9A46-F0049492AD53}"/>
              </a:ext>
            </a:extLst>
          </p:cNvPr>
          <p:cNvSpPr>
            <a:spLocks noGrp="1"/>
          </p:cNvSpPr>
          <p:nvPr>
            <p:ph type="ftr" sz="quarter" idx="11"/>
          </p:nvPr>
        </p:nvSpPr>
        <p:spPr/>
        <p:txBody>
          <a:bodyPr/>
          <a:lstStyle/>
          <a:p>
            <a:r>
              <a:rPr lang="de-DE"/>
              <a:t>www.constructor.university</a:t>
            </a:r>
            <a:endParaRPr lang="de-DE" dirty="0"/>
          </a:p>
        </p:txBody>
      </p:sp>
      <p:sp>
        <p:nvSpPr>
          <p:cNvPr id="5" name="Foliennummernplatzhalter 4">
            <a:extLst>
              <a:ext uri="{FF2B5EF4-FFF2-40B4-BE49-F238E27FC236}">
                <a16:creationId xmlns:a16="http://schemas.microsoft.com/office/drawing/2014/main" id="{FD75996D-509F-A647-B686-EB031A8ECB6D}"/>
              </a:ext>
            </a:extLst>
          </p:cNvPr>
          <p:cNvSpPr>
            <a:spLocks noGrp="1"/>
          </p:cNvSpPr>
          <p:nvPr>
            <p:ph type="sldNum" sz="quarter" idx="12"/>
          </p:nvPr>
        </p:nvSpPr>
        <p:spPr/>
        <p:txBody>
          <a:bodyPr/>
          <a:lstStyle/>
          <a:p>
            <a:fld id="{00D43EF4-6218-3547-8660-65847C42B0C0}" type="slidenum">
              <a:rPr lang="de-DE" smtClean="0"/>
              <a:pPr/>
              <a:t>20</a:t>
            </a:fld>
            <a:endParaRPr lang="de-DE" dirty="0"/>
          </a:p>
        </p:txBody>
      </p:sp>
      <p:pic>
        <p:nvPicPr>
          <p:cNvPr id="14" name="Picture 2" descr="Diagram&#10;&#10;Description automatically generated">
            <a:extLst>
              <a:ext uri="{FF2B5EF4-FFF2-40B4-BE49-F238E27FC236}">
                <a16:creationId xmlns:a16="http://schemas.microsoft.com/office/drawing/2014/main" id="{76BBF86F-E544-3BFA-A354-D0B4ADDF3AB3}"/>
              </a:ext>
            </a:extLst>
          </p:cNvPr>
          <p:cNvPicPr>
            <a:picLocks noChangeAspect="1"/>
          </p:cNvPicPr>
          <p:nvPr/>
        </p:nvPicPr>
        <p:blipFill>
          <a:blip r:embed="rId3"/>
          <a:stretch>
            <a:fillRect/>
          </a:stretch>
        </p:blipFill>
        <p:spPr>
          <a:xfrm>
            <a:off x="-344915" y="1359955"/>
            <a:ext cx="7564852" cy="4495442"/>
          </a:xfrm>
          <a:prstGeom prst="rect">
            <a:avLst/>
          </a:prstGeom>
        </p:spPr>
      </p:pic>
    </p:spTree>
    <p:extLst>
      <p:ext uri="{BB962C8B-B14F-4D97-AF65-F5344CB8AC3E}">
        <p14:creationId xmlns:p14="http://schemas.microsoft.com/office/powerpoint/2010/main" val="2072830879"/>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3C146A-3B61-094B-8D4F-90859F991360}"/>
              </a:ext>
            </a:extLst>
          </p:cNvPr>
          <p:cNvSpPr>
            <a:spLocks noGrp="1"/>
          </p:cNvSpPr>
          <p:nvPr>
            <p:ph type="title"/>
          </p:nvPr>
        </p:nvSpPr>
        <p:spPr>
          <a:xfrm>
            <a:off x="7127999" y="1296000"/>
            <a:ext cx="4679999" cy="2585323"/>
          </a:xfrm>
        </p:spPr>
        <p:txBody>
          <a:bodyPr/>
          <a:lstStyle/>
          <a:p>
            <a:r>
              <a:rPr lang="en-US" dirty="0">
                <a:solidFill>
                  <a:srgbClr val="008DE5"/>
                </a:solidFill>
              </a:rPr>
              <a:t>We provide opportunities.</a:t>
            </a:r>
            <a:br>
              <a:rPr lang="en-US" dirty="0"/>
            </a:br>
            <a:r>
              <a:rPr lang="en-US" dirty="0"/>
              <a:t>And we allow each individual’s potential to fully develop. </a:t>
            </a:r>
          </a:p>
        </p:txBody>
      </p:sp>
      <p:sp>
        <p:nvSpPr>
          <p:cNvPr id="3" name="Inhaltsplatzhalter 2">
            <a:extLst>
              <a:ext uri="{FF2B5EF4-FFF2-40B4-BE49-F238E27FC236}">
                <a16:creationId xmlns:a16="http://schemas.microsoft.com/office/drawing/2014/main" id="{A4A0147D-5FD9-3E45-BA34-E643B5CEF131}"/>
              </a:ext>
            </a:extLst>
          </p:cNvPr>
          <p:cNvSpPr>
            <a:spLocks noGrp="1"/>
          </p:cNvSpPr>
          <p:nvPr>
            <p:ph idx="1"/>
          </p:nvPr>
        </p:nvSpPr>
        <p:spPr>
          <a:xfrm>
            <a:off x="7127999" y="4112774"/>
            <a:ext cx="4680000" cy="1468328"/>
          </a:xfrm>
        </p:spPr>
        <p:txBody>
          <a:bodyPr/>
          <a:lstStyle/>
          <a:p>
            <a:r>
              <a:rPr lang="en-US" dirty="0">
                <a:latin typeface="ALS Hauss"/>
              </a:rPr>
              <a:t>To obtain an excellent qualification and to take over </a:t>
            </a:r>
            <a:r>
              <a:rPr lang="en-US" dirty="0">
                <a:solidFill>
                  <a:srgbClr val="008DE5"/>
                </a:solidFill>
                <a:latin typeface="ALS Hauss"/>
              </a:rPr>
              <a:t>responsible</a:t>
            </a:r>
            <a:r>
              <a:rPr lang="en-US" dirty="0">
                <a:latin typeface="ALS Hauss"/>
              </a:rPr>
              <a:t> tasks in a digitalized and globalized society.</a:t>
            </a:r>
          </a:p>
          <a:p>
            <a:endParaRPr lang="en-US" dirty="0"/>
          </a:p>
        </p:txBody>
      </p:sp>
      <p:sp>
        <p:nvSpPr>
          <p:cNvPr id="4" name="Fußzeilenplatzhalter 3">
            <a:extLst>
              <a:ext uri="{FF2B5EF4-FFF2-40B4-BE49-F238E27FC236}">
                <a16:creationId xmlns:a16="http://schemas.microsoft.com/office/drawing/2014/main" id="{0D2746DD-2595-0A45-9A46-F0049492AD53}"/>
              </a:ext>
            </a:extLst>
          </p:cNvPr>
          <p:cNvSpPr>
            <a:spLocks noGrp="1"/>
          </p:cNvSpPr>
          <p:nvPr>
            <p:ph type="ftr" sz="quarter" idx="11"/>
          </p:nvPr>
        </p:nvSpPr>
        <p:spPr/>
        <p:txBody>
          <a:bodyPr/>
          <a:lstStyle/>
          <a:p>
            <a:r>
              <a:rPr lang="de-DE"/>
              <a:t>www.constructor.university</a:t>
            </a:r>
            <a:endParaRPr lang="de-DE" dirty="0"/>
          </a:p>
        </p:txBody>
      </p:sp>
      <p:sp>
        <p:nvSpPr>
          <p:cNvPr id="5" name="Foliennummernplatzhalter 4">
            <a:extLst>
              <a:ext uri="{FF2B5EF4-FFF2-40B4-BE49-F238E27FC236}">
                <a16:creationId xmlns:a16="http://schemas.microsoft.com/office/drawing/2014/main" id="{FD75996D-509F-A647-B686-EB031A8ECB6D}"/>
              </a:ext>
            </a:extLst>
          </p:cNvPr>
          <p:cNvSpPr>
            <a:spLocks noGrp="1"/>
          </p:cNvSpPr>
          <p:nvPr>
            <p:ph type="sldNum" sz="quarter" idx="12"/>
          </p:nvPr>
        </p:nvSpPr>
        <p:spPr/>
        <p:txBody>
          <a:bodyPr/>
          <a:lstStyle/>
          <a:p>
            <a:fld id="{00D43EF4-6218-3547-8660-65847C42B0C0}" type="slidenum">
              <a:rPr lang="de-DE" smtClean="0"/>
              <a:pPr/>
              <a:t>21</a:t>
            </a:fld>
            <a:endParaRPr lang="de-DE" dirty="0"/>
          </a:p>
        </p:txBody>
      </p:sp>
      <p:sp>
        <p:nvSpPr>
          <p:cNvPr id="6" name="Bildplatzhalter 5">
            <a:extLst>
              <a:ext uri="{FF2B5EF4-FFF2-40B4-BE49-F238E27FC236}">
                <a16:creationId xmlns:a16="http://schemas.microsoft.com/office/drawing/2014/main" id="{65C00C60-9C84-9C42-A8AC-62225A0B8C0F}"/>
              </a:ext>
            </a:extLst>
          </p:cNvPr>
          <p:cNvSpPr>
            <a:spLocks noGrp="1"/>
          </p:cNvSpPr>
          <p:nvPr>
            <p:ph type="pic" sz="quarter" idx="13"/>
          </p:nvPr>
        </p:nvSpPr>
        <p:spPr/>
      </p:sp>
      <p:pic>
        <p:nvPicPr>
          <p:cNvPr id="7" name="Bildplatzhalter 29">
            <a:extLst>
              <a:ext uri="{FF2B5EF4-FFF2-40B4-BE49-F238E27FC236}">
                <a16:creationId xmlns:a16="http://schemas.microsoft.com/office/drawing/2014/main" id="{45D49029-F3F2-4D0D-BA20-5D1CABF902B8}"/>
              </a:ext>
            </a:extLst>
          </p:cNvPr>
          <p:cNvPicPr>
            <a:picLocks noChangeAspect="1"/>
          </p:cNvPicPr>
          <p:nvPr/>
        </p:nvPicPr>
        <p:blipFill rotWithShape="1">
          <a:blip r:embed="rId2">
            <a:extLst>
              <a:ext uri="{28A0092B-C50C-407E-A947-70E740481C1C}">
                <a14:useLocalDpi xmlns:a14="http://schemas.microsoft.com/office/drawing/2010/main" val="0"/>
              </a:ext>
            </a:extLst>
          </a:blip>
          <a:srcRect l="22370" t="12947" r="32543" b="18964"/>
          <a:stretch/>
        </p:blipFill>
        <p:spPr>
          <a:xfrm>
            <a:off x="-2" y="0"/>
            <a:ext cx="6858001" cy="6858000"/>
          </a:xfrm>
          <a:prstGeom prst="rect">
            <a:avLst/>
          </a:prstGeom>
          <a:solidFill>
            <a:schemeClr val="bg2"/>
          </a:solidFill>
        </p:spPr>
      </p:pic>
    </p:spTree>
    <p:extLst>
      <p:ext uri="{BB962C8B-B14F-4D97-AF65-F5344CB8AC3E}">
        <p14:creationId xmlns:p14="http://schemas.microsoft.com/office/powerpoint/2010/main" val="773410191"/>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 name="Grafik 112">
            <a:extLst>
              <a:ext uri="{FF2B5EF4-FFF2-40B4-BE49-F238E27FC236}">
                <a16:creationId xmlns:a16="http://schemas.microsoft.com/office/drawing/2014/main" id="{D78AA1F1-04DC-D84D-B632-EE41C09A0280}"/>
              </a:ext>
            </a:extLst>
          </p:cNvPr>
          <p:cNvPicPr>
            <a:picLocks noChangeAspect="1"/>
          </p:cNvPicPr>
          <p:nvPr/>
        </p:nvPicPr>
        <p:blipFill rotWithShape="1">
          <a:blip r:embed="rId2" cstate="screen">
            <a:alphaModFix amt="40000"/>
            <a:extLst>
              <a:ext uri="{28A0092B-C50C-407E-A947-70E740481C1C}">
                <a14:useLocalDpi xmlns:a14="http://schemas.microsoft.com/office/drawing/2010/main"/>
              </a:ext>
            </a:extLst>
          </a:blip>
          <a:srcRect/>
          <a:stretch/>
        </p:blipFill>
        <p:spPr>
          <a:xfrm>
            <a:off x="0" y="391604"/>
            <a:ext cx="6844881" cy="5770800"/>
          </a:xfrm>
          <a:prstGeom prst="rect">
            <a:avLst/>
          </a:prstGeom>
        </p:spPr>
      </p:pic>
      <p:pic>
        <p:nvPicPr>
          <p:cNvPr id="111" name="Grafik 110" descr="Ein Bild, das Text, draußen, Schild enthält.&#10;&#10;Automatisch generierte Beschreibung">
            <a:extLst>
              <a:ext uri="{FF2B5EF4-FFF2-40B4-BE49-F238E27FC236}">
                <a16:creationId xmlns:a16="http://schemas.microsoft.com/office/drawing/2014/main" id="{2CCD2A44-ACC8-6C4F-A2A9-8945828735B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09323" y="389080"/>
            <a:ext cx="4965700" cy="4965700"/>
          </a:xfrm>
          <a:prstGeom prst="rect">
            <a:avLst/>
          </a:prstGeom>
        </p:spPr>
      </p:pic>
      <p:sp>
        <p:nvSpPr>
          <p:cNvPr id="8" name="Title 7">
            <a:extLst>
              <a:ext uri="{FF2B5EF4-FFF2-40B4-BE49-F238E27FC236}">
                <a16:creationId xmlns:a16="http://schemas.microsoft.com/office/drawing/2014/main" id="{8FBBB9D1-D49C-4CE9-BF74-06353CA6579A}"/>
              </a:ext>
            </a:extLst>
          </p:cNvPr>
          <p:cNvSpPr>
            <a:spLocks noGrp="1"/>
          </p:cNvSpPr>
          <p:nvPr>
            <p:ph type="title"/>
          </p:nvPr>
        </p:nvSpPr>
        <p:spPr>
          <a:xfrm>
            <a:off x="7127999" y="1296000"/>
            <a:ext cx="4679999" cy="1311128"/>
          </a:xfrm>
        </p:spPr>
        <p:txBody>
          <a:bodyPr/>
          <a:lstStyle/>
          <a:p>
            <a:r>
              <a:rPr lang="de-DE" dirty="0"/>
              <a:t>Research</a:t>
            </a:r>
            <a:br>
              <a:rPr lang="de-DE" dirty="0"/>
            </a:br>
            <a:r>
              <a:rPr lang="de-DE" dirty="0" err="1"/>
              <a:t>cooperations</a:t>
            </a:r>
            <a:endParaRPr lang="de-DE" dirty="0"/>
          </a:p>
        </p:txBody>
      </p:sp>
      <p:sp>
        <p:nvSpPr>
          <p:cNvPr id="3" name="Inhaltsplatzhalter 2">
            <a:extLst>
              <a:ext uri="{FF2B5EF4-FFF2-40B4-BE49-F238E27FC236}">
                <a16:creationId xmlns:a16="http://schemas.microsoft.com/office/drawing/2014/main" id="{A4A0147D-5FD9-3E45-BA34-E643B5CEF131}"/>
              </a:ext>
            </a:extLst>
          </p:cNvPr>
          <p:cNvSpPr>
            <a:spLocks noGrp="1"/>
          </p:cNvSpPr>
          <p:nvPr>
            <p:ph idx="1"/>
          </p:nvPr>
        </p:nvSpPr>
        <p:spPr>
          <a:xfrm>
            <a:off x="7127999" y="2607128"/>
            <a:ext cx="4680000" cy="1587681"/>
          </a:xfrm>
        </p:spPr>
        <p:txBody>
          <a:bodyPr/>
          <a:lstStyle/>
          <a:p>
            <a:r>
              <a:rPr lang="en-US" b="0" dirty="0">
                <a:latin typeface="ALS Hauss" pitchFamily="2" charset="0"/>
              </a:rPr>
              <a:t>Constructor University </a:t>
            </a:r>
            <a:br>
              <a:rPr lang="en-US" b="0" dirty="0">
                <a:latin typeface="ALS Hauss" pitchFamily="2" charset="0"/>
              </a:rPr>
            </a:br>
            <a:r>
              <a:rPr lang="en-US" b="0" dirty="0">
                <a:latin typeface="ALS Hauss" pitchFamily="2" charset="0"/>
              </a:rPr>
              <a:t>cooperates with 186 universities </a:t>
            </a:r>
            <a:br>
              <a:rPr lang="en-US" b="0" dirty="0">
                <a:latin typeface="ALS Hauss" pitchFamily="2" charset="0"/>
              </a:rPr>
            </a:br>
            <a:r>
              <a:rPr lang="en-US" b="0" dirty="0">
                <a:latin typeface="ALS Hauss" pitchFamily="2" charset="0"/>
              </a:rPr>
              <a:t>in different research projects.</a:t>
            </a:r>
          </a:p>
        </p:txBody>
      </p:sp>
      <p:sp>
        <p:nvSpPr>
          <p:cNvPr id="4" name="Fußzeilenplatzhalter 3">
            <a:extLst>
              <a:ext uri="{FF2B5EF4-FFF2-40B4-BE49-F238E27FC236}">
                <a16:creationId xmlns:a16="http://schemas.microsoft.com/office/drawing/2014/main" id="{0D2746DD-2595-0A45-9A46-F0049492AD53}"/>
              </a:ext>
            </a:extLst>
          </p:cNvPr>
          <p:cNvSpPr>
            <a:spLocks noGrp="1"/>
          </p:cNvSpPr>
          <p:nvPr>
            <p:ph type="ftr" sz="quarter" idx="11"/>
          </p:nvPr>
        </p:nvSpPr>
        <p:spPr/>
        <p:txBody>
          <a:bodyPr/>
          <a:lstStyle/>
          <a:p>
            <a:r>
              <a:rPr lang="de-DE"/>
              <a:t>www.constructor.university</a:t>
            </a:r>
            <a:endParaRPr lang="de-DE" dirty="0"/>
          </a:p>
        </p:txBody>
      </p:sp>
      <p:sp>
        <p:nvSpPr>
          <p:cNvPr id="5" name="Foliennummernplatzhalter 4">
            <a:extLst>
              <a:ext uri="{FF2B5EF4-FFF2-40B4-BE49-F238E27FC236}">
                <a16:creationId xmlns:a16="http://schemas.microsoft.com/office/drawing/2014/main" id="{FD75996D-509F-A647-B686-EB031A8ECB6D}"/>
              </a:ext>
            </a:extLst>
          </p:cNvPr>
          <p:cNvSpPr>
            <a:spLocks noGrp="1"/>
          </p:cNvSpPr>
          <p:nvPr>
            <p:ph type="sldNum" sz="quarter" idx="12"/>
          </p:nvPr>
        </p:nvSpPr>
        <p:spPr/>
        <p:txBody>
          <a:bodyPr/>
          <a:lstStyle/>
          <a:p>
            <a:fld id="{00D43EF4-6218-3547-8660-65847C42B0C0}" type="slidenum">
              <a:rPr lang="de-DE" smtClean="0"/>
              <a:pPr/>
              <a:t>22</a:t>
            </a:fld>
            <a:endParaRPr lang="de-DE" dirty="0"/>
          </a:p>
        </p:txBody>
      </p:sp>
      <p:sp>
        <p:nvSpPr>
          <p:cNvPr id="12" name="Inhaltsplatzhalter 2">
            <a:extLst>
              <a:ext uri="{FF2B5EF4-FFF2-40B4-BE49-F238E27FC236}">
                <a16:creationId xmlns:a16="http://schemas.microsoft.com/office/drawing/2014/main" id="{22221CE0-DCF8-A741-A3AA-5ACFE3D33E00}"/>
              </a:ext>
            </a:extLst>
          </p:cNvPr>
          <p:cNvSpPr txBox="1">
            <a:spLocks/>
          </p:cNvSpPr>
          <p:nvPr/>
        </p:nvSpPr>
        <p:spPr>
          <a:xfrm>
            <a:off x="239519" y="252000"/>
            <a:ext cx="1623571" cy="6045009"/>
          </a:xfrm>
          <a:prstGeom prst="rect">
            <a:avLst/>
          </a:prstGeom>
        </p:spPr>
        <p:txBody>
          <a:bodyPr vert="horz" wrap="square" lIns="91440" tIns="90000" rIns="91440" bIns="45720" rtlCol="0">
            <a:spAutoFit/>
          </a:bodyPr>
          <a:lstStyle>
            <a:lvl1pPr marL="0" indent="0" algn="l" defTabSz="914400" rtl="0" eaLnBrk="1" latinLnBrk="0" hangingPunct="1">
              <a:lnSpc>
                <a:spcPct val="90000"/>
              </a:lnSpc>
              <a:spcBef>
                <a:spcPts val="1000"/>
              </a:spcBef>
              <a:buFontTx/>
              <a:buNone/>
              <a:defRPr sz="2000" b="1" i="0" kern="1200">
                <a:solidFill>
                  <a:schemeClr val="bg1"/>
                </a:solidFill>
                <a:latin typeface="ALS Hauss Bold" pitchFamily="2" charset="0"/>
                <a:ea typeface="+mn-ea"/>
                <a:cs typeface="+mn-cs"/>
              </a:defRPr>
            </a:lvl1pPr>
            <a:lvl2pPr marL="0" indent="0" algn="l" defTabSz="914400" rtl="0" eaLnBrk="1" latinLnBrk="0" hangingPunct="1">
              <a:lnSpc>
                <a:spcPct val="100000"/>
              </a:lnSpc>
              <a:spcBef>
                <a:spcPts val="750"/>
              </a:spcBef>
              <a:buFontTx/>
              <a:buNone/>
              <a:defRPr sz="1500" b="0" i="0" kern="1200">
                <a:solidFill>
                  <a:schemeClr val="bg1"/>
                </a:solidFill>
                <a:latin typeface="ALS Hauss" pitchFamily="2" charset="0"/>
                <a:ea typeface="+mn-ea"/>
                <a:cs typeface="+mn-cs"/>
              </a:defRPr>
            </a:lvl2pPr>
            <a:lvl3pPr marL="0" indent="-228600" algn="l" defTabSz="914400" rtl="0" eaLnBrk="1" latinLnBrk="0" hangingPunct="1">
              <a:lnSpc>
                <a:spcPct val="100000"/>
              </a:lnSpc>
              <a:spcBef>
                <a:spcPts val="750"/>
              </a:spcBef>
              <a:buFontTx/>
              <a:buBlip>
                <a:blip r:embed="rId4"/>
              </a:buBlip>
              <a:defRPr sz="1500" b="0" i="0" kern="1200">
                <a:solidFill>
                  <a:schemeClr val="bg1"/>
                </a:solidFill>
                <a:latin typeface="ALS Hauss" pitchFamily="2" charset="0"/>
                <a:ea typeface="+mn-ea"/>
                <a:cs typeface="+mn-cs"/>
              </a:defRPr>
            </a:lvl3pPr>
            <a:lvl4pPr marL="460800" indent="-228600" algn="l" defTabSz="914400" rtl="0" eaLnBrk="1" latinLnBrk="0" hangingPunct="1">
              <a:lnSpc>
                <a:spcPct val="100000"/>
              </a:lnSpc>
              <a:spcBef>
                <a:spcPts val="750"/>
              </a:spcBef>
              <a:buFont typeface="Arial" panose="020B0604020202020204" pitchFamily="34" charset="0"/>
              <a:buChar char="•"/>
              <a:defRPr sz="1500" b="0" i="0" kern="1200">
                <a:solidFill>
                  <a:schemeClr val="bg1"/>
                </a:solidFill>
                <a:latin typeface="ALS Hauss" pitchFamily="2" charset="0"/>
                <a:ea typeface="+mn-ea"/>
                <a:cs typeface="+mn-cs"/>
              </a:defRPr>
            </a:lvl4pPr>
            <a:lvl5pPr marL="691200" indent="-228600" algn="l" defTabSz="914400" rtl="0" eaLnBrk="1" latinLnBrk="0" hangingPunct="1">
              <a:lnSpc>
                <a:spcPct val="100000"/>
              </a:lnSpc>
              <a:spcBef>
                <a:spcPts val="750"/>
              </a:spcBef>
              <a:buFont typeface="Arial" panose="020B0604020202020204" pitchFamily="34" charset="0"/>
              <a:buChar char="•"/>
              <a:defRPr sz="1500" b="0" i="0" kern="1200">
                <a:solidFill>
                  <a:schemeClr val="bg1"/>
                </a:solidFill>
                <a:latin typeface="ALS Hauss"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270000">
              <a:lnSpc>
                <a:spcPts val="1600"/>
              </a:lnSpc>
              <a:spcBef>
                <a:spcPts val="0"/>
              </a:spcBef>
            </a:pPr>
            <a:r>
              <a:rPr lang="en-US" sz="1500" dirty="0"/>
              <a:t>Cooperation </a:t>
            </a:r>
          </a:p>
          <a:p>
            <a:pPr defTabSz="270000">
              <a:lnSpc>
                <a:spcPts val="1600"/>
              </a:lnSpc>
              <a:spcBef>
                <a:spcPts val="0"/>
              </a:spcBef>
            </a:pPr>
            <a:r>
              <a:rPr lang="en-US" sz="1500" dirty="0"/>
              <a:t>partners</a:t>
            </a:r>
          </a:p>
          <a:p>
            <a:pPr defTabSz="270000">
              <a:lnSpc>
                <a:spcPts val="1425"/>
              </a:lnSpc>
              <a:spcBef>
                <a:spcPts val="0"/>
              </a:spcBef>
            </a:pPr>
            <a:endParaRPr lang="en-US" sz="900" b="0" dirty="0">
              <a:latin typeface="ALS Hauss" pitchFamily="2" charset="0"/>
            </a:endParaRPr>
          </a:p>
          <a:p>
            <a:pPr defTabSz="270000">
              <a:lnSpc>
                <a:spcPts val="1425"/>
              </a:lnSpc>
              <a:spcBef>
                <a:spcPts val="0"/>
              </a:spcBef>
            </a:pPr>
            <a:r>
              <a:rPr lang="en-US" sz="900" b="0" dirty="0">
                <a:latin typeface="ALS Hauss" pitchFamily="2" charset="0"/>
              </a:rPr>
              <a:t>4	Austria</a:t>
            </a:r>
          </a:p>
          <a:p>
            <a:pPr defTabSz="270000">
              <a:lnSpc>
                <a:spcPts val="1425"/>
              </a:lnSpc>
              <a:spcBef>
                <a:spcPts val="0"/>
              </a:spcBef>
            </a:pPr>
            <a:r>
              <a:rPr lang="en-US" sz="900" b="0" dirty="0">
                <a:latin typeface="ALS Hauss" pitchFamily="2" charset="0"/>
              </a:rPr>
              <a:t>4	Belgium</a:t>
            </a:r>
          </a:p>
          <a:p>
            <a:pPr defTabSz="270000">
              <a:lnSpc>
                <a:spcPts val="1425"/>
              </a:lnSpc>
              <a:spcBef>
                <a:spcPts val="0"/>
              </a:spcBef>
            </a:pPr>
            <a:r>
              <a:rPr lang="en-US" sz="900" b="0" dirty="0">
                <a:latin typeface="ALS Hauss" pitchFamily="2" charset="0"/>
              </a:rPr>
              <a:t>1	Croatia</a:t>
            </a:r>
          </a:p>
          <a:p>
            <a:pPr defTabSz="270000">
              <a:lnSpc>
                <a:spcPts val="1425"/>
              </a:lnSpc>
              <a:spcBef>
                <a:spcPts val="0"/>
              </a:spcBef>
            </a:pPr>
            <a:r>
              <a:rPr lang="en-US" sz="900" b="0" dirty="0">
                <a:latin typeface="ALS Hauss" pitchFamily="2" charset="0"/>
              </a:rPr>
              <a:t>2	Cyprus</a:t>
            </a:r>
          </a:p>
          <a:p>
            <a:pPr defTabSz="270000">
              <a:lnSpc>
                <a:spcPts val="1425"/>
              </a:lnSpc>
              <a:spcBef>
                <a:spcPts val="0"/>
              </a:spcBef>
            </a:pPr>
            <a:r>
              <a:rPr lang="en-US" sz="900" b="0" dirty="0">
                <a:latin typeface="ALS Hauss" pitchFamily="2" charset="0"/>
              </a:rPr>
              <a:t>1	Czech Republic</a:t>
            </a:r>
          </a:p>
          <a:p>
            <a:pPr defTabSz="270000">
              <a:lnSpc>
                <a:spcPts val="1425"/>
              </a:lnSpc>
              <a:spcBef>
                <a:spcPts val="0"/>
              </a:spcBef>
            </a:pPr>
            <a:r>
              <a:rPr lang="en-US" sz="900" b="0" dirty="0">
                <a:latin typeface="ALS Hauss" pitchFamily="2" charset="0"/>
              </a:rPr>
              <a:t>3	Denmark</a:t>
            </a:r>
          </a:p>
          <a:p>
            <a:pPr defTabSz="270000">
              <a:lnSpc>
                <a:spcPts val="1425"/>
              </a:lnSpc>
              <a:spcBef>
                <a:spcPts val="0"/>
              </a:spcBef>
            </a:pPr>
            <a:r>
              <a:rPr lang="en-US" sz="900" b="0" dirty="0">
                <a:latin typeface="ALS Hauss" pitchFamily="2" charset="0"/>
              </a:rPr>
              <a:t>2	Estonia</a:t>
            </a:r>
          </a:p>
          <a:p>
            <a:pPr defTabSz="270000">
              <a:lnSpc>
                <a:spcPts val="1425"/>
              </a:lnSpc>
              <a:spcBef>
                <a:spcPts val="0"/>
              </a:spcBef>
            </a:pPr>
            <a:r>
              <a:rPr lang="en-US" sz="900" b="0" dirty="0">
                <a:latin typeface="ALS Hauss" pitchFamily="2" charset="0"/>
              </a:rPr>
              <a:t>1	Finland</a:t>
            </a:r>
          </a:p>
          <a:p>
            <a:pPr defTabSz="270000">
              <a:lnSpc>
                <a:spcPts val="1425"/>
              </a:lnSpc>
              <a:spcBef>
                <a:spcPts val="0"/>
              </a:spcBef>
            </a:pPr>
            <a:r>
              <a:rPr lang="en-US" sz="900" b="0" dirty="0">
                <a:latin typeface="ALS Hauss" pitchFamily="2" charset="0"/>
              </a:rPr>
              <a:t>10	France</a:t>
            </a:r>
          </a:p>
          <a:p>
            <a:pPr defTabSz="270000">
              <a:lnSpc>
                <a:spcPts val="1425"/>
              </a:lnSpc>
              <a:spcBef>
                <a:spcPts val="0"/>
              </a:spcBef>
            </a:pPr>
            <a:r>
              <a:rPr lang="en-US" sz="900" b="0" dirty="0">
                <a:latin typeface="ALS Hauss" pitchFamily="2" charset="0"/>
              </a:rPr>
              <a:t>85	Germany</a:t>
            </a:r>
          </a:p>
          <a:p>
            <a:pPr defTabSz="270000">
              <a:lnSpc>
                <a:spcPts val="1425"/>
              </a:lnSpc>
              <a:spcBef>
                <a:spcPts val="0"/>
              </a:spcBef>
            </a:pPr>
            <a:r>
              <a:rPr lang="en-US" sz="900" b="0" dirty="0">
                <a:latin typeface="ALS Hauss" pitchFamily="2" charset="0"/>
              </a:rPr>
              <a:t>2	Greece</a:t>
            </a:r>
          </a:p>
          <a:p>
            <a:pPr defTabSz="270000">
              <a:lnSpc>
                <a:spcPts val="1425"/>
              </a:lnSpc>
              <a:spcBef>
                <a:spcPts val="0"/>
              </a:spcBef>
            </a:pPr>
            <a:r>
              <a:rPr lang="en-US" sz="900" b="0" dirty="0">
                <a:latin typeface="ALS Hauss" pitchFamily="2" charset="0"/>
              </a:rPr>
              <a:t>1	Greenland</a:t>
            </a:r>
          </a:p>
          <a:p>
            <a:pPr defTabSz="270000">
              <a:lnSpc>
                <a:spcPts val="1425"/>
              </a:lnSpc>
              <a:spcBef>
                <a:spcPts val="0"/>
              </a:spcBef>
            </a:pPr>
            <a:r>
              <a:rPr lang="en-US" sz="900" b="0" dirty="0">
                <a:latin typeface="ALS Hauss" pitchFamily="2" charset="0"/>
              </a:rPr>
              <a:t>1	</a:t>
            </a:r>
            <a:r>
              <a:rPr lang="en-US" sz="900" b="0" dirty="0" err="1">
                <a:latin typeface="ALS Hauss" pitchFamily="2" charset="0"/>
              </a:rPr>
              <a:t>Irland</a:t>
            </a:r>
            <a:endParaRPr lang="en-US" sz="900" b="0" dirty="0">
              <a:latin typeface="ALS Hauss" pitchFamily="2" charset="0"/>
            </a:endParaRPr>
          </a:p>
          <a:p>
            <a:pPr defTabSz="270000">
              <a:lnSpc>
                <a:spcPts val="1425"/>
              </a:lnSpc>
              <a:spcBef>
                <a:spcPts val="0"/>
              </a:spcBef>
            </a:pPr>
            <a:r>
              <a:rPr lang="en-US" sz="900" b="0" dirty="0">
                <a:latin typeface="ALS Hauss" pitchFamily="2" charset="0"/>
              </a:rPr>
              <a:t>3	Israel</a:t>
            </a:r>
          </a:p>
          <a:p>
            <a:pPr defTabSz="270000">
              <a:lnSpc>
                <a:spcPts val="1425"/>
              </a:lnSpc>
              <a:spcBef>
                <a:spcPts val="0"/>
              </a:spcBef>
            </a:pPr>
            <a:r>
              <a:rPr lang="en-US" sz="900" b="0" dirty="0">
                <a:latin typeface="ALS Hauss" pitchFamily="2" charset="0"/>
              </a:rPr>
              <a:t>9	Italy</a:t>
            </a:r>
          </a:p>
          <a:p>
            <a:pPr defTabSz="270000">
              <a:lnSpc>
                <a:spcPts val="1425"/>
              </a:lnSpc>
              <a:spcBef>
                <a:spcPts val="0"/>
              </a:spcBef>
            </a:pPr>
            <a:r>
              <a:rPr lang="en-US" sz="900" b="0" dirty="0">
                <a:latin typeface="ALS Hauss" pitchFamily="2" charset="0"/>
              </a:rPr>
              <a:t>3	Japan</a:t>
            </a:r>
          </a:p>
          <a:p>
            <a:pPr defTabSz="270000">
              <a:lnSpc>
                <a:spcPts val="1425"/>
              </a:lnSpc>
              <a:spcBef>
                <a:spcPts val="0"/>
              </a:spcBef>
            </a:pPr>
            <a:r>
              <a:rPr lang="en-US" sz="900" b="0" dirty="0">
                <a:latin typeface="ALS Hauss" pitchFamily="2" charset="0"/>
              </a:rPr>
              <a:t>2	Latvia</a:t>
            </a:r>
          </a:p>
          <a:p>
            <a:pPr defTabSz="270000">
              <a:lnSpc>
                <a:spcPts val="1425"/>
              </a:lnSpc>
              <a:spcBef>
                <a:spcPts val="0"/>
              </a:spcBef>
            </a:pPr>
            <a:r>
              <a:rPr lang="en-US" sz="900" b="0" dirty="0">
                <a:latin typeface="ALS Hauss" pitchFamily="2" charset="0"/>
              </a:rPr>
              <a:t>1	Lithuania</a:t>
            </a:r>
          </a:p>
          <a:p>
            <a:pPr defTabSz="270000">
              <a:lnSpc>
                <a:spcPts val="1425"/>
              </a:lnSpc>
              <a:spcBef>
                <a:spcPts val="0"/>
              </a:spcBef>
            </a:pPr>
            <a:r>
              <a:rPr lang="en-US" sz="900" b="0" dirty="0">
                <a:latin typeface="ALS Hauss" pitchFamily="2" charset="0"/>
              </a:rPr>
              <a:t>1	Luxembourg</a:t>
            </a:r>
          </a:p>
          <a:p>
            <a:pPr defTabSz="270000">
              <a:lnSpc>
                <a:spcPts val="1425"/>
              </a:lnSpc>
              <a:spcBef>
                <a:spcPts val="0"/>
              </a:spcBef>
            </a:pPr>
            <a:r>
              <a:rPr lang="en-US" sz="900" b="0" dirty="0">
                <a:latin typeface="ALS Hauss" pitchFamily="2" charset="0"/>
              </a:rPr>
              <a:t>8	Netherlands</a:t>
            </a:r>
          </a:p>
          <a:p>
            <a:pPr defTabSz="270000">
              <a:lnSpc>
                <a:spcPts val="1425"/>
              </a:lnSpc>
              <a:spcBef>
                <a:spcPts val="0"/>
              </a:spcBef>
            </a:pPr>
            <a:r>
              <a:rPr lang="en-US" sz="900" b="0" dirty="0">
                <a:latin typeface="ALS Hauss" pitchFamily="2" charset="0"/>
              </a:rPr>
              <a:t>2	Norway</a:t>
            </a:r>
          </a:p>
          <a:p>
            <a:pPr defTabSz="270000">
              <a:lnSpc>
                <a:spcPts val="1425"/>
              </a:lnSpc>
              <a:spcBef>
                <a:spcPts val="0"/>
              </a:spcBef>
            </a:pPr>
            <a:r>
              <a:rPr lang="en-US" sz="900" b="0" dirty="0">
                <a:latin typeface="ALS Hauss" pitchFamily="2" charset="0"/>
              </a:rPr>
              <a:t>2	Pakistan</a:t>
            </a:r>
          </a:p>
          <a:p>
            <a:pPr defTabSz="270000">
              <a:lnSpc>
                <a:spcPts val="1425"/>
              </a:lnSpc>
              <a:spcBef>
                <a:spcPts val="0"/>
              </a:spcBef>
            </a:pPr>
            <a:r>
              <a:rPr lang="en-US" sz="900" b="0" dirty="0">
                <a:latin typeface="ALS Hauss" pitchFamily="2" charset="0"/>
              </a:rPr>
              <a:t>5	Portugal</a:t>
            </a:r>
          </a:p>
          <a:p>
            <a:pPr defTabSz="270000">
              <a:lnSpc>
                <a:spcPts val="1425"/>
              </a:lnSpc>
              <a:spcBef>
                <a:spcPts val="0"/>
              </a:spcBef>
            </a:pPr>
            <a:r>
              <a:rPr lang="en-US" sz="900" b="0" dirty="0">
                <a:latin typeface="ALS Hauss" pitchFamily="2" charset="0"/>
              </a:rPr>
              <a:t>2	Romania</a:t>
            </a:r>
          </a:p>
          <a:p>
            <a:pPr defTabSz="270000">
              <a:lnSpc>
                <a:spcPts val="1425"/>
              </a:lnSpc>
              <a:spcBef>
                <a:spcPts val="0"/>
              </a:spcBef>
            </a:pPr>
            <a:r>
              <a:rPr lang="en-US" sz="900" b="0" dirty="0">
                <a:latin typeface="ALS Hauss" pitchFamily="2" charset="0"/>
              </a:rPr>
              <a:t>1	Slovenia</a:t>
            </a:r>
          </a:p>
          <a:p>
            <a:pPr defTabSz="270000">
              <a:lnSpc>
                <a:spcPts val="1425"/>
              </a:lnSpc>
              <a:spcBef>
                <a:spcPts val="0"/>
              </a:spcBef>
            </a:pPr>
            <a:r>
              <a:rPr lang="en-US" sz="900" b="0" dirty="0">
                <a:latin typeface="ALS Hauss" pitchFamily="2" charset="0"/>
              </a:rPr>
              <a:t>6	Spain</a:t>
            </a:r>
          </a:p>
          <a:p>
            <a:pPr defTabSz="270000">
              <a:lnSpc>
                <a:spcPts val="1425"/>
              </a:lnSpc>
              <a:spcBef>
                <a:spcPts val="0"/>
              </a:spcBef>
            </a:pPr>
            <a:r>
              <a:rPr lang="en-US" sz="900" b="0" dirty="0">
                <a:latin typeface="ALS Hauss" pitchFamily="2" charset="0"/>
              </a:rPr>
              <a:t>4	Sweden</a:t>
            </a:r>
          </a:p>
          <a:p>
            <a:pPr defTabSz="270000">
              <a:lnSpc>
                <a:spcPts val="1425"/>
              </a:lnSpc>
              <a:spcBef>
                <a:spcPts val="0"/>
              </a:spcBef>
            </a:pPr>
            <a:r>
              <a:rPr lang="en-US" sz="900" b="0" dirty="0">
                <a:latin typeface="ALS Hauss" pitchFamily="2" charset="0"/>
              </a:rPr>
              <a:t>4	Switzerland</a:t>
            </a:r>
          </a:p>
          <a:p>
            <a:pPr defTabSz="270000">
              <a:lnSpc>
                <a:spcPts val="1425"/>
              </a:lnSpc>
              <a:spcBef>
                <a:spcPts val="0"/>
              </a:spcBef>
            </a:pPr>
            <a:r>
              <a:rPr lang="en-US" sz="900" b="0" dirty="0">
                <a:latin typeface="ALS Hauss" pitchFamily="2" charset="0"/>
              </a:rPr>
              <a:t>2	Turkey</a:t>
            </a:r>
          </a:p>
          <a:p>
            <a:pPr defTabSz="270000">
              <a:lnSpc>
                <a:spcPts val="1425"/>
              </a:lnSpc>
              <a:spcBef>
                <a:spcPts val="0"/>
              </a:spcBef>
            </a:pPr>
            <a:r>
              <a:rPr lang="en-US" sz="900" b="0" dirty="0">
                <a:latin typeface="ALS Hauss" pitchFamily="2" charset="0"/>
              </a:rPr>
              <a:t>14	United Kingdom</a:t>
            </a:r>
          </a:p>
        </p:txBody>
      </p:sp>
      <p:grpSp>
        <p:nvGrpSpPr>
          <p:cNvPr id="15" name="Gruppieren 14">
            <a:extLst>
              <a:ext uri="{FF2B5EF4-FFF2-40B4-BE49-F238E27FC236}">
                <a16:creationId xmlns:a16="http://schemas.microsoft.com/office/drawing/2014/main" id="{ECDE0EE9-8E30-7E41-8278-F22B27E4B1FE}"/>
              </a:ext>
            </a:extLst>
          </p:cNvPr>
          <p:cNvGrpSpPr/>
          <p:nvPr/>
        </p:nvGrpSpPr>
        <p:grpSpPr>
          <a:xfrm>
            <a:off x="3566160" y="4721143"/>
            <a:ext cx="3131820" cy="1791081"/>
            <a:chOff x="3714750" y="4721143"/>
            <a:chExt cx="3131820" cy="1791081"/>
          </a:xfrm>
        </p:grpSpPr>
        <p:sp>
          <p:nvSpPr>
            <p:cNvPr id="13" name="Textplatzhalter 17">
              <a:extLst>
                <a:ext uri="{FF2B5EF4-FFF2-40B4-BE49-F238E27FC236}">
                  <a16:creationId xmlns:a16="http://schemas.microsoft.com/office/drawing/2014/main" id="{085F4F21-56C5-3847-83EB-5E406A18F096}"/>
                </a:ext>
              </a:extLst>
            </p:cNvPr>
            <p:cNvSpPr txBox="1">
              <a:spLocks/>
            </p:cNvSpPr>
            <p:nvPr/>
          </p:nvSpPr>
          <p:spPr>
            <a:xfrm>
              <a:off x="3714750" y="5555039"/>
              <a:ext cx="3131820" cy="957185"/>
            </a:xfrm>
            <a:prstGeom prst="rect">
              <a:avLst/>
            </a:prstGeom>
          </p:spPr>
          <p:txBody>
            <a:bodyPr vert="horz" wrap="square" lIns="91440" tIns="45720" rIns="91440" bIns="45720" rtlCol="0" anchor="b" anchorCtr="0">
              <a:spAutoFit/>
            </a:bodyPr>
            <a:lstStyle>
              <a:lvl1pPr marL="0" indent="0" algn="l" defTabSz="914400" rtl="0" eaLnBrk="1" latinLnBrk="0" hangingPunct="1">
                <a:lnSpc>
                  <a:spcPct val="25000"/>
                </a:lnSpc>
                <a:spcBef>
                  <a:spcPts val="0"/>
                </a:spcBef>
                <a:buFontTx/>
                <a:buNone/>
                <a:defRPr sz="10000" b="1" i="0" kern="1200">
                  <a:solidFill>
                    <a:schemeClr val="bg1"/>
                  </a:solidFill>
                  <a:latin typeface="ALS Hauss Bold" pitchFamily="2" charset="0"/>
                  <a:ea typeface="+mn-ea"/>
                  <a:cs typeface="+mn-cs"/>
                </a:defRPr>
              </a:lvl1pPr>
              <a:lvl2pPr marL="36000" indent="0" algn="l" defTabSz="914400" rtl="0" eaLnBrk="1" latinLnBrk="0" hangingPunct="1">
                <a:lnSpc>
                  <a:spcPct val="90000"/>
                </a:lnSpc>
                <a:spcBef>
                  <a:spcPts val="0"/>
                </a:spcBef>
                <a:buFontTx/>
                <a:buNone/>
                <a:defRPr sz="2400" b="0" i="0" kern="1200">
                  <a:solidFill>
                    <a:schemeClr val="bg1"/>
                  </a:solidFill>
                  <a:latin typeface="ALS Hauss Book" pitchFamily="2" charset="0"/>
                  <a:ea typeface="+mn-ea"/>
                  <a:cs typeface="+mn-cs"/>
                </a:defRPr>
              </a:lvl2pPr>
              <a:lvl3pPr marL="0" indent="0" algn="l" defTabSz="914400" rtl="0" eaLnBrk="1" latinLnBrk="0" hangingPunct="1">
                <a:lnSpc>
                  <a:spcPct val="110000"/>
                </a:lnSpc>
                <a:spcBef>
                  <a:spcPts val="25"/>
                </a:spcBef>
                <a:buFontTx/>
                <a:buNone/>
                <a:defRPr sz="1500" b="0" i="0" kern="1200">
                  <a:solidFill>
                    <a:schemeClr val="bg1"/>
                  </a:solidFill>
                  <a:latin typeface="ALS Hauss" pitchFamily="2" charset="0"/>
                  <a:ea typeface="+mn-ea"/>
                  <a:cs typeface="+mn-cs"/>
                </a:defRPr>
              </a:lvl3pPr>
              <a:lvl4pPr marL="0" indent="0" algn="l" defTabSz="914400" rtl="0" eaLnBrk="1" latinLnBrk="0" hangingPunct="1">
                <a:lnSpc>
                  <a:spcPct val="110000"/>
                </a:lnSpc>
                <a:spcBef>
                  <a:spcPts val="0"/>
                </a:spcBef>
                <a:buFontTx/>
                <a:buNone/>
                <a:defRPr sz="1500" b="0" i="0" kern="1200">
                  <a:solidFill>
                    <a:schemeClr val="bg1"/>
                  </a:solidFill>
                  <a:latin typeface="ALS Hauss" pitchFamily="2" charset="0"/>
                  <a:ea typeface="+mn-ea"/>
                  <a:cs typeface="+mn-cs"/>
                </a:defRPr>
              </a:lvl4pPr>
              <a:lvl5pPr marL="0" indent="0" algn="l" defTabSz="914400" rtl="0" eaLnBrk="1" latinLnBrk="0" hangingPunct="1">
                <a:lnSpc>
                  <a:spcPct val="110000"/>
                </a:lnSpc>
                <a:spcBef>
                  <a:spcPts val="0"/>
                </a:spcBef>
                <a:buFontTx/>
                <a:buNone/>
                <a:defRPr sz="1500" b="0" i="0" kern="1200">
                  <a:solidFill>
                    <a:schemeClr val="bg1"/>
                  </a:solidFill>
                  <a:latin typeface="ALS Hauss"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endParaRPr lang="de-DE" sz="8000" dirty="0">
                <a:solidFill>
                  <a:schemeClr val="accent5"/>
                </a:solidFill>
              </a:endParaRPr>
            </a:p>
            <a:p>
              <a:pPr algn="r"/>
              <a:r>
                <a:rPr lang="de-DE" sz="8000" dirty="0">
                  <a:solidFill>
                    <a:schemeClr val="accent5"/>
                  </a:solidFill>
                </a:rPr>
                <a:t>186</a:t>
              </a:r>
            </a:p>
            <a:p>
              <a:pPr lvl="1" algn="r"/>
              <a:r>
                <a:rPr lang="de-DE" sz="1800" dirty="0" err="1">
                  <a:solidFill>
                    <a:schemeClr val="accent5"/>
                  </a:solidFill>
                  <a:latin typeface="ALS Hauss Medium" pitchFamily="2" charset="0"/>
                </a:rPr>
                <a:t>universities</a:t>
              </a:r>
              <a:r>
                <a:rPr lang="de-DE" sz="1800" dirty="0">
                  <a:solidFill>
                    <a:schemeClr val="accent5"/>
                  </a:solidFill>
                  <a:latin typeface="ALS Hauss Medium" pitchFamily="2" charset="0"/>
                </a:rPr>
                <a:t> </a:t>
              </a:r>
              <a:r>
                <a:rPr lang="de-DE" sz="1800" dirty="0" err="1">
                  <a:solidFill>
                    <a:schemeClr val="accent5"/>
                  </a:solidFill>
                  <a:latin typeface="ALS Hauss Medium" pitchFamily="2" charset="0"/>
                </a:rPr>
                <a:t>worldwide</a:t>
              </a:r>
              <a:endParaRPr lang="de-DE" sz="1800" dirty="0">
                <a:solidFill>
                  <a:schemeClr val="accent5"/>
                </a:solidFill>
                <a:latin typeface="ALS Hauss Medium" pitchFamily="2" charset="0"/>
              </a:endParaRPr>
            </a:p>
          </p:txBody>
        </p:sp>
        <p:sp>
          <p:nvSpPr>
            <p:cNvPr id="14" name="Textplatzhalter 17">
              <a:extLst>
                <a:ext uri="{FF2B5EF4-FFF2-40B4-BE49-F238E27FC236}">
                  <a16:creationId xmlns:a16="http://schemas.microsoft.com/office/drawing/2014/main" id="{DEFFCB4B-6444-F649-B411-A86361050C11}"/>
                </a:ext>
              </a:extLst>
            </p:cNvPr>
            <p:cNvSpPr txBox="1">
              <a:spLocks/>
            </p:cNvSpPr>
            <p:nvPr/>
          </p:nvSpPr>
          <p:spPr>
            <a:xfrm>
              <a:off x="4823460" y="4721143"/>
              <a:ext cx="2023110" cy="590931"/>
            </a:xfrm>
            <a:prstGeom prst="rect">
              <a:avLst/>
            </a:prstGeom>
          </p:spPr>
          <p:txBody>
            <a:bodyPr vert="horz" wrap="square" lIns="91440" tIns="45720" rIns="91440" bIns="45720" rtlCol="0" anchor="b" anchorCtr="0">
              <a:spAutoFit/>
            </a:bodyPr>
            <a:lstStyle>
              <a:lvl1pPr marL="0" indent="0" algn="l" defTabSz="914400" rtl="0" eaLnBrk="1" latinLnBrk="0" hangingPunct="1">
                <a:lnSpc>
                  <a:spcPct val="25000"/>
                </a:lnSpc>
                <a:spcBef>
                  <a:spcPts val="0"/>
                </a:spcBef>
                <a:buFontTx/>
                <a:buNone/>
                <a:defRPr sz="10000" b="1" i="0" kern="1200">
                  <a:solidFill>
                    <a:schemeClr val="bg1"/>
                  </a:solidFill>
                  <a:latin typeface="ALS Hauss Bold" pitchFamily="2" charset="0"/>
                  <a:ea typeface="+mn-ea"/>
                  <a:cs typeface="+mn-cs"/>
                </a:defRPr>
              </a:lvl1pPr>
              <a:lvl2pPr marL="36000" indent="0" algn="l" defTabSz="914400" rtl="0" eaLnBrk="1" latinLnBrk="0" hangingPunct="1">
                <a:lnSpc>
                  <a:spcPct val="90000"/>
                </a:lnSpc>
                <a:spcBef>
                  <a:spcPts val="0"/>
                </a:spcBef>
                <a:buFontTx/>
                <a:buNone/>
                <a:defRPr sz="2400" b="0" i="0" kern="1200">
                  <a:solidFill>
                    <a:schemeClr val="bg1"/>
                  </a:solidFill>
                  <a:latin typeface="ALS Hauss Book" pitchFamily="2" charset="0"/>
                  <a:ea typeface="+mn-ea"/>
                  <a:cs typeface="+mn-cs"/>
                </a:defRPr>
              </a:lvl2pPr>
              <a:lvl3pPr marL="0" indent="0" algn="l" defTabSz="914400" rtl="0" eaLnBrk="1" latinLnBrk="0" hangingPunct="1">
                <a:lnSpc>
                  <a:spcPct val="110000"/>
                </a:lnSpc>
                <a:spcBef>
                  <a:spcPts val="25"/>
                </a:spcBef>
                <a:buFontTx/>
                <a:buNone/>
                <a:defRPr sz="1500" b="0" i="0" kern="1200">
                  <a:solidFill>
                    <a:schemeClr val="bg1"/>
                  </a:solidFill>
                  <a:latin typeface="ALS Hauss" pitchFamily="2" charset="0"/>
                  <a:ea typeface="+mn-ea"/>
                  <a:cs typeface="+mn-cs"/>
                </a:defRPr>
              </a:lvl3pPr>
              <a:lvl4pPr marL="0" indent="0" algn="l" defTabSz="914400" rtl="0" eaLnBrk="1" latinLnBrk="0" hangingPunct="1">
                <a:lnSpc>
                  <a:spcPct val="110000"/>
                </a:lnSpc>
                <a:spcBef>
                  <a:spcPts val="0"/>
                </a:spcBef>
                <a:buFontTx/>
                <a:buNone/>
                <a:defRPr sz="1500" b="0" i="0" kern="1200">
                  <a:solidFill>
                    <a:schemeClr val="bg1"/>
                  </a:solidFill>
                  <a:latin typeface="ALS Hauss" pitchFamily="2" charset="0"/>
                  <a:ea typeface="+mn-ea"/>
                  <a:cs typeface="+mn-cs"/>
                </a:defRPr>
              </a:lvl4pPr>
              <a:lvl5pPr marL="0" indent="0" algn="l" defTabSz="914400" rtl="0" eaLnBrk="1" latinLnBrk="0" hangingPunct="1">
                <a:lnSpc>
                  <a:spcPct val="110000"/>
                </a:lnSpc>
                <a:spcBef>
                  <a:spcPts val="0"/>
                </a:spcBef>
                <a:buFontTx/>
                <a:buNone/>
                <a:defRPr sz="1500" b="0" i="0" kern="1200">
                  <a:solidFill>
                    <a:schemeClr val="bg1"/>
                  </a:solidFill>
                  <a:latin typeface="ALS Hauss"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gn="r"/>
              <a:r>
                <a:rPr lang="de-DE" sz="1800" dirty="0">
                  <a:solidFill>
                    <a:schemeClr val="accent5"/>
                  </a:solidFill>
                  <a:latin typeface="ALS Hauss Medium" pitchFamily="2" charset="0"/>
                </a:rPr>
                <a:t>Research</a:t>
              </a:r>
            </a:p>
            <a:p>
              <a:pPr lvl="1" algn="r"/>
              <a:r>
                <a:rPr lang="de-DE" sz="1800" dirty="0" err="1">
                  <a:solidFill>
                    <a:schemeClr val="accent5"/>
                  </a:solidFill>
                  <a:latin typeface="ALS Hauss Medium" pitchFamily="2" charset="0"/>
                </a:rPr>
                <a:t>projects</a:t>
              </a:r>
              <a:r>
                <a:rPr lang="de-DE" sz="1800" dirty="0">
                  <a:solidFill>
                    <a:schemeClr val="accent5"/>
                  </a:solidFill>
                  <a:latin typeface="ALS Hauss Medium" pitchFamily="2" charset="0"/>
                </a:rPr>
                <a:t> </a:t>
              </a:r>
              <a:r>
                <a:rPr lang="de-DE" sz="1800" dirty="0" err="1">
                  <a:solidFill>
                    <a:schemeClr val="accent5"/>
                  </a:solidFill>
                  <a:latin typeface="ALS Hauss Medium" pitchFamily="2" charset="0"/>
                </a:rPr>
                <a:t>with</a:t>
              </a:r>
              <a:endParaRPr lang="de-DE" sz="1800" dirty="0">
                <a:solidFill>
                  <a:schemeClr val="accent5"/>
                </a:solidFill>
                <a:latin typeface="ALS Hauss Medium" pitchFamily="2" charset="0"/>
              </a:endParaRPr>
            </a:p>
          </p:txBody>
        </p:sp>
      </p:grpSp>
      <p:grpSp>
        <p:nvGrpSpPr>
          <p:cNvPr id="6" name="Gruppieren 5">
            <a:extLst>
              <a:ext uri="{FF2B5EF4-FFF2-40B4-BE49-F238E27FC236}">
                <a16:creationId xmlns:a16="http://schemas.microsoft.com/office/drawing/2014/main" id="{F5914631-6258-A049-8C1E-3D5349E04511}"/>
              </a:ext>
            </a:extLst>
          </p:cNvPr>
          <p:cNvGrpSpPr/>
          <p:nvPr/>
        </p:nvGrpSpPr>
        <p:grpSpPr>
          <a:xfrm>
            <a:off x="2346959" y="2194173"/>
            <a:ext cx="463304" cy="463302"/>
            <a:chOff x="3566159" y="2194173"/>
            <a:chExt cx="463304" cy="463302"/>
          </a:xfrm>
        </p:grpSpPr>
        <p:sp>
          <p:nvSpPr>
            <p:cNvPr id="2" name="Oval 1">
              <a:extLst>
                <a:ext uri="{FF2B5EF4-FFF2-40B4-BE49-F238E27FC236}">
                  <a16:creationId xmlns:a16="http://schemas.microsoft.com/office/drawing/2014/main" id="{980B48A6-836D-204B-A1BE-F09B650C35A1}"/>
                </a:ext>
              </a:extLst>
            </p:cNvPr>
            <p:cNvSpPr/>
            <p:nvPr/>
          </p:nvSpPr>
          <p:spPr>
            <a:xfrm>
              <a:off x="3566160" y="2194173"/>
              <a:ext cx="463302" cy="46330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Inhaltsplatzhalter 17">
              <a:extLst>
                <a:ext uri="{FF2B5EF4-FFF2-40B4-BE49-F238E27FC236}">
                  <a16:creationId xmlns:a16="http://schemas.microsoft.com/office/drawing/2014/main" id="{6ED4002E-4590-D04E-8B3B-F0175582B8C9}"/>
                </a:ext>
              </a:extLst>
            </p:cNvPr>
            <p:cNvSpPr txBox="1">
              <a:spLocks/>
            </p:cNvSpPr>
            <p:nvPr/>
          </p:nvSpPr>
          <p:spPr>
            <a:xfrm>
              <a:off x="3566159" y="2253426"/>
              <a:ext cx="463304" cy="344795"/>
            </a:xfrm>
            <a:prstGeom prst="rect">
              <a:avLst/>
            </a:prstGeom>
          </p:spPr>
          <p:txBody>
            <a:bodyPr vert="horz" wrap="square" lIns="91440" tIns="90000" rIns="91440" bIns="45720" rtlCol="0">
              <a:spAutoFit/>
            </a:bodyPr>
            <a:lstStyle>
              <a:lvl1pPr marL="0" indent="0" algn="l" defTabSz="914400" rtl="0" eaLnBrk="1" latinLnBrk="0" hangingPunct="1">
                <a:lnSpc>
                  <a:spcPct val="90000"/>
                </a:lnSpc>
                <a:spcBef>
                  <a:spcPts val="1000"/>
                </a:spcBef>
                <a:buFontTx/>
                <a:buNone/>
                <a:defRPr sz="2000" b="1" i="0" kern="1200">
                  <a:solidFill>
                    <a:schemeClr val="bg1"/>
                  </a:solidFill>
                  <a:latin typeface="ALS Hauss Bold" pitchFamily="2" charset="0"/>
                  <a:ea typeface="+mn-ea"/>
                  <a:cs typeface="+mn-cs"/>
                </a:defRPr>
              </a:lvl1pPr>
              <a:lvl2pPr marL="0" indent="0" algn="l" defTabSz="914400" rtl="0" eaLnBrk="1" latinLnBrk="0" hangingPunct="1">
                <a:lnSpc>
                  <a:spcPct val="100000"/>
                </a:lnSpc>
                <a:spcBef>
                  <a:spcPts val="750"/>
                </a:spcBef>
                <a:buFontTx/>
                <a:buNone/>
                <a:defRPr sz="1500" b="0" i="0" kern="1200">
                  <a:solidFill>
                    <a:schemeClr val="bg1"/>
                  </a:solidFill>
                  <a:latin typeface="ALS Hauss" pitchFamily="2" charset="0"/>
                  <a:ea typeface="+mn-ea"/>
                  <a:cs typeface="+mn-cs"/>
                </a:defRPr>
              </a:lvl2pPr>
              <a:lvl3pPr marL="0" indent="-228600" algn="l" defTabSz="914400" rtl="0" eaLnBrk="1" latinLnBrk="0" hangingPunct="1">
                <a:lnSpc>
                  <a:spcPct val="100000"/>
                </a:lnSpc>
                <a:spcBef>
                  <a:spcPts val="750"/>
                </a:spcBef>
                <a:buFontTx/>
                <a:buBlip>
                  <a:blip r:embed="rId4"/>
                </a:buBlip>
                <a:defRPr sz="1500" b="0" i="0" kern="1200">
                  <a:solidFill>
                    <a:schemeClr val="bg1"/>
                  </a:solidFill>
                  <a:latin typeface="ALS Hauss" pitchFamily="2" charset="0"/>
                  <a:ea typeface="+mn-ea"/>
                  <a:cs typeface="+mn-cs"/>
                </a:defRPr>
              </a:lvl3pPr>
              <a:lvl4pPr marL="460800" indent="-228600" algn="l" defTabSz="914400" rtl="0" eaLnBrk="1" latinLnBrk="0" hangingPunct="1">
                <a:lnSpc>
                  <a:spcPct val="100000"/>
                </a:lnSpc>
                <a:spcBef>
                  <a:spcPts val="750"/>
                </a:spcBef>
                <a:buFont typeface="Arial" panose="020B0604020202020204" pitchFamily="34" charset="0"/>
                <a:buChar char="•"/>
                <a:defRPr sz="1500" b="0" i="0" kern="1200">
                  <a:solidFill>
                    <a:schemeClr val="bg1"/>
                  </a:solidFill>
                  <a:latin typeface="ALS Hauss" pitchFamily="2" charset="0"/>
                  <a:ea typeface="+mn-ea"/>
                  <a:cs typeface="+mn-cs"/>
                </a:defRPr>
              </a:lvl4pPr>
              <a:lvl5pPr marL="691200" indent="-228600" algn="l" defTabSz="914400" rtl="0" eaLnBrk="1" latinLnBrk="0" hangingPunct="1">
                <a:lnSpc>
                  <a:spcPct val="100000"/>
                </a:lnSpc>
                <a:spcBef>
                  <a:spcPts val="750"/>
                </a:spcBef>
                <a:buFont typeface="Arial" panose="020B0604020202020204" pitchFamily="34" charset="0"/>
                <a:buChar char="•"/>
                <a:defRPr sz="1500" b="0" i="0" kern="1200">
                  <a:solidFill>
                    <a:schemeClr val="bg1"/>
                  </a:solidFill>
                  <a:latin typeface="ALS Hauss"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500" b="0" dirty="0">
                  <a:solidFill>
                    <a:schemeClr val="accent1"/>
                  </a:solidFill>
                </a:rPr>
                <a:t>85</a:t>
              </a:r>
            </a:p>
          </p:txBody>
        </p:sp>
      </p:grpSp>
      <p:grpSp>
        <p:nvGrpSpPr>
          <p:cNvPr id="9" name="Gruppieren 8">
            <a:extLst>
              <a:ext uri="{FF2B5EF4-FFF2-40B4-BE49-F238E27FC236}">
                <a16:creationId xmlns:a16="http://schemas.microsoft.com/office/drawing/2014/main" id="{CAA7D3C4-E735-554B-8857-584EA693A327}"/>
              </a:ext>
            </a:extLst>
          </p:cNvPr>
          <p:cNvGrpSpPr/>
          <p:nvPr/>
        </p:nvGrpSpPr>
        <p:grpSpPr>
          <a:xfrm>
            <a:off x="1684206" y="2123325"/>
            <a:ext cx="357767" cy="357767"/>
            <a:chOff x="3467286" y="2127135"/>
            <a:chExt cx="357767" cy="357767"/>
          </a:xfrm>
        </p:grpSpPr>
        <p:sp>
          <p:nvSpPr>
            <p:cNvPr id="18" name="Oval 17">
              <a:extLst>
                <a:ext uri="{FF2B5EF4-FFF2-40B4-BE49-F238E27FC236}">
                  <a16:creationId xmlns:a16="http://schemas.microsoft.com/office/drawing/2014/main" id="{8C623946-CFE8-A646-9909-DF5490898D78}"/>
                </a:ext>
              </a:extLst>
            </p:cNvPr>
            <p:cNvSpPr/>
            <p:nvPr/>
          </p:nvSpPr>
          <p:spPr>
            <a:xfrm>
              <a:off x="3467286" y="2127135"/>
              <a:ext cx="357767" cy="35776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Inhaltsplatzhalter 17">
              <a:extLst>
                <a:ext uri="{FF2B5EF4-FFF2-40B4-BE49-F238E27FC236}">
                  <a16:creationId xmlns:a16="http://schemas.microsoft.com/office/drawing/2014/main" id="{47C191CA-14FF-4244-A3AA-2F0A9586E7B8}"/>
                </a:ext>
              </a:extLst>
            </p:cNvPr>
            <p:cNvSpPr txBox="1">
              <a:spLocks/>
            </p:cNvSpPr>
            <p:nvPr/>
          </p:nvSpPr>
          <p:spPr>
            <a:xfrm>
              <a:off x="3467286" y="2154395"/>
              <a:ext cx="357767" cy="303245"/>
            </a:xfrm>
            <a:prstGeom prst="rect">
              <a:avLst/>
            </a:prstGeom>
          </p:spPr>
          <p:txBody>
            <a:bodyPr vert="horz" wrap="square" lIns="91440" tIns="90000" rIns="91440" bIns="45720" rtlCol="0">
              <a:spAutoFit/>
            </a:bodyPr>
            <a:lstStyle>
              <a:lvl1pPr marL="0" indent="0" algn="l" defTabSz="914400" rtl="0" eaLnBrk="1" latinLnBrk="0" hangingPunct="1">
                <a:lnSpc>
                  <a:spcPct val="90000"/>
                </a:lnSpc>
                <a:spcBef>
                  <a:spcPts val="1000"/>
                </a:spcBef>
                <a:buFontTx/>
                <a:buNone/>
                <a:defRPr sz="2000" b="1" i="0" kern="1200">
                  <a:solidFill>
                    <a:schemeClr val="bg1"/>
                  </a:solidFill>
                  <a:latin typeface="ALS Hauss Bold" pitchFamily="2" charset="0"/>
                  <a:ea typeface="+mn-ea"/>
                  <a:cs typeface="+mn-cs"/>
                </a:defRPr>
              </a:lvl1pPr>
              <a:lvl2pPr marL="0" indent="0" algn="l" defTabSz="914400" rtl="0" eaLnBrk="1" latinLnBrk="0" hangingPunct="1">
                <a:lnSpc>
                  <a:spcPct val="100000"/>
                </a:lnSpc>
                <a:spcBef>
                  <a:spcPts val="750"/>
                </a:spcBef>
                <a:buFontTx/>
                <a:buNone/>
                <a:defRPr sz="1500" b="0" i="0" kern="1200">
                  <a:solidFill>
                    <a:schemeClr val="bg1"/>
                  </a:solidFill>
                  <a:latin typeface="ALS Hauss" pitchFamily="2" charset="0"/>
                  <a:ea typeface="+mn-ea"/>
                  <a:cs typeface="+mn-cs"/>
                </a:defRPr>
              </a:lvl2pPr>
              <a:lvl3pPr marL="0" indent="-228600" algn="l" defTabSz="914400" rtl="0" eaLnBrk="1" latinLnBrk="0" hangingPunct="1">
                <a:lnSpc>
                  <a:spcPct val="100000"/>
                </a:lnSpc>
                <a:spcBef>
                  <a:spcPts val="750"/>
                </a:spcBef>
                <a:buFontTx/>
                <a:buBlip>
                  <a:blip r:embed="rId4"/>
                </a:buBlip>
                <a:defRPr sz="1500" b="0" i="0" kern="1200">
                  <a:solidFill>
                    <a:schemeClr val="bg1"/>
                  </a:solidFill>
                  <a:latin typeface="ALS Hauss" pitchFamily="2" charset="0"/>
                  <a:ea typeface="+mn-ea"/>
                  <a:cs typeface="+mn-cs"/>
                </a:defRPr>
              </a:lvl3pPr>
              <a:lvl4pPr marL="460800" indent="-228600" algn="l" defTabSz="914400" rtl="0" eaLnBrk="1" latinLnBrk="0" hangingPunct="1">
                <a:lnSpc>
                  <a:spcPct val="100000"/>
                </a:lnSpc>
                <a:spcBef>
                  <a:spcPts val="750"/>
                </a:spcBef>
                <a:buFont typeface="Arial" panose="020B0604020202020204" pitchFamily="34" charset="0"/>
                <a:buChar char="•"/>
                <a:defRPr sz="1500" b="0" i="0" kern="1200">
                  <a:solidFill>
                    <a:schemeClr val="bg1"/>
                  </a:solidFill>
                  <a:latin typeface="ALS Hauss" pitchFamily="2" charset="0"/>
                  <a:ea typeface="+mn-ea"/>
                  <a:cs typeface="+mn-cs"/>
                </a:defRPr>
              </a:lvl4pPr>
              <a:lvl5pPr marL="691200" indent="-228600" algn="l" defTabSz="914400" rtl="0" eaLnBrk="1" latinLnBrk="0" hangingPunct="1">
                <a:lnSpc>
                  <a:spcPct val="100000"/>
                </a:lnSpc>
                <a:spcBef>
                  <a:spcPts val="750"/>
                </a:spcBef>
                <a:buFont typeface="Arial" panose="020B0604020202020204" pitchFamily="34" charset="0"/>
                <a:buChar char="•"/>
                <a:defRPr sz="1500" b="0" i="0" kern="1200">
                  <a:solidFill>
                    <a:schemeClr val="bg1"/>
                  </a:solidFill>
                  <a:latin typeface="ALS Hauss"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200" b="0" dirty="0">
                  <a:solidFill>
                    <a:schemeClr val="accent1"/>
                  </a:solidFill>
                </a:rPr>
                <a:t>14</a:t>
              </a:r>
            </a:p>
          </p:txBody>
        </p:sp>
      </p:grpSp>
      <p:grpSp>
        <p:nvGrpSpPr>
          <p:cNvPr id="7" name="Gruppieren 6">
            <a:extLst>
              <a:ext uri="{FF2B5EF4-FFF2-40B4-BE49-F238E27FC236}">
                <a16:creationId xmlns:a16="http://schemas.microsoft.com/office/drawing/2014/main" id="{1F55E88A-37D7-5A4B-8890-61CB64F67BEA}"/>
              </a:ext>
            </a:extLst>
          </p:cNvPr>
          <p:cNvGrpSpPr/>
          <p:nvPr/>
        </p:nvGrpSpPr>
        <p:grpSpPr>
          <a:xfrm>
            <a:off x="2073596" y="2142964"/>
            <a:ext cx="277173" cy="303245"/>
            <a:chOff x="3763363" y="2535946"/>
            <a:chExt cx="277173" cy="303245"/>
          </a:xfrm>
        </p:grpSpPr>
        <p:sp>
          <p:nvSpPr>
            <p:cNvPr id="20" name="Oval 19">
              <a:extLst>
                <a:ext uri="{FF2B5EF4-FFF2-40B4-BE49-F238E27FC236}">
                  <a16:creationId xmlns:a16="http://schemas.microsoft.com/office/drawing/2014/main" id="{AB49D3EF-DECA-704D-BD9A-21507598FEB2}"/>
                </a:ext>
              </a:extLst>
            </p:cNvPr>
            <p:cNvSpPr/>
            <p:nvPr/>
          </p:nvSpPr>
          <p:spPr>
            <a:xfrm>
              <a:off x="3763363" y="2562018"/>
              <a:ext cx="277173" cy="27717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Inhaltsplatzhalter 17">
              <a:extLst>
                <a:ext uri="{FF2B5EF4-FFF2-40B4-BE49-F238E27FC236}">
                  <a16:creationId xmlns:a16="http://schemas.microsoft.com/office/drawing/2014/main" id="{549641E5-CA9C-1443-8826-0209C6E83CC8}"/>
                </a:ext>
              </a:extLst>
            </p:cNvPr>
            <p:cNvSpPr txBox="1">
              <a:spLocks/>
            </p:cNvSpPr>
            <p:nvPr/>
          </p:nvSpPr>
          <p:spPr>
            <a:xfrm>
              <a:off x="3763363" y="2535946"/>
              <a:ext cx="277173" cy="303245"/>
            </a:xfrm>
            <a:prstGeom prst="rect">
              <a:avLst/>
            </a:prstGeom>
          </p:spPr>
          <p:txBody>
            <a:bodyPr vert="horz" wrap="square" lIns="91440" tIns="90000" rIns="91440" bIns="45720" rtlCol="0">
              <a:spAutoFit/>
            </a:bodyPr>
            <a:lstStyle>
              <a:lvl1pPr marL="0" indent="0" algn="l" defTabSz="914400" rtl="0" eaLnBrk="1" latinLnBrk="0" hangingPunct="1">
                <a:lnSpc>
                  <a:spcPct val="90000"/>
                </a:lnSpc>
                <a:spcBef>
                  <a:spcPts val="1000"/>
                </a:spcBef>
                <a:buFontTx/>
                <a:buNone/>
                <a:defRPr sz="2000" b="1" i="0" kern="1200">
                  <a:solidFill>
                    <a:schemeClr val="bg1"/>
                  </a:solidFill>
                  <a:latin typeface="ALS Hauss Bold" pitchFamily="2" charset="0"/>
                  <a:ea typeface="+mn-ea"/>
                  <a:cs typeface="+mn-cs"/>
                </a:defRPr>
              </a:lvl1pPr>
              <a:lvl2pPr marL="0" indent="0" algn="l" defTabSz="914400" rtl="0" eaLnBrk="1" latinLnBrk="0" hangingPunct="1">
                <a:lnSpc>
                  <a:spcPct val="100000"/>
                </a:lnSpc>
                <a:spcBef>
                  <a:spcPts val="750"/>
                </a:spcBef>
                <a:buFontTx/>
                <a:buNone/>
                <a:defRPr sz="1500" b="0" i="0" kern="1200">
                  <a:solidFill>
                    <a:schemeClr val="bg1"/>
                  </a:solidFill>
                  <a:latin typeface="ALS Hauss" pitchFamily="2" charset="0"/>
                  <a:ea typeface="+mn-ea"/>
                  <a:cs typeface="+mn-cs"/>
                </a:defRPr>
              </a:lvl2pPr>
              <a:lvl3pPr marL="0" indent="-228600" algn="l" defTabSz="914400" rtl="0" eaLnBrk="1" latinLnBrk="0" hangingPunct="1">
                <a:lnSpc>
                  <a:spcPct val="100000"/>
                </a:lnSpc>
                <a:spcBef>
                  <a:spcPts val="750"/>
                </a:spcBef>
                <a:buFontTx/>
                <a:buBlip>
                  <a:blip r:embed="rId4"/>
                </a:buBlip>
                <a:defRPr sz="1500" b="0" i="0" kern="1200">
                  <a:solidFill>
                    <a:schemeClr val="bg1"/>
                  </a:solidFill>
                  <a:latin typeface="ALS Hauss" pitchFamily="2" charset="0"/>
                  <a:ea typeface="+mn-ea"/>
                  <a:cs typeface="+mn-cs"/>
                </a:defRPr>
              </a:lvl3pPr>
              <a:lvl4pPr marL="460800" indent="-228600" algn="l" defTabSz="914400" rtl="0" eaLnBrk="1" latinLnBrk="0" hangingPunct="1">
                <a:lnSpc>
                  <a:spcPct val="100000"/>
                </a:lnSpc>
                <a:spcBef>
                  <a:spcPts val="750"/>
                </a:spcBef>
                <a:buFont typeface="Arial" panose="020B0604020202020204" pitchFamily="34" charset="0"/>
                <a:buChar char="•"/>
                <a:defRPr sz="1500" b="0" i="0" kern="1200">
                  <a:solidFill>
                    <a:schemeClr val="bg1"/>
                  </a:solidFill>
                  <a:latin typeface="ALS Hauss" pitchFamily="2" charset="0"/>
                  <a:ea typeface="+mn-ea"/>
                  <a:cs typeface="+mn-cs"/>
                </a:defRPr>
              </a:lvl4pPr>
              <a:lvl5pPr marL="691200" indent="-228600" algn="l" defTabSz="914400" rtl="0" eaLnBrk="1" latinLnBrk="0" hangingPunct="1">
                <a:lnSpc>
                  <a:spcPct val="100000"/>
                </a:lnSpc>
                <a:spcBef>
                  <a:spcPts val="750"/>
                </a:spcBef>
                <a:buFont typeface="Arial" panose="020B0604020202020204" pitchFamily="34" charset="0"/>
                <a:buChar char="•"/>
                <a:defRPr sz="1500" b="0" i="0" kern="1200">
                  <a:solidFill>
                    <a:schemeClr val="bg1"/>
                  </a:solidFill>
                  <a:latin typeface="ALS Hauss"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200" b="0" dirty="0">
                  <a:solidFill>
                    <a:schemeClr val="accent1"/>
                  </a:solidFill>
                </a:rPr>
                <a:t>8</a:t>
              </a:r>
            </a:p>
          </p:txBody>
        </p:sp>
      </p:grpSp>
      <p:grpSp>
        <p:nvGrpSpPr>
          <p:cNvPr id="22" name="Gruppieren 21">
            <a:extLst>
              <a:ext uri="{FF2B5EF4-FFF2-40B4-BE49-F238E27FC236}">
                <a16:creationId xmlns:a16="http://schemas.microsoft.com/office/drawing/2014/main" id="{65CB1C53-C83B-FA40-B6E4-F899BBD710F0}"/>
              </a:ext>
            </a:extLst>
          </p:cNvPr>
          <p:cNvGrpSpPr/>
          <p:nvPr/>
        </p:nvGrpSpPr>
        <p:grpSpPr>
          <a:xfrm>
            <a:off x="1863089" y="2657475"/>
            <a:ext cx="383292" cy="303245"/>
            <a:chOff x="3712458" y="2535946"/>
            <a:chExt cx="383292" cy="303245"/>
          </a:xfrm>
        </p:grpSpPr>
        <p:sp>
          <p:nvSpPr>
            <p:cNvPr id="23" name="Oval 22">
              <a:extLst>
                <a:ext uri="{FF2B5EF4-FFF2-40B4-BE49-F238E27FC236}">
                  <a16:creationId xmlns:a16="http://schemas.microsoft.com/office/drawing/2014/main" id="{FD28149E-3067-2B4A-966F-AD99CAE5E0BD}"/>
                </a:ext>
              </a:extLst>
            </p:cNvPr>
            <p:cNvSpPr/>
            <p:nvPr/>
          </p:nvSpPr>
          <p:spPr>
            <a:xfrm>
              <a:off x="3763363" y="2562018"/>
              <a:ext cx="277173" cy="27717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Inhaltsplatzhalter 17">
              <a:extLst>
                <a:ext uri="{FF2B5EF4-FFF2-40B4-BE49-F238E27FC236}">
                  <a16:creationId xmlns:a16="http://schemas.microsoft.com/office/drawing/2014/main" id="{EDEE7C42-87E6-604D-AB99-746824EC57F8}"/>
                </a:ext>
              </a:extLst>
            </p:cNvPr>
            <p:cNvSpPr txBox="1">
              <a:spLocks/>
            </p:cNvSpPr>
            <p:nvPr/>
          </p:nvSpPr>
          <p:spPr>
            <a:xfrm>
              <a:off x="3712458" y="2535946"/>
              <a:ext cx="383292" cy="303245"/>
            </a:xfrm>
            <a:prstGeom prst="rect">
              <a:avLst/>
            </a:prstGeom>
          </p:spPr>
          <p:txBody>
            <a:bodyPr vert="horz" wrap="square" lIns="91440" tIns="90000" rIns="91440" bIns="45720" rtlCol="0">
              <a:spAutoFit/>
            </a:bodyPr>
            <a:lstStyle>
              <a:lvl1pPr marL="0" indent="0" algn="l" defTabSz="914400" rtl="0" eaLnBrk="1" latinLnBrk="0" hangingPunct="1">
                <a:lnSpc>
                  <a:spcPct val="90000"/>
                </a:lnSpc>
                <a:spcBef>
                  <a:spcPts val="1000"/>
                </a:spcBef>
                <a:buFontTx/>
                <a:buNone/>
                <a:defRPr sz="2000" b="1" i="0" kern="1200">
                  <a:solidFill>
                    <a:schemeClr val="bg1"/>
                  </a:solidFill>
                  <a:latin typeface="ALS Hauss Bold" pitchFamily="2" charset="0"/>
                  <a:ea typeface="+mn-ea"/>
                  <a:cs typeface="+mn-cs"/>
                </a:defRPr>
              </a:lvl1pPr>
              <a:lvl2pPr marL="0" indent="0" algn="l" defTabSz="914400" rtl="0" eaLnBrk="1" latinLnBrk="0" hangingPunct="1">
                <a:lnSpc>
                  <a:spcPct val="100000"/>
                </a:lnSpc>
                <a:spcBef>
                  <a:spcPts val="750"/>
                </a:spcBef>
                <a:buFontTx/>
                <a:buNone/>
                <a:defRPr sz="1500" b="0" i="0" kern="1200">
                  <a:solidFill>
                    <a:schemeClr val="bg1"/>
                  </a:solidFill>
                  <a:latin typeface="ALS Hauss" pitchFamily="2" charset="0"/>
                  <a:ea typeface="+mn-ea"/>
                  <a:cs typeface="+mn-cs"/>
                </a:defRPr>
              </a:lvl2pPr>
              <a:lvl3pPr marL="0" indent="-228600" algn="l" defTabSz="914400" rtl="0" eaLnBrk="1" latinLnBrk="0" hangingPunct="1">
                <a:lnSpc>
                  <a:spcPct val="100000"/>
                </a:lnSpc>
                <a:spcBef>
                  <a:spcPts val="750"/>
                </a:spcBef>
                <a:buFontTx/>
                <a:buBlip>
                  <a:blip r:embed="rId4"/>
                </a:buBlip>
                <a:defRPr sz="1500" b="0" i="0" kern="1200">
                  <a:solidFill>
                    <a:schemeClr val="bg1"/>
                  </a:solidFill>
                  <a:latin typeface="ALS Hauss" pitchFamily="2" charset="0"/>
                  <a:ea typeface="+mn-ea"/>
                  <a:cs typeface="+mn-cs"/>
                </a:defRPr>
              </a:lvl3pPr>
              <a:lvl4pPr marL="460800" indent="-228600" algn="l" defTabSz="914400" rtl="0" eaLnBrk="1" latinLnBrk="0" hangingPunct="1">
                <a:lnSpc>
                  <a:spcPct val="100000"/>
                </a:lnSpc>
                <a:spcBef>
                  <a:spcPts val="750"/>
                </a:spcBef>
                <a:buFont typeface="Arial" panose="020B0604020202020204" pitchFamily="34" charset="0"/>
                <a:buChar char="•"/>
                <a:defRPr sz="1500" b="0" i="0" kern="1200">
                  <a:solidFill>
                    <a:schemeClr val="bg1"/>
                  </a:solidFill>
                  <a:latin typeface="ALS Hauss" pitchFamily="2" charset="0"/>
                  <a:ea typeface="+mn-ea"/>
                  <a:cs typeface="+mn-cs"/>
                </a:defRPr>
              </a:lvl4pPr>
              <a:lvl5pPr marL="691200" indent="-228600" algn="l" defTabSz="914400" rtl="0" eaLnBrk="1" latinLnBrk="0" hangingPunct="1">
                <a:lnSpc>
                  <a:spcPct val="100000"/>
                </a:lnSpc>
                <a:spcBef>
                  <a:spcPts val="750"/>
                </a:spcBef>
                <a:buFont typeface="Arial" panose="020B0604020202020204" pitchFamily="34" charset="0"/>
                <a:buChar char="•"/>
                <a:defRPr sz="1500" b="0" i="0" kern="1200">
                  <a:solidFill>
                    <a:schemeClr val="bg1"/>
                  </a:solidFill>
                  <a:latin typeface="ALS Hauss"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200" b="0" dirty="0">
                  <a:solidFill>
                    <a:schemeClr val="accent1"/>
                  </a:solidFill>
                </a:rPr>
                <a:t>10</a:t>
              </a:r>
            </a:p>
          </p:txBody>
        </p:sp>
      </p:grpSp>
      <p:grpSp>
        <p:nvGrpSpPr>
          <p:cNvPr id="25" name="Gruppieren 24">
            <a:extLst>
              <a:ext uri="{FF2B5EF4-FFF2-40B4-BE49-F238E27FC236}">
                <a16:creationId xmlns:a16="http://schemas.microsoft.com/office/drawing/2014/main" id="{23452479-B880-BD42-BBBA-D3124153A4B7}"/>
              </a:ext>
            </a:extLst>
          </p:cNvPr>
          <p:cNvGrpSpPr/>
          <p:nvPr/>
        </p:nvGrpSpPr>
        <p:grpSpPr>
          <a:xfrm>
            <a:off x="2525469" y="3060948"/>
            <a:ext cx="277173" cy="303245"/>
            <a:chOff x="3763363" y="2535946"/>
            <a:chExt cx="277173" cy="303245"/>
          </a:xfrm>
        </p:grpSpPr>
        <p:sp>
          <p:nvSpPr>
            <p:cNvPr id="26" name="Oval 25">
              <a:extLst>
                <a:ext uri="{FF2B5EF4-FFF2-40B4-BE49-F238E27FC236}">
                  <a16:creationId xmlns:a16="http://schemas.microsoft.com/office/drawing/2014/main" id="{9ECF6A46-48F5-6F45-A787-09B28875DD9A}"/>
                </a:ext>
              </a:extLst>
            </p:cNvPr>
            <p:cNvSpPr/>
            <p:nvPr/>
          </p:nvSpPr>
          <p:spPr>
            <a:xfrm>
              <a:off x="3763363" y="2562018"/>
              <a:ext cx="277173" cy="27717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Inhaltsplatzhalter 17">
              <a:extLst>
                <a:ext uri="{FF2B5EF4-FFF2-40B4-BE49-F238E27FC236}">
                  <a16:creationId xmlns:a16="http://schemas.microsoft.com/office/drawing/2014/main" id="{0510A8A6-03A5-DB48-9945-4AA8FCF22FF4}"/>
                </a:ext>
              </a:extLst>
            </p:cNvPr>
            <p:cNvSpPr txBox="1">
              <a:spLocks/>
            </p:cNvSpPr>
            <p:nvPr/>
          </p:nvSpPr>
          <p:spPr>
            <a:xfrm>
              <a:off x="3763363" y="2535946"/>
              <a:ext cx="277173" cy="303245"/>
            </a:xfrm>
            <a:prstGeom prst="rect">
              <a:avLst/>
            </a:prstGeom>
          </p:spPr>
          <p:txBody>
            <a:bodyPr vert="horz" wrap="square" lIns="91440" tIns="90000" rIns="91440" bIns="45720" rtlCol="0">
              <a:spAutoFit/>
            </a:bodyPr>
            <a:lstStyle>
              <a:lvl1pPr marL="0" indent="0" algn="l" defTabSz="914400" rtl="0" eaLnBrk="1" latinLnBrk="0" hangingPunct="1">
                <a:lnSpc>
                  <a:spcPct val="90000"/>
                </a:lnSpc>
                <a:spcBef>
                  <a:spcPts val="1000"/>
                </a:spcBef>
                <a:buFontTx/>
                <a:buNone/>
                <a:defRPr sz="2000" b="1" i="0" kern="1200">
                  <a:solidFill>
                    <a:schemeClr val="bg1"/>
                  </a:solidFill>
                  <a:latin typeface="ALS Hauss Bold" pitchFamily="2" charset="0"/>
                  <a:ea typeface="+mn-ea"/>
                  <a:cs typeface="+mn-cs"/>
                </a:defRPr>
              </a:lvl1pPr>
              <a:lvl2pPr marL="0" indent="0" algn="l" defTabSz="914400" rtl="0" eaLnBrk="1" latinLnBrk="0" hangingPunct="1">
                <a:lnSpc>
                  <a:spcPct val="100000"/>
                </a:lnSpc>
                <a:spcBef>
                  <a:spcPts val="750"/>
                </a:spcBef>
                <a:buFontTx/>
                <a:buNone/>
                <a:defRPr sz="1500" b="0" i="0" kern="1200">
                  <a:solidFill>
                    <a:schemeClr val="bg1"/>
                  </a:solidFill>
                  <a:latin typeface="ALS Hauss" pitchFamily="2" charset="0"/>
                  <a:ea typeface="+mn-ea"/>
                  <a:cs typeface="+mn-cs"/>
                </a:defRPr>
              </a:lvl2pPr>
              <a:lvl3pPr marL="0" indent="-228600" algn="l" defTabSz="914400" rtl="0" eaLnBrk="1" latinLnBrk="0" hangingPunct="1">
                <a:lnSpc>
                  <a:spcPct val="100000"/>
                </a:lnSpc>
                <a:spcBef>
                  <a:spcPts val="750"/>
                </a:spcBef>
                <a:buFontTx/>
                <a:buBlip>
                  <a:blip r:embed="rId4"/>
                </a:buBlip>
                <a:defRPr sz="1500" b="0" i="0" kern="1200">
                  <a:solidFill>
                    <a:schemeClr val="bg1"/>
                  </a:solidFill>
                  <a:latin typeface="ALS Hauss" pitchFamily="2" charset="0"/>
                  <a:ea typeface="+mn-ea"/>
                  <a:cs typeface="+mn-cs"/>
                </a:defRPr>
              </a:lvl3pPr>
              <a:lvl4pPr marL="460800" indent="-228600" algn="l" defTabSz="914400" rtl="0" eaLnBrk="1" latinLnBrk="0" hangingPunct="1">
                <a:lnSpc>
                  <a:spcPct val="100000"/>
                </a:lnSpc>
                <a:spcBef>
                  <a:spcPts val="750"/>
                </a:spcBef>
                <a:buFont typeface="Arial" panose="020B0604020202020204" pitchFamily="34" charset="0"/>
                <a:buChar char="•"/>
                <a:defRPr sz="1500" b="0" i="0" kern="1200">
                  <a:solidFill>
                    <a:schemeClr val="bg1"/>
                  </a:solidFill>
                  <a:latin typeface="ALS Hauss" pitchFamily="2" charset="0"/>
                  <a:ea typeface="+mn-ea"/>
                  <a:cs typeface="+mn-cs"/>
                </a:defRPr>
              </a:lvl4pPr>
              <a:lvl5pPr marL="691200" indent="-228600" algn="l" defTabSz="914400" rtl="0" eaLnBrk="1" latinLnBrk="0" hangingPunct="1">
                <a:lnSpc>
                  <a:spcPct val="100000"/>
                </a:lnSpc>
                <a:spcBef>
                  <a:spcPts val="750"/>
                </a:spcBef>
                <a:buFont typeface="Arial" panose="020B0604020202020204" pitchFamily="34" charset="0"/>
                <a:buChar char="•"/>
                <a:defRPr sz="1500" b="0" i="0" kern="1200">
                  <a:solidFill>
                    <a:schemeClr val="bg1"/>
                  </a:solidFill>
                  <a:latin typeface="ALS Hauss"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200" b="0" dirty="0">
                  <a:solidFill>
                    <a:schemeClr val="accent1"/>
                  </a:solidFill>
                </a:rPr>
                <a:t>9</a:t>
              </a:r>
            </a:p>
          </p:txBody>
        </p:sp>
      </p:grpSp>
      <p:grpSp>
        <p:nvGrpSpPr>
          <p:cNvPr id="31" name="Gruppieren 30">
            <a:extLst>
              <a:ext uri="{FF2B5EF4-FFF2-40B4-BE49-F238E27FC236}">
                <a16:creationId xmlns:a16="http://schemas.microsoft.com/office/drawing/2014/main" id="{F0DD1F36-BDB6-2A4E-9B79-21C9094BE30E}"/>
              </a:ext>
            </a:extLst>
          </p:cNvPr>
          <p:cNvGrpSpPr/>
          <p:nvPr/>
        </p:nvGrpSpPr>
        <p:grpSpPr>
          <a:xfrm>
            <a:off x="1629201" y="3166079"/>
            <a:ext cx="277173" cy="289395"/>
            <a:chOff x="4640090" y="3179300"/>
            <a:chExt cx="277173" cy="289395"/>
          </a:xfrm>
        </p:grpSpPr>
        <p:sp>
          <p:nvSpPr>
            <p:cNvPr id="29" name="Oval 28">
              <a:extLst>
                <a:ext uri="{FF2B5EF4-FFF2-40B4-BE49-F238E27FC236}">
                  <a16:creationId xmlns:a16="http://schemas.microsoft.com/office/drawing/2014/main" id="{CA738158-E109-F446-B600-58CEF7DF9D53}"/>
                </a:ext>
              </a:extLst>
            </p:cNvPr>
            <p:cNvSpPr/>
            <p:nvPr/>
          </p:nvSpPr>
          <p:spPr>
            <a:xfrm>
              <a:off x="4659630" y="3216381"/>
              <a:ext cx="238094" cy="23809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Inhaltsplatzhalter 17">
              <a:extLst>
                <a:ext uri="{FF2B5EF4-FFF2-40B4-BE49-F238E27FC236}">
                  <a16:creationId xmlns:a16="http://schemas.microsoft.com/office/drawing/2014/main" id="{1C27DB1A-713E-064B-9690-C4B470C88BFA}"/>
                </a:ext>
              </a:extLst>
            </p:cNvPr>
            <p:cNvSpPr txBox="1">
              <a:spLocks/>
            </p:cNvSpPr>
            <p:nvPr/>
          </p:nvSpPr>
          <p:spPr>
            <a:xfrm>
              <a:off x="4640090" y="3179300"/>
              <a:ext cx="277173" cy="289395"/>
            </a:xfrm>
            <a:prstGeom prst="rect">
              <a:avLst/>
            </a:prstGeom>
          </p:spPr>
          <p:txBody>
            <a:bodyPr vert="horz" wrap="square" lIns="91440" tIns="90000" rIns="91440" bIns="45720" rtlCol="0">
              <a:spAutoFit/>
            </a:bodyPr>
            <a:lstStyle>
              <a:lvl1pPr marL="0" indent="0" algn="l" defTabSz="914400" rtl="0" eaLnBrk="1" latinLnBrk="0" hangingPunct="1">
                <a:lnSpc>
                  <a:spcPct val="90000"/>
                </a:lnSpc>
                <a:spcBef>
                  <a:spcPts val="1000"/>
                </a:spcBef>
                <a:buFontTx/>
                <a:buNone/>
                <a:defRPr sz="2000" b="1" i="0" kern="1200">
                  <a:solidFill>
                    <a:schemeClr val="bg1"/>
                  </a:solidFill>
                  <a:latin typeface="ALS Hauss Bold" pitchFamily="2" charset="0"/>
                  <a:ea typeface="+mn-ea"/>
                  <a:cs typeface="+mn-cs"/>
                </a:defRPr>
              </a:lvl1pPr>
              <a:lvl2pPr marL="0" indent="0" algn="l" defTabSz="914400" rtl="0" eaLnBrk="1" latinLnBrk="0" hangingPunct="1">
                <a:lnSpc>
                  <a:spcPct val="100000"/>
                </a:lnSpc>
                <a:spcBef>
                  <a:spcPts val="750"/>
                </a:spcBef>
                <a:buFontTx/>
                <a:buNone/>
                <a:defRPr sz="1500" b="0" i="0" kern="1200">
                  <a:solidFill>
                    <a:schemeClr val="bg1"/>
                  </a:solidFill>
                  <a:latin typeface="ALS Hauss" pitchFamily="2" charset="0"/>
                  <a:ea typeface="+mn-ea"/>
                  <a:cs typeface="+mn-cs"/>
                </a:defRPr>
              </a:lvl2pPr>
              <a:lvl3pPr marL="0" indent="-228600" algn="l" defTabSz="914400" rtl="0" eaLnBrk="1" latinLnBrk="0" hangingPunct="1">
                <a:lnSpc>
                  <a:spcPct val="100000"/>
                </a:lnSpc>
                <a:spcBef>
                  <a:spcPts val="750"/>
                </a:spcBef>
                <a:buFontTx/>
                <a:buBlip>
                  <a:blip r:embed="rId4"/>
                </a:buBlip>
                <a:defRPr sz="1500" b="0" i="0" kern="1200">
                  <a:solidFill>
                    <a:schemeClr val="bg1"/>
                  </a:solidFill>
                  <a:latin typeface="ALS Hauss" pitchFamily="2" charset="0"/>
                  <a:ea typeface="+mn-ea"/>
                  <a:cs typeface="+mn-cs"/>
                </a:defRPr>
              </a:lvl3pPr>
              <a:lvl4pPr marL="460800" indent="-228600" algn="l" defTabSz="914400" rtl="0" eaLnBrk="1" latinLnBrk="0" hangingPunct="1">
                <a:lnSpc>
                  <a:spcPct val="100000"/>
                </a:lnSpc>
                <a:spcBef>
                  <a:spcPts val="750"/>
                </a:spcBef>
                <a:buFont typeface="Arial" panose="020B0604020202020204" pitchFamily="34" charset="0"/>
                <a:buChar char="•"/>
                <a:defRPr sz="1500" b="0" i="0" kern="1200">
                  <a:solidFill>
                    <a:schemeClr val="bg1"/>
                  </a:solidFill>
                  <a:latin typeface="ALS Hauss" pitchFamily="2" charset="0"/>
                  <a:ea typeface="+mn-ea"/>
                  <a:cs typeface="+mn-cs"/>
                </a:defRPr>
              </a:lvl4pPr>
              <a:lvl5pPr marL="691200" indent="-228600" algn="l" defTabSz="914400" rtl="0" eaLnBrk="1" latinLnBrk="0" hangingPunct="1">
                <a:lnSpc>
                  <a:spcPct val="100000"/>
                </a:lnSpc>
                <a:spcBef>
                  <a:spcPts val="750"/>
                </a:spcBef>
                <a:buFont typeface="Arial" panose="020B0604020202020204" pitchFamily="34" charset="0"/>
                <a:buChar char="•"/>
                <a:defRPr sz="1500" b="0" i="0" kern="1200">
                  <a:solidFill>
                    <a:schemeClr val="bg1"/>
                  </a:solidFill>
                  <a:latin typeface="ALS Hauss"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100" b="0" dirty="0">
                  <a:solidFill>
                    <a:schemeClr val="accent1"/>
                  </a:solidFill>
                </a:rPr>
                <a:t>6</a:t>
              </a:r>
            </a:p>
          </p:txBody>
        </p:sp>
      </p:grpSp>
      <p:grpSp>
        <p:nvGrpSpPr>
          <p:cNvPr id="35" name="Gruppieren 34">
            <a:extLst>
              <a:ext uri="{FF2B5EF4-FFF2-40B4-BE49-F238E27FC236}">
                <a16:creationId xmlns:a16="http://schemas.microsoft.com/office/drawing/2014/main" id="{403B552F-0112-B64E-9DE5-ED40938B58BF}"/>
              </a:ext>
            </a:extLst>
          </p:cNvPr>
          <p:cNvGrpSpPr/>
          <p:nvPr/>
        </p:nvGrpSpPr>
        <p:grpSpPr>
          <a:xfrm>
            <a:off x="1371568" y="3097657"/>
            <a:ext cx="277173" cy="275545"/>
            <a:chOff x="4620551" y="3638306"/>
            <a:chExt cx="277173" cy="275545"/>
          </a:xfrm>
        </p:grpSpPr>
        <p:sp>
          <p:nvSpPr>
            <p:cNvPr id="33" name="Oval 32">
              <a:extLst>
                <a:ext uri="{FF2B5EF4-FFF2-40B4-BE49-F238E27FC236}">
                  <a16:creationId xmlns:a16="http://schemas.microsoft.com/office/drawing/2014/main" id="{7E188128-3A7E-BB43-8A68-B4F409787116}"/>
                </a:ext>
              </a:extLst>
            </p:cNvPr>
            <p:cNvSpPr/>
            <p:nvPr/>
          </p:nvSpPr>
          <p:spPr>
            <a:xfrm>
              <a:off x="4659629" y="3692630"/>
              <a:ext cx="197379" cy="19737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Inhaltsplatzhalter 17">
              <a:extLst>
                <a:ext uri="{FF2B5EF4-FFF2-40B4-BE49-F238E27FC236}">
                  <a16:creationId xmlns:a16="http://schemas.microsoft.com/office/drawing/2014/main" id="{B5C484BB-E850-9142-BDF7-877E83E2ABFB}"/>
                </a:ext>
              </a:extLst>
            </p:cNvPr>
            <p:cNvSpPr txBox="1">
              <a:spLocks/>
            </p:cNvSpPr>
            <p:nvPr/>
          </p:nvSpPr>
          <p:spPr>
            <a:xfrm>
              <a:off x="4620551" y="3638306"/>
              <a:ext cx="277173" cy="275545"/>
            </a:xfrm>
            <a:prstGeom prst="rect">
              <a:avLst/>
            </a:prstGeom>
          </p:spPr>
          <p:txBody>
            <a:bodyPr vert="horz" wrap="square" lIns="91440" tIns="90000" rIns="91440" bIns="45720" rtlCol="0">
              <a:spAutoFit/>
            </a:bodyPr>
            <a:lstStyle>
              <a:lvl1pPr marL="0" indent="0" algn="l" defTabSz="914400" rtl="0" eaLnBrk="1" latinLnBrk="0" hangingPunct="1">
                <a:lnSpc>
                  <a:spcPct val="90000"/>
                </a:lnSpc>
                <a:spcBef>
                  <a:spcPts val="1000"/>
                </a:spcBef>
                <a:buFontTx/>
                <a:buNone/>
                <a:defRPr sz="2000" b="1" i="0" kern="1200">
                  <a:solidFill>
                    <a:schemeClr val="bg1"/>
                  </a:solidFill>
                  <a:latin typeface="ALS Hauss Bold" pitchFamily="2" charset="0"/>
                  <a:ea typeface="+mn-ea"/>
                  <a:cs typeface="+mn-cs"/>
                </a:defRPr>
              </a:lvl1pPr>
              <a:lvl2pPr marL="0" indent="0" algn="l" defTabSz="914400" rtl="0" eaLnBrk="1" latinLnBrk="0" hangingPunct="1">
                <a:lnSpc>
                  <a:spcPct val="100000"/>
                </a:lnSpc>
                <a:spcBef>
                  <a:spcPts val="750"/>
                </a:spcBef>
                <a:buFontTx/>
                <a:buNone/>
                <a:defRPr sz="1500" b="0" i="0" kern="1200">
                  <a:solidFill>
                    <a:schemeClr val="bg1"/>
                  </a:solidFill>
                  <a:latin typeface="ALS Hauss" pitchFamily="2" charset="0"/>
                  <a:ea typeface="+mn-ea"/>
                  <a:cs typeface="+mn-cs"/>
                </a:defRPr>
              </a:lvl2pPr>
              <a:lvl3pPr marL="0" indent="-228600" algn="l" defTabSz="914400" rtl="0" eaLnBrk="1" latinLnBrk="0" hangingPunct="1">
                <a:lnSpc>
                  <a:spcPct val="100000"/>
                </a:lnSpc>
                <a:spcBef>
                  <a:spcPts val="750"/>
                </a:spcBef>
                <a:buFontTx/>
                <a:buBlip>
                  <a:blip r:embed="rId4"/>
                </a:buBlip>
                <a:defRPr sz="1500" b="0" i="0" kern="1200">
                  <a:solidFill>
                    <a:schemeClr val="bg1"/>
                  </a:solidFill>
                  <a:latin typeface="ALS Hauss" pitchFamily="2" charset="0"/>
                  <a:ea typeface="+mn-ea"/>
                  <a:cs typeface="+mn-cs"/>
                </a:defRPr>
              </a:lvl3pPr>
              <a:lvl4pPr marL="460800" indent="-228600" algn="l" defTabSz="914400" rtl="0" eaLnBrk="1" latinLnBrk="0" hangingPunct="1">
                <a:lnSpc>
                  <a:spcPct val="100000"/>
                </a:lnSpc>
                <a:spcBef>
                  <a:spcPts val="750"/>
                </a:spcBef>
                <a:buFont typeface="Arial" panose="020B0604020202020204" pitchFamily="34" charset="0"/>
                <a:buChar char="•"/>
                <a:defRPr sz="1500" b="0" i="0" kern="1200">
                  <a:solidFill>
                    <a:schemeClr val="bg1"/>
                  </a:solidFill>
                  <a:latin typeface="ALS Hauss" pitchFamily="2" charset="0"/>
                  <a:ea typeface="+mn-ea"/>
                  <a:cs typeface="+mn-cs"/>
                </a:defRPr>
              </a:lvl4pPr>
              <a:lvl5pPr marL="691200" indent="-228600" algn="l" defTabSz="914400" rtl="0" eaLnBrk="1" latinLnBrk="0" hangingPunct="1">
                <a:lnSpc>
                  <a:spcPct val="100000"/>
                </a:lnSpc>
                <a:spcBef>
                  <a:spcPts val="750"/>
                </a:spcBef>
                <a:buFont typeface="Arial" panose="020B0604020202020204" pitchFamily="34" charset="0"/>
                <a:buChar char="•"/>
                <a:defRPr sz="1500" b="0" i="0" kern="1200">
                  <a:solidFill>
                    <a:schemeClr val="bg1"/>
                  </a:solidFill>
                  <a:latin typeface="ALS Hauss"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000" b="0" dirty="0">
                  <a:solidFill>
                    <a:schemeClr val="accent1"/>
                  </a:solidFill>
                </a:rPr>
                <a:t>5</a:t>
              </a:r>
            </a:p>
          </p:txBody>
        </p:sp>
      </p:grpSp>
      <p:grpSp>
        <p:nvGrpSpPr>
          <p:cNvPr id="36" name="Gruppieren 35">
            <a:extLst>
              <a:ext uri="{FF2B5EF4-FFF2-40B4-BE49-F238E27FC236}">
                <a16:creationId xmlns:a16="http://schemas.microsoft.com/office/drawing/2014/main" id="{4447D412-E813-4F4D-926D-30DE6D6F64E1}"/>
              </a:ext>
            </a:extLst>
          </p:cNvPr>
          <p:cNvGrpSpPr/>
          <p:nvPr/>
        </p:nvGrpSpPr>
        <p:grpSpPr>
          <a:xfrm>
            <a:off x="2587468" y="1652927"/>
            <a:ext cx="277173" cy="275545"/>
            <a:chOff x="4620551" y="3638306"/>
            <a:chExt cx="277173" cy="275545"/>
          </a:xfrm>
        </p:grpSpPr>
        <p:sp>
          <p:nvSpPr>
            <p:cNvPr id="37" name="Oval 36">
              <a:extLst>
                <a:ext uri="{FF2B5EF4-FFF2-40B4-BE49-F238E27FC236}">
                  <a16:creationId xmlns:a16="http://schemas.microsoft.com/office/drawing/2014/main" id="{DA7B3C04-C7F4-024E-8641-2F3A89CC2DCD}"/>
                </a:ext>
              </a:extLst>
            </p:cNvPr>
            <p:cNvSpPr/>
            <p:nvPr/>
          </p:nvSpPr>
          <p:spPr>
            <a:xfrm>
              <a:off x="4659629" y="3692630"/>
              <a:ext cx="197379" cy="19737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8" name="Inhaltsplatzhalter 17">
              <a:extLst>
                <a:ext uri="{FF2B5EF4-FFF2-40B4-BE49-F238E27FC236}">
                  <a16:creationId xmlns:a16="http://schemas.microsoft.com/office/drawing/2014/main" id="{7191E5CD-6BB7-3049-ACA8-72C6C7CE2FB4}"/>
                </a:ext>
              </a:extLst>
            </p:cNvPr>
            <p:cNvSpPr txBox="1">
              <a:spLocks/>
            </p:cNvSpPr>
            <p:nvPr/>
          </p:nvSpPr>
          <p:spPr>
            <a:xfrm>
              <a:off x="4620551" y="3638306"/>
              <a:ext cx="277173" cy="275545"/>
            </a:xfrm>
            <a:prstGeom prst="rect">
              <a:avLst/>
            </a:prstGeom>
          </p:spPr>
          <p:txBody>
            <a:bodyPr vert="horz" wrap="square" lIns="91440" tIns="90000" rIns="91440" bIns="45720" rtlCol="0">
              <a:spAutoFit/>
            </a:bodyPr>
            <a:lstStyle>
              <a:lvl1pPr marL="0" indent="0" algn="l" defTabSz="914400" rtl="0" eaLnBrk="1" latinLnBrk="0" hangingPunct="1">
                <a:lnSpc>
                  <a:spcPct val="90000"/>
                </a:lnSpc>
                <a:spcBef>
                  <a:spcPts val="1000"/>
                </a:spcBef>
                <a:buFontTx/>
                <a:buNone/>
                <a:defRPr sz="2000" b="1" i="0" kern="1200">
                  <a:solidFill>
                    <a:schemeClr val="bg1"/>
                  </a:solidFill>
                  <a:latin typeface="ALS Hauss Bold" pitchFamily="2" charset="0"/>
                  <a:ea typeface="+mn-ea"/>
                  <a:cs typeface="+mn-cs"/>
                </a:defRPr>
              </a:lvl1pPr>
              <a:lvl2pPr marL="0" indent="0" algn="l" defTabSz="914400" rtl="0" eaLnBrk="1" latinLnBrk="0" hangingPunct="1">
                <a:lnSpc>
                  <a:spcPct val="100000"/>
                </a:lnSpc>
                <a:spcBef>
                  <a:spcPts val="750"/>
                </a:spcBef>
                <a:buFontTx/>
                <a:buNone/>
                <a:defRPr sz="1500" b="0" i="0" kern="1200">
                  <a:solidFill>
                    <a:schemeClr val="bg1"/>
                  </a:solidFill>
                  <a:latin typeface="ALS Hauss" pitchFamily="2" charset="0"/>
                  <a:ea typeface="+mn-ea"/>
                  <a:cs typeface="+mn-cs"/>
                </a:defRPr>
              </a:lvl2pPr>
              <a:lvl3pPr marL="0" indent="-228600" algn="l" defTabSz="914400" rtl="0" eaLnBrk="1" latinLnBrk="0" hangingPunct="1">
                <a:lnSpc>
                  <a:spcPct val="100000"/>
                </a:lnSpc>
                <a:spcBef>
                  <a:spcPts val="750"/>
                </a:spcBef>
                <a:buFontTx/>
                <a:buBlip>
                  <a:blip r:embed="rId4"/>
                </a:buBlip>
                <a:defRPr sz="1500" b="0" i="0" kern="1200">
                  <a:solidFill>
                    <a:schemeClr val="bg1"/>
                  </a:solidFill>
                  <a:latin typeface="ALS Hauss" pitchFamily="2" charset="0"/>
                  <a:ea typeface="+mn-ea"/>
                  <a:cs typeface="+mn-cs"/>
                </a:defRPr>
              </a:lvl3pPr>
              <a:lvl4pPr marL="460800" indent="-228600" algn="l" defTabSz="914400" rtl="0" eaLnBrk="1" latinLnBrk="0" hangingPunct="1">
                <a:lnSpc>
                  <a:spcPct val="100000"/>
                </a:lnSpc>
                <a:spcBef>
                  <a:spcPts val="750"/>
                </a:spcBef>
                <a:buFont typeface="Arial" panose="020B0604020202020204" pitchFamily="34" charset="0"/>
                <a:buChar char="•"/>
                <a:defRPr sz="1500" b="0" i="0" kern="1200">
                  <a:solidFill>
                    <a:schemeClr val="bg1"/>
                  </a:solidFill>
                  <a:latin typeface="ALS Hauss" pitchFamily="2" charset="0"/>
                  <a:ea typeface="+mn-ea"/>
                  <a:cs typeface="+mn-cs"/>
                </a:defRPr>
              </a:lvl4pPr>
              <a:lvl5pPr marL="691200" indent="-228600" algn="l" defTabSz="914400" rtl="0" eaLnBrk="1" latinLnBrk="0" hangingPunct="1">
                <a:lnSpc>
                  <a:spcPct val="100000"/>
                </a:lnSpc>
                <a:spcBef>
                  <a:spcPts val="750"/>
                </a:spcBef>
                <a:buFont typeface="Arial" panose="020B0604020202020204" pitchFamily="34" charset="0"/>
                <a:buChar char="•"/>
                <a:defRPr sz="1500" b="0" i="0" kern="1200">
                  <a:solidFill>
                    <a:schemeClr val="bg1"/>
                  </a:solidFill>
                  <a:latin typeface="ALS Hauss"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000" b="0" dirty="0">
                  <a:solidFill>
                    <a:schemeClr val="accent1"/>
                  </a:solidFill>
                </a:rPr>
                <a:t>4</a:t>
              </a:r>
            </a:p>
          </p:txBody>
        </p:sp>
      </p:grpSp>
      <p:grpSp>
        <p:nvGrpSpPr>
          <p:cNvPr id="39" name="Gruppieren 38">
            <a:extLst>
              <a:ext uri="{FF2B5EF4-FFF2-40B4-BE49-F238E27FC236}">
                <a16:creationId xmlns:a16="http://schemas.microsoft.com/office/drawing/2014/main" id="{966AC8F5-65F2-EA4D-B6CB-45D3A271A612}"/>
              </a:ext>
            </a:extLst>
          </p:cNvPr>
          <p:cNvGrpSpPr/>
          <p:nvPr/>
        </p:nvGrpSpPr>
        <p:grpSpPr>
          <a:xfrm>
            <a:off x="2506886" y="2604092"/>
            <a:ext cx="277173" cy="275545"/>
            <a:chOff x="4620551" y="3638306"/>
            <a:chExt cx="277173" cy="275545"/>
          </a:xfrm>
        </p:grpSpPr>
        <p:sp>
          <p:nvSpPr>
            <p:cNvPr id="40" name="Oval 39">
              <a:extLst>
                <a:ext uri="{FF2B5EF4-FFF2-40B4-BE49-F238E27FC236}">
                  <a16:creationId xmlns:a16="http://schemas.microsoft.com/office/drawing/2014/main" id="{BEAABF2D-37FD-0642-BBA3-A47D62DE55D9}"/>
                </a:ext>
              </a:extLst>
            </p:cNvPr>
            <p:cNvSpPr/>
            <p:nvPr/>
          </p:nvSpPr>
          <p:spPr>
            <a:xfrm>
              <a:off x="4659629" y="3692630"/>
              <a:ext cx="197379" cy="19737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1" name="Inhaltsplatzhalter 17">
              <a:extLst>
                <a:ext uri="{FF2B5EF4-FFF2-40B4-BE49-F238E27FC236}">
                  <a16:creationId xmlns:a16="http://schemas.microsoft.com/office/drawing/2014/main" id="{E186A1D8-C16C-F049-9A0D-3ECF0080181A}"/>
                </a:ext>
              </a:extLst>
            </p:cNvPr>
            <p:cNvSpPr txBox="1">
              <a:spLocks/>
            </p:cNvSpPr>
            <p:nvPr/>
          </p:nvSpPr>
          <p:spPr>
            <a:xfrm>
              <a:off x="4620551" y="3638306"/>
              <a:ext cx="277173" cy="275545"/>
            </a:xfrm>
            <a:prstGeom prst="rect">
              <a:avLst/>
            </a:prstGeom>
          </p:spPr>
          <p:txBody>
            <a:bodyPr vert="horz" wrap="square" lIns="91440" tIns="90000" rIns="91440" bIns="45720" rtlCol="0">
              <a:spAutoFit/>
            </a:bodyPr>
            <a:lstStyle>
              <a:lvl1pPr marL="0" indent="0" algn="l" defTabSz="914400" rtl="0" eaLnBrk="1" latinLnBrk="0" hangingPunct="1">
                <a:lnSpc>
                  <a:spcPct val="90000"/>
                </a:lnSpc>
                <a:spcBef>
                  <a:spcPts val="1000"/>
                </a:spcBef>
                <a:buFontTx/>
                <a:buNone/>
                <a:defRPr sz="2000" b="1" i="0" kern="1200">
                  <a:solidFill>
                    <a:schemeClr val="bg1"/>
                  </a:solidFill>
                  <a:latin typeface="ALS Hauss Bold" pitchFamily="2" charset="0"/>
                  <a:ea typeface="+mn-ea"/>
                  <a:cs typeface="+mn-cs"/>
                </a:defRPr>
              </a:lvl1pPr>
              <a:lvl2pPr marL="0" indent="0" algn="l" defTabSz="914400" rtl="0" eaLnBrk="1" latinLnBrk="0" hangingPunct="1">
                <a:lnSpc>
                  <a:spcPct val="100000"/>
                </a:lnSpc>
                <a:spcBef>
                  <a:spcPts val="750"/>
                </a:spcBef>
                <a:buFontTx/>
                <a:buNone/>
                <a:defRPr sz="1500" b="0" i="0" kern="1200">
                  <a:solidFill>
                    <a:schemeClr val="bg1"/>
                  </a:solidFill>
                  <a:latin typeface="ALS Hauss" pitchFamily="2" charset="0"/>
                  <a:ea typeface="+mn-ea"/>
                  <a:cs typeface="+mn-cs"/>
                </a:defRPr>
              </a:lvl2pPr>
              <a:lvl3pPr marL="0" indent="-228600" algn="l" defTabSz="914400" rtl="0" eaLnBrk="1" latinLnBrk="0" hangingPunct="1">
                <a:lnSpc>
                  <a:spcPct val="100000"/>
                </a:lnSpc>
                <a:spcBef>
                  <a:spcPts val="750"/>
                </a:spcBef>
                <a:buFontTx/>
                <a:buBlip>
                  <a:blip r:embed="rId4"/>
                </a:buBlip>
                <a:defRPr sz="1500" b="0" i="0" kern="1200">
                  <a:solidFill>
                    <a:schemeClr val="bg1"/>
                  </a:solidFill>
                  <a:latin typeface="ALS Hauss" pitchFamily="2" charset="0"/>
                  <a:ea typeface="+mn-ea"/>
                  <a:cs typeface="+mn-cs"/>
                </a:defRPr>
              </a:lvl3pPr>
              <a:lvl4pPr marL="460800" indent="-228600" algn="l" defTabSz="914400" rtl="0" eaLnBrk="1" latinLnBrk="0" hangingPunct="1">
                <a:lnSpc>
                  <a:spcPct val="100000"/>
                </a:lnSpc>
                <a:spcBef>
                  <a:spcPts val="750"/>
                </a:spcBef>
                <a:buFont typeface="Arial" panose="020B0604020202020204" pitchFamily="34" charset="0"/>
                <a:buChar char="•"/>
                <a:defRPr sz="1500" b="0" i="0" kern="1200">
                  <a:solidFill>
                    <a:schemeClr val="bg1"/>
                  </a:solidFill>
                  <a:latin typeface="ALS Hauss" pitchFamily="2" charset="0"/>
                  <a:ea typeface="+mn-ea"/>
                  <a:cs typeface="+mn-cs"/>
                </a:defRPr>
              </a:lvl4pPr>
              <a:lvl5pPr marL="691200" indent="-228600" algn="l" defTabSz="914400" rtl="0" eaLnBrk="1" latinLnBrk="0" hangingPunct="1">
                <a:lnSpc>
                  <a:spcPct val="100000"/>
                </a:lnSpc>
                <a:spcBef>
                  <a:spcPts val="750"/>
                </a:spcBef>
                <a:buFont typeface="Arial" panose="020B0604020202020204" pitchFamily="34" charset="0"/>
                <a:buChar char="•"/>
                <a:defRPr sz="1500" b="0" i="0" kern="1200">
                  <a:solidFill>
                    <a:schemeClr val="bg1"/>
                  </a:solidFill>
                  <a:latin typeface="ALS Hauss"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000" b="0" dirty="0">
                  <a:solidFill>
                    <a:schemeClr val="accent1"/>
                  </a:solidFill>
                </a:rPr>
                <a:t>4</a:t>
              </a:r>
            </a:p>
          </p:txBody>
        </p:sp>
      </p:grpSp>
      <p:grpSp>
        <p:nvGrpSpPr>
          <p:cNvPr id="42" name="Gruppieren 41">
            <a:extLst>
              <a:ext uri="{FF2B5EF4-FFF2-40B4-BE49-F238E27FC236}">
                <a16:creationId xmlns:a16="http://schemas.microsoft.com/office/drawing/2014/main" id="{C4D5C34E-A40D-5846-8BC2-91B57B24B818}"/>
              </a:ext>
            </a:extLst>
          </p:cNvPr>
          <p:cNvGrpSpPr/>
          <p:nvPr/>
        </p:nvGrpSpPr>
        <p:grpSpPr>
          <a:xfrm>
            <a:off x="2210440" y="2711159"/>
            <a:ext cx="277173" cy="275545"/>
            <a:chOff x="4620551" y="3638306"/>
            <a:chExt cx="277173" cy="275545"/>
          </a:xfrm>
        </p:grpSpPr>
        <p:sp>
          <p:nvSpPr>
            <p:cNvPr id="43" name="Oval 42">
              <a:extLst>
                <a:ext uri="{FF2B5EF4-FFF2-40B4-BE49-F238E27FC236}">
                  <a16:creationId xmlns:a16="http://schemas.microsoft.com/office/drawing/2014/main" id="{F9272407-096D-634A-AB07-60925F2E7EBA}"/>
                </a:ext>
              </a:extLst>
            </p:cNvPr>
            <p:cNvSpPr/>
            <p:nvPr/>
          </p:nvSpPr>
          <p:spPr>
            <a:xfrm>
              <a:off x="4659629" y="3692630"/>
              <a:ext cx="197379" cy="19737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4" name="Inhaltsplatzhalter 17">
              <a:extLst>
                <a:ext uri="{FF2B5EF4-FFF2-40B4-BE49-F238E27FC236}">
                  <a16:creationId xmlns:a16="http://schemas.microsoft.com/office/drawing/2014/main" id="{0471369B-8172-F042-9F06-512476974816}"/>
                </a:ext>
              </a:extLst>
            </p:cNvPr>
            <p:cNvSpPr txBox="1">
              <a:spLocks/>
            </p:cNvSpPr>
            <p:nvPr/>
          </p:nvSpPr>
          <p:spPr>
            <a:xfrm>
              <a:off x="4620551" y="3638306"/>
              <a:ext cx="277173" cy="275545"/>
            </a:xfrm>
            <a:prstGeom prst="rect">
              <a:avLst/>
            </a:prstGeom>
          </p:spPr>
          <p:txBody>
            <a:bodyPr vert="horz" wrap="square" lIns="91440" tIns="90000" rIns="91440" bIns="45720" rtlCol="0">
              <a:spAutoFit/>
            </a:bodyPr>
            <a:lstStyle>
              <a:lvl1pPr marL="0" indent="0" algn="l" defTabSz="914400" rtl="0" eaLnBrk="1" latinLnBrk="0" hangingPunct="1">
                <a:lnSpc>
                  <a:spcPct val="90000"/>
                </a:lnSpc>
                <a:spcBef>
                  <a:spcPts val="1000"/>
                </a:spcBef>
                <a:buFontTx/>
                <a:buNone/>
                <a:defRPr sz="2000" b="1" i="0" kern="1200">
                  <a:solidFill>
                    <a:schemeClr val="bg1"/>
                  </a:solidFill>
                  <a:latin typeface="ALS Hauss Bold" pitchFamily="2" charset="0"/>
                  <a:ea typeface="+mn-ea"/>
                  <a:cs typeface="+mn-cs"/>
                </a:defRPr>
              </a:lvl1pPr>
              <a:lvl2pPr marL="0" indent="0" algn="l" defTabSz="914400" rtl="0" eaLnBrk="1" latinLnBrk="0" hangingPunct="1">
                <a:lnSpc>
                  <a:spcPct val="100000"/>
                </a:lnSpc>
                <a:spcBef>
                  <a:spcPts val="750"/>
                </a:spcBef>
                <a:buFontTx/>
                <a:buNone/>
                <a:defRPr sz="1500" b="0" i="0" kern="1200">
                  <a:solidFill>
                    <a:schemeClr val="bg1"/>
                  </a:solidFill>
                  <a:latin typeface="ALS Hauss" pitchFamily="2" charset="0"/>
                  <a:ea typeface="+mn-ea"/>
                  <a:cs typeface="+mn-cs"/>
                </a:defRPr>
              </a:lvl2pPr>
              <a:lvl3pPr marL="0" indent="-228600" algn="l" defTabSz="914400" rtl="0" eaLnBrk="1" latinLnBrk="0" hangingPunct="1">
                <a:lnSpc>
                  <a:spcPct val="100000"/>
                </a:lnSpc>
                <a:spcBef>
                  <a:spcPts val="750"/>
                </a:spcBef>
                <a:buFontTx/>
                <a:buBlip>
                  <a:blip r:embed="rId4"/>
                </a:buBlip>
                <a:defRPr sz="1500" b="0" i="0" kern="1200">
                  <a:solidFill>
                    <a:schemeClr val="bg1"/>
                  </a:solidFill>
                  <a:latin typeface="ALS Hauss" pitchFamily="2" charset="0"/>
                  <a:ea typeface="+mn-ea"/>
                  <a:cs typeface="+mn-cs"/>
                </a:defRPr>
              </a:lvl3pPr>
              <a:lvl4pPr marL="460800" indent="-228600" algn="l" defTabSz="914400" rtl="0" eaLnBrk="1" latinLnBrk="0" hangingPunct="1">
                <a:lnSpc>
                  <a:spcPct val="100000"/>
                </a:lnSpc>
                <a:spcBef>
                  <a:spcPts val="750"/>
                </a:spcBef>
                <a:buFont typeface="Arial" panose="020B0604020202020204" pitchFamily="34" charset="0"/>
                <a:buChar char="•"/>
                <a:defRPr sz="1500" b="0" i="0" kern="1200">
                  <a:solidFill>
                    <a:schemeClr val="bg1"/>
                  </a:solidFill>
                  <a:latin typeface="ALS Hauss" pitchFamily="2" charset="0"/>
                  <a:ea typeface="+mn-ea"/>
                  <a:cs typeface="+mn-cs"/>
                </a:defRPr>
              </a:lvl4pPr>
              <a:lvl5pPr marL="691200" indent="-228600" algn="l" defTabSz="914400" rtl="0" eaLnBrk="1" latinLnBrk="0" hangingPunct="1">
                <a:lnSpc>
                  <a:spcPct val="100000"/>
                </a:lnSpc>
                <a:spcBef>
                  <a:spcPts val="750"/>
                </a:spcBef>
                <a:buFont typeface="Arial" panose="020B0604020202020204" pitchFamily="34" charset="0"/>
                <a:buChar char="•"/>
                <a:defRPr sz="1500" b="0" i="0" kern="1200">
                  <a:solidFill>
                    <a:schemeClr val="bg1"/>
                  </a:solidFill>
                  <a:latin typeface="ALS Hauss"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000" b="0" dirty="0">
                  <a:solidFill>
                    <a:schemeClr val="accent1"/>
                  </a:solidFill>
                </a:rPr>
                <a:t>4</a:t>
              </a:r>
            </a:p>
          </p:txBody>
        </p:sp>
      </p:grpSp>
      <p:grpSp>
        <p:nvGrpSpPr>
          <p:cNvPr id="45" name="Gruppieren 44">
            <a:extLst>
              <a:ext uri="{FF2B5EF4-FFF2-40B4-BE49-F238E27FC236}">
                <a16:creationId xmlns:a16="http://schemas.microsoft.com/office/drawing/2014/main" id="{56B84CCC-36C2-5049-9EF3-4238227423CD}"/>
              </a:ext>
            </a:extLst>
          </p:cNvPr>
          <p:cNvGrpSpPr/>
          <p:nvPr/>
        </p:nvGrpSpPr>
        <p:grpSpPr>
          <a:xfrm>
            <a:off x="2014689" y="2429084"/>
            <a:ext cx="277173" cy="275545"/>
            <a:chOff x="4620551" y="3638306"/>
            <a:chExt cx="277173" cy="275545"/>
          </a:xfrm>
        </p:grpSpPr>
        <p:sp>
          <p:nvSpPr>
            <p:cNvPr id="46" name="Oval 45">
              <a:extLst>
                <a:ext uri="{FF2B5EF4-FFF2-40B4-BE49-F238E27FC236}">
                  <a16:creationId xmlns:a16="http://schemas.microsoft.com/office/drawing/2014/main" id="{008B7FF4-0EEA-924A-9A7B-9224F40B0AA2}"/>
                </a:ext>
              </a:extLst>
            </p:cNvPr>
            <p:cNvSpPr/>
            <p:nvPr/>
          </p:nvSpPr>
          <p:spPr>
            <a:xfrm>
              <a:off x="4659629" y="3692630"/>
              <a:ext cx="197379" cy="19737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7" name="Inhaltsplatzhalter 17">
              <a:extLst>
                <a:ext uri="{FF2B5EF4-FFF2-40B4-BE49-F238E27FC236}">
                  <a16:creationId xmlns:a16="http://schemas.microsoft.com/office/drawing/2014/main" id="{DBF75075-B056-3440-9BC3-23D824D9C0F8}"/>
                </a:ext>
              </a:extLst>
            </p:cNvPr>
            <p:cNvSpPr txBox="1">
              <a:spLocks/>
            </p:cNvSpPr>
            <p:nvPr/>
          </p:nvSpPr>
          <p:spPr>
            <a:xfrm>
              <a:off x="4620551" y="3638306"/>
              <a:ext cx="277173" cy="275545"/>
            </a:xfrm>
            <a:prstGeom prst="rect">
              <a:avLst/>
            </a:prstGeom>
          </p:spPr>
          <p:txBody>
            <a:bodyPr vert="horz" wrap="square" lIns="91440" tIns="90000" rIns="91440" bIns="45720" rtlCol="0">
              <a:spAutoFit/>
            </a:bodyPr>
            <a:lstStyle>
              <a:lvl1pPr marL="0" indent="0" algn="l" defTabSz="914400" rtl="0" eaLnBrk="1" latinLnBrk="0" hangingPunct="1">
                <a:lnSpc>
                  <a:spcPct val="90000"/>
                </a:lnSpc>
                <a:spcBef>
                  <a:spcPts val="1000"/>
                </a:spcBef>
                <a:buFontTx/>
                <a:buNone/>
                <a:defRPr sz="2000" b="1" i="0" kern="1200">
                  <a:solidFill>
                    <a:schemeClr val="bg1"/>
                  </a:solidFill>
                  <a:latin typeface="ALS Hauss Bold" pitchFamily="2" charset="0"/>
                  <a:ea typeface="+mn-ea"/>
                  <a:cs typeface="+mn-cs"/>
                </a:defRPr>
              </a:lvl1pPr>
              <a:lvl2pPr marL="0" indent="0" algn="l" defTabSz="914400" rtl="0" eaLnBrk="1" latinLnBrk="0" hangingPunct="1">
                <a:lnSpc>
                  <a:spcPct val="100000"/>
                </a:lnSpc>
                <a:spcBef>
                  <a:spcPts val="750"/>
                </a:spcBef>
                <a:buFontTx/>
                <a:buNone/>
                <a:defRPr sz="1500" b="0" i="0" kern="1200">
                  <a:solidFill>
                    <a:schemeClr val="bg1"/>
                  </a:solidFill>
                  <a:latin typeface="ALS Hauss" pitchFamily="2" charset="0"/>
                  <a:ea typeface="+mn-ea"/>
                  <a:cs typeface="+mn-cs"/>
                </a:defRPr>
              </a:lvl2pPr>
              <a:lvl3pPr marL="0" indent="-228600" algn="l" defTabSz="914400" rtl="0" eaLnBrk="1" latinLnBrk="0" hangingPunct="1">
                <a:lnSpc>
                  <a:spcPct val="100000"/>
                </a:lnSpc>
                <a:spcBef>
                  <a:spcPts val="750"/>
                </a:spcBef>
                <a:buFontTx/>
                <a:buBlip>
                  <a:blip r:embed="rId4"/>
                </a:buBlip>
                <a:defRPr sz="1500" b="0" i="0" kern="1200">
                  <a:solidFill>
                    <a:schemeClr val="bg1"/>
                  </a:solidFill>
                  <a:latin typeface="ALS Hauss" pitchFamily="2" charset="0"/>
                  <a:ea typeface="+mn-ea"/>
                  <a:cs typeface="+mn-cs"/>
                </a:defRPr>
              </a:lvl3pPr>
              <a:lvl4pPr marL="460800" indent="-228600" algn="l" defTabSz="914400" rtl="0" eaLnBrk="1" latinLnBrk="0" hangingPunct="1">
                <a:lnSpc>
                  <a:spcPct val="100000"/>
                </a:lnSpc>
                <a:spcBef>
                  <a:spcPts val="750"/>
                </a:spcBef>
                <a:buFont typeface="Arial" panose="020B0604020202020204" pitchFamily="34" charset="0"/>
                <a:buChar char="•"/>
                <a:defRPr sz="1500" b="0" i="0" kern="1200">
                  <a:solidFill>
                    <a:schemeClr val="bg1"/>
                  </a:solidFill>
                  <a:latin typeface="ALS Hauss" pitchFamily="2" charset="0"/>
                  <a:ea typeface="+mn-ea"/>
                  <a:cs typeface="+mn-cs"/>
                </a:defRPr>
              </a:lvl4pPr>
              <a:lvl5pPr marL="691200" indent="-228600" algn="l" defTabSz="914400" rtl="0" eaLnBrk="1" latinLnBrk="0" hangingPunct="1">
                <a:lnSpc>
                  <a:spcPct val="100000"/>
                </a:lnSpc>
                <a:spcBef>
                  <a:spcPts val="750"/>
                </a:spcBef>
                <a:buFont typeface="Arial" panose="020B0604020202020204" pitchFamily="34" charset="0"/>
                <a:buChar char="•"/>
                <a:defRPr sz="1500" b="0" i="0" kern="1200">
                  <a:solidFill>
                    <a:schemeClr val="bg1"/>
                  </a:solidFill>
                  <a:latin typeface="ALS Hauss"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000" b="0" dirty="0">
                  <a:solidFill>
                    <a:schemeClr val="accent1"/>
                  </a:solidFill>
                </a:rPr>
                <a:t>4</a:t>
              </a:r>
            </a:p>
          </p:txBody>
        </p:sp>
      </p:grpSp>
      <p:grpSp>
        <p:nvGrpSpPr>
          <p:cNvPr id="51" name="Gruppieren 50">
            <a:extLst>
              <a:ext uri="{FF2B5EF4-FFF2-40B4-BE49-F238E27FC236}">
                <a16:creationId xmlns:a16="http://schemas.microsoft.com/office/drawing/2014/main" id="{5D0A8B88-ACAE-B149-B4A0-0CD5EEBE5A92}"/>
              </a:ext>
            </a:extLst>
          </p:cNvPr>
          <p:cNvGrpSpPr/>
          <p:nvPr/>
        </p:nvGrpSpPr>
        <p:grpSpPr>
          <a:xfrm>
            <a:off x="2308657" y="1909129"/>
            <a:ext cx="277173" cy="247845"/>
            <a:chOff x="3479096" y="2425823"/>
            <a:chExt cx="277173" cy="247845"/>
          </a:xfrm>
        </p:grpSpPr>
        <p:sp>
          <p:nvSpPr>
            <p:cNvPr id="49" name="Oval 48">
              <a:extLst>
                <a:ext uri="{FF2B5EF4-FFF2-40B4-BE49-F238E27FC236}">
                  <a16:creationId xmlns:a16="http://schemas.microsoft.com/office/drawing/2014/main" id="{AC593A6E-8689-9148-9C99-5B98CA4557C9}"/>
                </a:ext>
              </a:extLst>
            </p:cNvPr>
            <p:cNvSpPr/>
            <p:nvPr/>
          </p:nvSpPr>
          <p:spPr>
            <a:xfrm>
              <a:off x="3535857" y="2483408"/>
              <a:ext cx="163653" cy="16365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0" name="Inhaltsplatzhalter 17">
              <a:extLst>
                <a:ext uri="{FF2B5EF4-FFF2-40B4-BE49-F238E27FC236}">
                  <a16:creationId xmlns:a16="http://schemas.microsoft.com/office/drawing/2014/main" id="{B7458925-B94A-404B-93C9-25C2A36F7B4A}"/>
                </a:ext>
              </a:extLst>
            </p:cNvPr>
            <p:cNvSpPr txBox="1">
              <a:spLocks/>
            </p:cNvSpPr>
            <p:nvPr/>
          </p:nvSpPr>
          <p:spPr>
            <a:xfrm>
              <a:off x="3479096" y="2425823"/>
              <a:ext cx="277173" cy="247845"/>
            </a:xfrm>
            <a:prstGeom prst="rect">
              <a:avLst/>
            </a:prstGeom>
          </p:spPr>
          <p:txBody>
            <a:bodyPr vert="horz" wrap="square" lIns="91440" tIns="90000" rIns="91440" bIns="45720" rtlCol="0">
              <a:spAutoFit/>
            </a:bodyPr>
            <a:lstStyle>
              <a:lvl1pPr marL="0" indent="0" algn="l" defTabSz="914400" rtl="0" eaLnBrk="1" latinLnBrk="0" hangingPunct="1">
                <a:lnSpc>
                  <a:spcPct val="90000"/>
                </a:lnSpc>
                <a:spcBef>
                  <a:spcPts val="1000"/>
                </a:spcBef>
                <a:buFontTx/>
                <a:buNone/>
                <a:defRPr sz="2000" b="1" i="0" kern="1200">
                  <a:solidFill>
                    <a:schemeClr val="bg1"/>
                  </a:solidFill>
                  <a:latin typeface="ALS Hauss Bold" pitchFamily="2" charset="0"/>
                  <a:ea typeface="+mn-ea"/>
                  <a:cs typeface="+mn-cs"/>
                </a:defRPr>
              </a:lvl1pPr>
              <a:lvl2pPr marL="0" indent="0" algn="l" defTabSz="914400" rtl="0" eaLnBrk="1" latinLnBrk="0" hangingPunct="1">
                <a:lnSpc>
                  <a:spcPct val="100000"/>
                </a:lnSpc>
                <a:spcBef>
                  <a:spcPts val="750"/>
                </a:spcBef>
                <a:buFontTx/>
                <a:buNone/>
                <a:defRPr sz="1500" b="0" i="0" kern="1200">
                  <a:solidFill>
                    <a:schemeClr val="bg1"/>
                  </a:solidFill>
                  <a:latin typeface="ALS Hauss" pitchFamily="2" charset="0"/>
                  <a:ea typeface="+mn-ea"/>
                  <a:cs typeface="+mn-cs"/>
                </a:defRPr>
              </a:lvl2pPr>
              <a:lvl3pPr marL="0" indent="-228600" algn="l" defTabSz="914400" rtl="0" eaLnBrk="1" latinLnBrk="0" hangingPunct="1">
                <a:lnSpc>
                  <a:spcPct val="100000"/>
                </a:lnSpc>
                <a:spcBef>
                  <a:spcPts val="750"/>
                </a:spcBef>
                <a:buFontTx/>
                <a:buBlip>
                  <a:blip r:embed="rId4"/>
                </a:buBlip>
                <a:defRPr sz="1500" b="0" i="0" kern="1200">
                  <a:solidFill>
                    <a:schemeClr val="bg1"/>
                  </a:solidFill>
                  <a:latin typeface="ALS Hauss" pitchFamily="2" charset="0"/>
                  <a:ea typeface="+mn-ea"/>
                  <a:cs typeface="+mn-cs"/>
                </a:defRPr>
              </a:lvl3pPr>
              <a:lvl4pPr marL="460800" indent="-228600" algn="l" defTabSz="914400" rtl="0" eaLnBrk="1" latinLnBrk="0" hangingPunct="1">
                <a:lnSpc>
                  <a:spcPct val="100000"/>
                </a:lnSpc>
                <a:spcBef>
                  <a:spcPts val="750"/>
                </a:spcBef>
                <a:buFont typeface="Arial" panose="020B0604020202020204" pitchFamily="34" charset="0"/>
                <a:buChar char="•"/>
                <a:defRPr sz="1500" b="0" i="0" kern="1200">
                  <a:solidFill>
                    <a:schemeClr val="bg1"/>
                  </a:solidFill>
                  <a:latin typeface="ALS Hauss" pitchFamily="2" charset="0"/>
                  <a:ea typeface="+mn-ea"/>
                  <a:cs typeface="+mn-cs"/>
                </a:defRPr>
              </a:lvl4pPr>
              <a:lvl5pPr marL="691200" indent="-228600" algn="l" defTabSz="914400" rtl="0" eaLnBrk="1" latinLnBrk="0" hangingPunct="1">
                <a:lnSpc>
                  <a:spcPct val="100000"/>
                </a:lnSpc>
                <a:spcBef>
                  <a:spcPts val="750"/>
                </a:spcBef>
                <a:buFont typeface="Arial" panose="020B0604020202020204" pitchFamily="34" charset="0"/>
                <a:buChar char="•"/>
                <a:defRPr sz="1500" b="0" i="0" kern="1200">
                  <a:solidFill>
                    <a:schemeClr val="bg1"/>
                  </a:solidFill>
                  <a:latin typeface="ALS Hauss"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800" b="0" dirty="0">
                  <a:solidFill>
                    <a:schemeClr val="accent1"/>
                  </a:solidFill>
                </a:rPr>
                <a:t>3</a:t>
              </a:r>
            </a:p>
          </p:txBody>
        </p:sp>
      </p:grpSp>
      <p:grpSp>
        <p:nvGrpSpPr>
          <p:cNvPr id="52" name="Gruppieren 51">
            <a:extLst>
              <a:ext uri="{FF2B5EF4-FFF2-40B4-BE49-F238E27FC236}">
                <a16:creationId xmlns:a16="http://schemas.microsoft.com/office/drawing/2014/main" id="{B796D116-1748-A241-953E-32B4B1C6BA0B}"/>
              </a:ext>
            </a:extLst>
          </p:cNvPr>
          <p:cNvGrpSpPr/>
          <p:nvPr/>
        </p:nvGrpSpPr>
        <p:grpSpPr>
          <a:xfrm>
            <a:off x="3653587" y="3635059"/>
            <a:ext cx="277173" cy="247845"/>
            <a:chOff x="3479096" y="2425823"/>
            <a:chExt cx="277173" cy="247845"/>
          </a:xfrm>
        </p:grpSpPr>
        <p:sp>
          <p:nvSpPr>
            <p:cNvPr id="53" name="Oval 52">
              <a:extLst>
                <a:ext uri="{FF2B5EF4-FFF2-40B4-BE49-F238E27FC236}">
                  <a16:creationId xmlns:a16="http://schemas.microsoft.com/office/drawing/2014/main" id="{BA775C52-D16D-3B46-A9D4-4F89D22AC7E2}"/>
                </a:ext>
              </a:extLst>
            </p:cNvPr>
            <p:cNvSpPr/>
            <p:nvPr/>
          </p:nvSpPr>
          <p:spPr>
            <a:xfrm>
              <a:off x="3535857" y="2483408"/>
              <a:ext cx="163653" cy="16365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4" name="Inhaltsplatzhalter 17">
              <a:extLst>
                <a:ext uri="{FF2B5EF4-FFF2-40B4-BE49-F238E27FC236}">
                  <a16:creationId xmlns:a16="http://schemas.microsoft.com/office/drawing/2014/main" id="{7FA0C8C0-75C3-8647-A67F-1112E79793E3}"/>
                </a:ext>
              </a:extLst>
            </p:cNvPr>
            <p:cNvSpPr txBox="1">
              <a:spLocks/>
            </p:cNvSpPr>
            <p:nvPr/>
          </p:nvSpPr>
          <p:spPr>
            <a:xfrm>
              <a:off x="3479096" y="2425823"/>
              <a:ext cx="277173" cy="247845"/>
            </a:xfrm>
            <a:prstGeom prst="rect">
              <a:avLst/>
            </a:prstGeom>
          </p:spPr>
          <p:txBody>
            <a:bodyPr vert="horz" wrap="square" lIns="91440" tIns="90000" rIns="91440" bIns="45720" rtlCol="0">
              <a:spAutoFit/>
            </a:bodyPr>
            <a:lstStyle>
              <a:lvl1pPr marL="0" indent="0" algn="l" defTabSz="914400" rtl="0" eaLnBrk="1" latinLnBrk="0" hangingPunct="1">
                <a:lnSpc>
                  <a:spcPct val="90000"/>
                </a:lnSpc>
                <a:spcBef>
                  <a:spcPts val="1000"/>
                </a:spcBef>
                <a:buFontTx/>
                <a:buNone/>
                <a:defRPr sz="2000" b="1" i="0" kern="1200">
                  <a:solidFill>
                    <a:schemeClr val="bg1"/>
                  </a:solidFill>
                  <a:latin typeface="ALS Hauss Bold" pitchFamily="2" charset="0"/>
                  <a:ea typeface="+mn-ea"/>
                  <a:cs typeface="+mn-cs"/>
                </a:defRPr>
              </a:lvl1pPr>
              <a:lvl2pPr marL="0" indent="0" algn="l" defTabSz="914400" rtl="0" eaLnBrk="1" latinLnBrk="0" hangingPunct="1">
                <a:lnSpc>
                  <a:spcPct val="100000"/>
                </a:lnSpc>
                <a:spcBef>
                  <a:spcPts val="750"/>
                </a:spcBef>
                <a:buFontTx/>
                <a:buNone/>
                <a:defRPr sz="1500" b="0" i="0" kern="1200">
                  <a:solidFill>
                    <a:schemeClr val="bg1"/>
                  </a:solidFill>
                  <a:latin typeface="ALS Hauss" pitchFamily="2" charset="0"/>
                  <a:ea typeface="+mn-ea"/>
                  <a:cs typeface="+mn-cs"/>
                </a:defRPr>
              </a:lvl2pPr>
              <a:lvl3pPr marL="0" indent="-228600" algn="l" defTabSz="914400" rtl="0" eaLnBrk="1" latinLnBrk="0" hangingPunct="1">
                <a:lnSpc>
                  <a:spcPct val="100000"/>
                </a:lnSpc>
                <a:spcBef>
                  <a:spcPts val="750"/>
                </a:spcBef>
                <a:buFontTx/>
                <a:buBlip>
                  <a:blip r:embed="rId4"/>
                </a:buBlip>
                <a:defRPr sz="1500" b="0" i="0" kern="1200">
                  <a:solidFill>
                    <a:schemeClr val="bg1"/>
                  </a:solidFill>
                  <a:latin typeface="ALS Hauss" pitchFamily="2" charset="0"/>
                  <a:ea typeface="+mn-ea"/>
                  <a:cs typeface="+mn-cs"/>
                </a:defRPr>
              </a:lvl3pPr>
              <a:lvl4pPr marL="460800" indent="-228600" algn="l" defTabSz="914400" rtl="0" eaLnBrk="1" latinLnBrk="0" hangingPunct="1">
                <a:lnSpc>
                  <a:spcPct val="100000"/>
                </a:lnSpc>
                <a:spcBef>
                  <a:spcPts val="750"/>
                </a:spcBef>
                <a:buFont typeface="Arial" panose="020B0604020202020204" pitchFamily="34" charset="0"/>
                <a:buChar char="•"/>
                <a:defRPr sz="1500" b="0" i="0" kern="1200">
                  <a:solidFill>
                    <a:schemeClr val="bg1"/>
                  </a:solidFill>
                  <a:latin typeface="ALS Hauss" pitchFamily="2" charset="0"/>
                  <a:ea typeface="+mn-ea"/>
                  <a:cs typeface="+mn-cs"/>
                </a:defRPr>
              </a:lvl4pPr>
              <a:lvl5pPr marL="691200" indent="-228600" algn="l" defTabSz="914400" rtl="0" eaLnBrk="1" latinLnBrk="0" hangingPunct="1">
                <a:lnSpc>
                  <a:spcPct val="100000"/>
                </a:lnSpc>
                <a:spcBef>
                  <a:spcPts val="750"/>
                </a:spcBef>
                <a:buFont typeface="Arial" panose="020B0604020202020204" pitchFamily="34" charset="0"/>
                <a:buChar char="•"/>
                <a:defRPr sz="1500" b="0" i="0" kern="1200">
                  <a:solidFill>
                    <a:schemeClr val="bg1"/>
                  </a:solidFill>
                  <a:latin typeface="ALS Hauss"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800" b="0" dirty="0">
                  <a:solidFill>
                    <a:schemeClr val="accent1"/>
                  </a:solidFill>
                </a:rPr>
                <a:t>3</a:t>
              </a:r>
            </a:p>
          </p:txBody>
        </p:sp>
      </p:grpSp>
      <p:grpSp>
        <p:nvGrpSpPr>
          <p:cNvPr id="58" name="Gruppieren 57">
            <a:extLst>
              <a:ext uri="{FF2B5EF4-FFF2-40B4-BE49-F238E27FC236}">
                <a16:creationId xmlns:a16="http://schemas.microsoft.com/office/drawing/2014/main" id="{53C3EEF1-4A1A-9D48-83E8-F5BFDA952711}"/>
              </a:ext>
            </a:extLst>
          </p:cNvPr>
          <p:cNvGrpSpPr/>
          <p:nvPr/>
        </p:nvGrpSpPr>
        <p:grpSpPr>
          <a:xfrm>
            <a:off x="5345316" y="3957004"/>
            <a:ext cx="277173" cy="233995"/>
            <a:chOff x="4076586" y="3510441"/>
            <a:chExt cx="277173" cy="233995"/>
          </a:xfrm>
        </p:grpSpPr>
        <p:sp>
          <p:nvSpPr>
            <p:cNvPr id="56" name="Oval 55">
              <a:extLst>
                <a:ext uri="{FF2B5EF4-FFF2-40B4-BE49-F238E27FC236}">
                  <a16:creationId xmlns:a16="http://schemas.microsoft.com/office/drawing/2014/main" id="{169C2B8B-7642-3047-A563-36B6EE9E6A98}"/>
                </a:ext>
              </a:extLst>
            </p:cNvPr>
            <p:cNvSpPr/>
            <p:nvPr/>
          </p:nvSpPr>
          <p:spPr>
            <a:xfrm>
              <a:off x="4153917" y="3584451"/>
              <a:ext cx="122512" cy="12251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7" name="Inhaltsplatzhalter 17">
              <a:extLst>
                <a:ext uri="{FF2B5EF4-FFF2-40B4-BE49-F238E27FC236}">
                  <a16:creationId xmlns:a16="http://schemas.microsoft.com/office/drawing/2014/main" id="{BCD16E4B-82AB-384F-81E0-91CDD3D61D3B}"/>
                </a:ext>
              </a:extLst>
            </p:cNvPr>
            <p:cNvSpPr txBox="1">
              <a:spLocks/>
            </p:cNvSpPr>
            <p:nvPr/>
          </p:nvSpPr>
          <p:spPr>
            <a:xfrm>
              <a:off x="4076586" y="3510441"/>
              <a:ext cx="277173" cy="233995"/>
            </a:xfrm>
            <a:prstGeom prst="rect">
              <a:avLst/>
            </a:prstGeom>
          </p:spPr>
          <p:txBody>
            <a:bodyPr vert="horz" wrap="square" lIns="91440" tIns="90000" rIns="91440" bIns="45720" rtlCol="0">
              <a:spAutoFit/>
            </a:bodyPr>
            <a:lstStyle>
              <a:lvl1pPr marL="0" indent="0" algn="l" defTabSz="914400" rtl="0" eaLnBrk="1" latinLnBrk="0" hangingPunct="1">
                <a:lnSpc>
                  <a:spcPct val="90000"/>
                </a:lnSpc>
                <a:spcBef>
                  <a:spcPts val="1000"/>
                </a:spcBef>
                <a:buFontTx/>
                <a:buNone/>
                <a:defRPr sz="2000" b="1" i="0" kern="1200">
                  <a:solidFill>
                    <a:schemeClr val="bg1"/>
                  </a:solidFill>
                  <a:latin typeface="ALS Hauss Bold" pitchFamily="2" charset="0"/>
                  <a:ea typeface="+mn-ea"/>
                  <a:cs typeface="+mn-cs"/>
                </a:defRPr>
              </a:lvl1pPr>
              <a:lvl2pPr marL="0" indent="0" algn="l" defTabSz="914400" rtl="0" eaLnBrk="1" latinLnBrk="0" hangingPunct="1">
                <a:lnSpc>
                  <a:spcPct val="100000"/>
                </a:lnSpc>
                <a:spcBef>
                  <a:spcPts val="750"/>
                </a:spcBef>
                <a:buFontTx/>
                <a:buNone/>
                <a:defRPr sz="1500" b="0" i="0" kern="1200">
                  <a:solidFill>
                    <a:schemeClr val="bg1"/>
                  </a:solidFill>
                  <a:latin typeface="ALS Hauss" pitchFamily="2" charset="0"/>
                  <a:ea typeface="+mn-ea"/>
                  <a:cs typeface="+mn-cs"/>
                </a:defRPr>
              </a:lvl2pPr>
              <a:lvl3pPr marL="0" indent="-228600" algn="l" defTabSz="914400" rtl="0" eaLnBrk="1" latinLnBrk="0" hangingPunct="1">
                <a:lnSpc>
                  <a:spcPct val="100000"/>
                </a:lnSpc>
                <a:spcBef>
                  <a:spcPts val="750"/>
                </a:spcBef>
                <a:buFontTx/>
                <a:buBlip>
                  <a:blip r:embed="rId4"/>
                </a:buBlip>
                <a:defRPr sz="1500" b="0" i="0" kern="1200">
                  <a:solidFill>
                    <a:schemeClr val="bg1"/>
                  </a:solidFill>
                  <a:latin typeface="ALS Hauss" pitchFamily="2" charset="0"/>
                  <a:ea typeface="+mn-ea"/>
                  <a:cs typeface="+mn-cs"/>
                </a:defRPr>
              </a:lvl3pPr>
              <a:lvl4pPr marL="460800" indent="-228600" algn="l" defTabSz="914400" rtl="0" eaLnBrk="1" latinLnBrk="0" hangingPunct="1">
                <a:lnSpc>
                  <a:spcPct val="100000"/>
                </a:lnSpc>
                <a:spcBef>
                  <a:spcPts val="750"/>
                </a:spcBef>
                <a:buFont typeface="Arial" panose="020B0604020202020204" pitchFamily="34" charset="0"/>
                <a:buChar char="•"/>
                <a:defRPr sz="1500" b="0" i="0" kern="1200">
                  <a:solidFill>
                    <a:schemeClr val="bg1"/>
                  </a:solidFill>
                  <a:latin typeface="ALS Hauss" pitchFamily="2" charset="0"/>
                  <a:ea typeface="+mn-ea"/>
                  <a:cs typeface="+mn-cs"/>
                </a:defRPr>
              </a:lvl4pPr>
              <a:lvl5pPr marL="691200" indent="-228600" algn="l" defTabSz="914400" rtl="0" eaLnBrk="1" latinLnBrk="0" hangingPunct="1">
                <a:lnSpc>
                  <a:spcPct val="100000"/>
                </a:lnSpc>
                <a:spcBef>
                  <a:spcPts val="750"/>
                </a:spcBef>
                <a:buFont typeface="Arial" panose="020B0604020202020204" pitchFamily="34" charset="0"/>
                <a:buChar char="•"/>
                <a:defRPr sz="1500" b="0" i="0" kern="1200">
                  <a:solidFill>
                    <a:schemeClr val="bg1"/>
                  </a:solidFill>
                  <a:latin typeface="ALS Hauss"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700" b="0" dirty="0">
                  <a:solidFill>
                    <a:schemeClr val="accent1"/>
                  </a:solidFill>
                </a:rPr>
                <a:t>2</a:t>
              </a:r>
            </a:p>
          </p:txBody>
        </p:sp>
      </p:grpSp>
      <p:grpSp>
        <p:nvGrpSpPr>
          <p:cNvPr id="59" name="Gruppieren 58">
            <a:extLst>
              <a:ext uri="{FF2B5EF4-FFF2-40B4-BE49-F238E27FC236}">
                <a16:creationId xmlns:a16="http://schemas.microsoft.com/office/drawing/2014/main" id="{1B6F0136-C120-2B45-8478-5B713ECEA7AA}"/>
              </a:ext>
            </a:extLst>
          </p:cNvPr>
          <p:cNvGrpSpPr/>
          <p:nvPr/>
        </p:nvGrpSpPr>
        <p:grpSpPr>
          <a:xfrm>
            <a:off x="6453270" y="2857531"/>
            <a:ext cx="277173" cy="247845"/>
            <a:chOff x="3479096" y="2425823"/>
            <a:chExt cx="277173" cy="247845"/>
          </a:xfrm>
        </p:grpSpPr>
        <p:sp>
          <p:nvSpPr>
            <p:cNvPr id="60" name="Oval 59">
              <a:extLst>
                <a:ext uri="{FF2B5EF4-FFF2-40B4-BE49-F238E27FC236}">
                  <a16:creationId xmlns:a16="http://schemas.microsoft.com/office/drawing/2014/main" id="{66E45513-DDA3-1E41-A3DE-E8AA80B546ED}"/>
                </a:ext>
              </a:extLst>
            </p:cNvPr>
            <p:cNvSpPr/>
            <p:nvPr/>
          </p:nvSpPr>
          <p:spPr>
            <a:xfrm>
              <a:off x="3535857" y="2483408"/>
              <a:ext cx="163653" cy="16365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1" name="Inhaltsplatzhalter 17">
              <a:extLst>
                <a:ext uri="{FF2B5EF4-FFF2-40B4-BE49-F238E27FC236}">
                  <a16:creationId xmlns:a16="http://schemas.microsoft.com/office/drawing/2014/main" id="{C13B9D12-B99E-0A4F-9759-B332BE725D0B}"/>
                </a:ext>
              </a:extLst>
            </p:cNvPr>
            <p:cNvSpPr txBox="1">
              <a:spLocks/>
            </p:cNvSpPr>
            <p:nvPr/>
          </p:nvSpPr>
          <p:spPr>
            <a:xfrm>
              <a:off x="3479096" y="2425823"/>
              <a:ext cx="277173" cy="247845"/>
            </a:xfrm>
            <a:prstGeom prst="rect">
              <a:avLst/>
            </a:prstGeom>
          </p:spPr>
          <p:txBody>
            <a:bodyPr vert="horz" wrap="square" lIns="91440" tIns="90000" rIns="91440" bIns="45720" rtlCol="0">
              <a:spAutoFit/>
            </a:bodyPr>
            <a:lstStyle>
              <a:lvl1pPr marL="0" indent="0" algn="l" defTabSz="914400" rtl="0" eaLnBrk="1" latinLnBrk="0" hangingPunct="1">
                <a:lnSpc>
                  <a:spcPct val="90000"/>
                </a:lnSpc>
                <a:spcBef>
                  <a:spcPts val="1000"/>
                </a:spcBef>
                <a:buFontTx/>
                <a:buNone/>
                <a:defRPr sz="2000" b="1" i="0" kern="1200">
                  <a:solidFill>
                    <a:schemeClr val="bg1"/>
                  </a:solidFill>
                  <a:latin typeface="ALS Hauss Bold" pitchFamily="2" charset="0"/>
                  <a:ea typeface="+mn-ea"/>
                  <a:cs typeface="+mn-cs"/>
                </a:defRPr>
              </a:lvl1pPr>
              <a:lvl2pPr marL="0" indent="0" algn="l" defTabSz="914400" rtl="0" eaLnBrk="1" latinLnBrk="0" hangingPunct="1">
                <a:lnSpc>
                  <a:spcPct val="100000"/>
                </a:lnSpc>
                <a:spcBef>
                  <a:spcPts val="750"/>
                </a:spcBef>
                <a:buFontTx/>
                <a:buNone/>
                <a:defRPr sz="1500" b="0" i="0" kern="1200">
                  <a:solidFill>
                    <a:schemeClr val="bg1"/>
                  </a:solidFill>
                  <a:latin typeface="ALS Hauss" pitchFamily="2" charset="0"/>
                  <a:ea typeface="+mn-ea"/>
                  <a:cs typeface="+mn-cs"/>
                </a:defRPr>
              </a:lvl2pPr>
              <a:lvl3pPr marL="0" indent="-228600" algn="l" defTabSz="914400" rtl="0" eaLnBrk="1" latinLnBrk="0" hangingPunct="1">
                <a:lnSpc>
                  <a:spcPct val="100000"/>
                </a:lnSpc>
                <a:spcBef>
                  <a:spcPts val="750"/>
                </a:spcBef>
                <a:buFontTx/>
                <a:buBlip>
                  <a:blip r:embed="rId4"/>
                </a:buBlip>
                <a:defRPr sz="1500" b="0" i="0" kern="1200">
                  <a:solidFill>
                    <a:schemeClr val="bg1"/>
                  </a:solidFill>
                  <a:latin typeface="ALS Hauss" pitchFamily="2" charset="0"/>
                  <a:ea typeface="+mn-ea"/>
                  <a:cs typeface="+mn-cs"/>
                </a:defRPr>
              </a:lvl3pPr>
              <a:lvl4pPr marL="460800" indent="-228600" algn="l" defTabSz="914400" rtl="0" eaLnBrk="1" latinLnBrk="0" hangingPunct="1">
                <a:lnSpc>
                  <a:spcPct val="100000"/>
                </a:lnSpc>
                <a:spcBef>
                  <a:spcPts val="750"/>
                </a:spcBef>
                <a:buFont typeface="Arial" panose="020B0604020202020204" pitchFamily="34" charset="0"/>
                <a:buChar char="•"/>
                <a:defRPr sz="1500" b="0" i="0" kern="1200">
                  <a:solidFill>
                    <a:schemeClr val="bg1"/>
                  </a:solidFill>
                  <a:latin typeface="ALS Hauss" pitchFamily="2" charset="0"/>
                  <a:ea typeface="+mn-ea"/>
                  <a:cs typeface="+mn-cs"/>
                </a:defRPr>
              </a:lvl4pPr>
              <a:lvl5pPr marL="691200" indent="-228600" algn="l" defTabSz="914400" rtl="0" eaLnBrk="1" latinLnBrk="0" hangingPunct="1">
                <a:lnSpc>
                  <a:spcPct val="100000"/>
                </a:lnSpc>
                <a:spcBef>
                  <a:spcPts val="750"/>
                </a:spcBef>
                <a:buFont typeface="Arial" panose="020B0604020202020204" pitchFamily="34" charset="0"/>
                <a:buChar char="•"/>
                <a:defRPr sz="1500" b="0" i="0" kern="1200">
                  <a:solidFill>
                    <a:schemeClr val="bg1"/>
                  </a:solidFill>
                  <a:latin typeface="ALS Hauss"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800" b="0" dirty="0">
                  <a:solidFill>
                    <a:schemeClr val="accent1"/>
                  </a:solidFill>
                </a:rPr>
                <a:t>3</a:t>
              </a:r>
            </a:p>
          </p:txBody>
        </p:sp>
      </p:grpSp>
      <p:grpSp>
        <p:nvGrpSpPr>
          <p:cNvPr id="62" name="Gruppieren 61">
            <a:extLst>
              <a:ext uri="{FF2B5EF4-FFF2-40B4-BE49-F238E27FC236}">
                <a16:creationId xmlns:a16="http://schemas.microsoft.com/office/drawing/2014/main" id="{66727A81-1CE5-8646-BD49-CE2D29764D73}"/>
              </a:ext>
            </a:extLst>
          </p:cNvPr>
          <p:cNvGrpSpPr/>
          <p:nvPr/>
        </p:nvGrpSpPr>
        <p:grpSpPr>
          <a:xfrm>
            <a:off x="3566160" y="3491391"/>
            <a:ext cx="277173" cy="233995"/>
            <a:chOff x="4076586" y="3510441"/>
            <a:chExt cx="277173" cy="233995"/>
          </a:xfrm>
        </p:grpSpPr>
        <p:sp>
          <p:nvSpPr>
            <p:cNvPr id="63" name="Oval 62">
              <a:extLst>
                <a:ext uri="{FF2B5EF4-FFF2-40B4-BE49-F238E27FC236}">
                  <a16:creationId xmlns:a16="http://schemas.microsoft.com/office/drawing/2014/main" id="{E29145D3-A08C-2A40-95BC-0BD74A6A3AC2}"/>
                </a:ext>
              </a:extLst>
            </p:cNvPr>
            <p:cNvSpPr/>
            <p:nvPr/>
          </p:nvSpPr>
          <p:spPr>
            <a:xfrm>
              <a:off x="4153917" y="3584451"/>
              <a:ext cx="122512" cy="12251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4" name="Inhaltsplatzhalter 17">
              <a:extLst>
                <a:ext uri="{FF2B5EF4-FFF2-40B4-BE49-F238E27FC236}">
                  <a16:creationId xmlns:a16="http://schemas.microsoft.com/office/drawing/2014/main" id="{41DF944B-D1F5-114F-9A70-122D912CAF7B}"/>
                </a:ext>
              </a:extLst>
            </p:cNvPr>
            <p:cNvSpPr txBox="1">
              <a:spLocks/>
            </p:cNvSpPr>
            <p:nvPr/>
          </p:nvSpPr>
          <p:spPr>
            <a:xfrm>
              <a:off x="4076586" y="3510441"/>
              <a:ext cx="277173" cy="233995"/>
            </a:xfrm>
            <a:prstGeom prst="rect">
              <a:avLst/>
            </a:prstGeom>
          </p:spPr>
          <p:txBody>
            <a:bodyPr vert="horz" wrap="square" lIns="91440" tIns="90000" rIns="91440" bIns="45720" rtlCol="0">
              <a:spAutoFit/>
            </a:bodyPr>
            <a:lstStyle>
              <a:lvl1pPr marL="0" indent="0" algn="l" defTabSz="914400" rtl="0" eaLnBrk="1" latinLnBrk="0" hangingPunct="1">
                <a:lnSpc>
                  <a:spcPct val="90000"/>
                </a:lnSpc>
                <a:spcBef>
                  <a:spcPts val="1000"/>
                </a:spcBef>
                <a:buFontTx/>
                <a:buNone/>
                <a:defRPr sz="2000" b="1" i="0" kern="1200">
                  <a:solidFill>
                    <a:schemeClr val="bg1"/>
                  </a:solidFill>
                  <a:latin typeface="ALS Hauss Bold" pitchFamily="2" charset="0"/>
                  <a:ea typeface="+mn-ea"/>
                  <a:cs typeface="+mn-cs"/>
                </a:defRPr>
              </a:lvl1pPr>
              <a:lvl2pPr marL="0" indent="0" algn="l" defTabSz="914400" rtl="0" eaLnBrk="1" latinLnBrk="0" hangingPunct="1">
                <a:lnSpc>
                  <a:spcPct val="100000"/>
                </a:lnSpc>
                <a:spcBef>
                  <a:spcPts val="750"/>
                </a:spcBef>
                <a:buFontTx/>
                <a:buNone/>
                <a:defRPr sz="1500" b="0" i="0" kern="1200">
                  <a:solidFill>
                    <a:schemeClr val="bg1"/>
                  </a:solidFill>
                  <a:latin typeface="ALS Hauss" pitchFamily="2" charset="0"/>
                  <a:ea typeface="+mn-ea"/>
                  <a:cs typeface="+mn-cs"/>
                </a:defRPr>
              </a:lvl2pPr>
              <a:lvl3pPr marL="0" indent="-228600" algn="l" defTabSz="914400" rtl="0" eaLnBrk="1" latinLnBrk="0" hangingPunct="1">
                <a:lnSpc>
                  <a:spcPct val="100000"/>
                </a:lnSpc>
                <a:spcBef>
                  <a:spcPts val="750"/>
                </a:spcBef>
                <a:buFontTx/>
                <a:buBlip>
                  <a:blip r:embed="rId4"/>
                </a:buBlip>
                <a:defRPr sz="1500" b="0" i="0" kern="1200">
                  <a:solidFill>
                    <a:schemeClr val="bg1"/>
                  </a:solidFill>
                  <a:latin typeface="ALS Hauss" pitchFamily="2" charset="0"/>
                  <a:ea typeface="+mn-ea"/>
                  <a:cs typeface="+mn-cs"/>
                </a:defRPr>
              </a:lvl3pPr>
              <a:lvl4pPr marL="460800" indent="-228600" algn="l" defTabSz="914400" rtl="0" eaLnBrk="1" latinLnBrk="0" hangingPunct="1">
                <a:lnSpc>
                  <a:spcPct val="100000"/>
                </a:lnSpc>
                <a:spcBef>
                  <a:spcPts val="750"/>
                </a:spcBef>
                <a:buFont typeface="Arial" panose="020B0604020202020204" pitchFamily="34" charset="0"/>
                <a:buChar char="•"/>
                <a:defRPr sz="1500" b="0" i="0" kern="1200">
                  <a:solidFill>
                    <a:schemeClr val="bg1"/>
                  </a:solidFill>
                  <a:latin typeface="ALS Hauss" pitchFamily="2" charset="0"/>
                  <a:ea typeface="+mn-ea"/>
                  <a:cs typeface="+mn-cs"/>
                </a:defRPr>
              </a:lvl4pPr>
              <a:lvl5pPr marL="691200" indent="-228600" algn="l" defTabSz="914400" rtl="0" eaLnBrk="1" latinLnBrk="0" hangingPunct="1">
                <a:lnSpc>
                  <a:spcPct val="100000"/>
                </a:lnSpc>
                <a:spcBef>
                  <a:spcPts val="750"/>
                </a:spcBef>
                <a:buFont typeface="Arial" panose="020B0604020202020204" pitchFamily="34" charset="0"/>
                <a:buChar char="•"/>
                <a:defRPr sz="1500" b="0" i="0" kern="1200">
                  <a:solidFill>
                    <a:schemeClr val="bg1"/>
                  </a:solidFill>
                  <a:latin typeface="ALS Hauss"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700" b="0" dirty="0">
                  <a:solidFill>
                    <a:schemeClr val="accent1"/>
                  </a:solidFill>
                </a:rPr>
                <a:t>2</a:t>
              </a:r>
            </a:p>
          </p:txBody>
        </p:sp>
      </p:grpSp>
      <p:grpSp>
        <p:nvGrpSpPr>
          <p:cNvPr id="65" name="Gruppieren 64">
            <a:extLst>
              <a:ext uri="{FF2B5EF4-FFF2-40B4-BE49-F238E27FC236}">
                <a16:creationId xmlns:a16="http://schemas.microsoft.com/office/drawing/2014/main" id="{D3A304F7-D061-704D-BE67-5D8D0D3F9201}"/>
              </a:ext>
            </a:extLst>
          </p:cNvPr>
          <p:cNvGrpSpPr/>
          <p:nvPr/>
        </p:nvGrpSpPr>
        <p:grpSpPr>
          <a:xfrm>
            <a:off x="3581400" y="3243741"/>
            <a:ext cx="277173" cy="233995"/>
            <a:chOff x="4076586" y="3510441"/>
            <a:chExt cx="277173" cy="233995"/>
          </a:xfrm>
        </p:grpSpPr>
        <p:sp>
          <p:nvSpPr>
            <p:cNvPr id="66" name="Oval 65">
              <a:extLst>
                <a:ext uri="{FF2B5EF4-FFF2-40B4-BE49-F238E27FC236}">
                  <a16:creationId xmlns:a16="http://schemas.microsoft.com/office/drawing/2014/main" id="{F9C2020E-6B6E-E047-87BD-E6F590D0E8CF}"/>
                </a:ext>
              </a:extLst>
            </p:cNvPr>
            <p:cNvSpPr/>
            <p:nvPr/>
          </p:nvSpPr>
          <p:spPr>
            <a:xfrm>
              <a:off x="4153917" y="3584451"/>
              <a:ext cx="122512" cy="12251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7" name="Inhaltsplatzhalter 17">
              <a:extLst>
                <a:ext uri="{FF2B5EF4-FFF2-40B4-BE49-F238E27FC236}">
                  <a16:creationId xmlns:a16="http://schemas.microsoft.com/office/drawing/2014/main" id="{E672EC95-D48E-DE4C-9543-966AADAE1432}"/>
                </a:ext>
              </a:extLst>
            </p:cNvPr>
            <p:cNvSpPr txBox="1">
              <a:spLocks/>
            </p:cNvSpPr>
            <p:nvPr/>
          </p:nvSpPr>
          <p:spPr>
            <a:xfrm>
              <a:off x="4076586" y="3510441"/>
              <a:ext cx="277173" cy="233995"/>
            </a:xfrm>
            <a:prstGeom prst="rect">
              <a:avLst/>
            </a:prstGeom>
          </p:spPr>
          <p:txBody>
            <a:bodyPr vert="horz" wrap="square" lIns="91440" tIns="90000" rIns="91440" bIns="45720" rtlCol="0">
              <a:spAutoFit/>
            </a:bodyPr>
            <a:lstStyle>
              <a:lvl1pPr marL="0" indent="0" algn="l" defTabSz="914400" rtl="0" eaLnBrk="1" latinLnBrk="0" hangingPunct="1">
                <a:lnSpc>
                  <a:spcPct val="90000"/>
                </a:lnSpc>
                <a:spcBef>
                  <a:spcPts val="1000"/>
                </a:spcBef>
                <a:buFontTx/>
                <a:buNone/>
                <a:defRPr sz="2000" b="1" i="0" kern="1200">
                  <a:solidFill>
                    <a:schemeClr val="bg1"/>
                  </a:solidFill>
                  <a:latin typeface="ALS Hauss Bold" pitchFamily="2" charset="0"/>
                  <a:ea typeface="+mn-ea"/>
                  <a:cs typeface="+mn-cs"/>
                </a:defRPr>
              </a:lvl1pPr>
              <a:lvl2pPr marL="0" indent="0" algn="l" defTabSz="914400" rtl="0" eaLnBrk="1" latinLnBrk="0" hangingPunct="1">
                <a:lnSpc>
                  <a:spcPct val="100000"/>
                </a:lnSpc>
                <a:spcBef>
                  <a:spcPts val="750"/>
                </a:spcBef>
                <a:buFontTx/>
                <a:buNone/>
                <a:defRPr sz="1500" b="0" i="0" kern="1200">
                  <a:solidFill>
                    <a:schemeClr val="bg1"/>
                  </a:solidFill>
                  <a:latin typeface="ALS Hauss" pitchFamily="2" charset="0"/>
                  <a:ea typeface="+mn-ea"/>
                  <a:cs typeface="+mn-cs"/>
                </a:defRPr>
              </a:lvl2pPr>
              <a:lvl3pPr marL="0" indent="-228600" algn="l" defTabSz="914400" rtl="0" eaLnBrk="1" latinLnBrk="0" hangingPunct="1">
                <a:lnSpc>
                  <a:spcPct val="100000"/>
                </a:lnSpc>
                <a:spcBef>
                  <a:spcPts val="750"/>
                </a:spcBef>
                <a:buFontTx/>
                <a:buBlip>
                  <a:blip r:embed="rId4"/>
                </a:buBlip>
                <a:defRPr sz="1500" b="0" i="0" kern="1200">
                  <a:solidFill>
                    <a:schemeClr val="bg1"/>
                  </a:solidFill>
                  <a:latin typeface="ALS Hauss" pitchFamily="2" charset="0"/>
                  <a:ea typeface="+mn-ea"/>
                  <a:cs typeface="+mn-cs"/>
                </a:defRPr>
              </a:lvl3pPr>
              <a:lvl4pPr marL="460800" indent="-228600" algn="l" defTabSz="914400" rtl="0" eaLnBrk="1" latinLnBrk="0" hangingPunct="1">
                <a:lnSpc>
                  <a:spcPct val="100000"/>
                </a:lnSpc>
                <a:spcBef>
                  <a:spcPts val="750"/>
                </a:spcBef>
                <a:buFont typeface="Arial" panose="020B0604020202020204" pitchFamily="34" charset="0"/>
                <a:buChar char="•"/>
                <a:defRPr sz="1500" b="0" i="0" kern="1200">
                  <a:solidFill>
                    <a:schemeClr val="bg1"/>
                  </a:solidFill>
                  <a:latin typeface="ALS Hauss" pitchFamily="2" charset="0"/>
                  <a:ea typeface="+mn-ea"/>
                  <a:cs typeface="+mn-cs"/>
                </a:defRPr>
              </a:lvl4pPr>
              <a:lvl5pPr marL="691200" indent="-228600" algn="l" defTabSz="914400" rtl="0" eaLnBrk="1" latinLnBrk="0" hangingPunct="1">
                <a:lnSpc>
                  <a:spcPct val="100000"/>
                </a:lnSpc>
                <a:spcBef>
                  <a:spcPts val="750"/>
                </a:spcBef>
                <a:buFont typeface="Arial" panose="020B0604020202020204" pitchFamily="34" charset="0"/>
                <a:buChar char="•"/>
                <a:defRPr sz="1500" b="0" i="0" kern="1200">
                  <a:solidFill>
                    <a:schemeClr val="bg1"/>
                  </a:solidFill>
                  <a:latin typeface="ALS Hauss"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700" b="0" dirty="0">
                  <a:solidFill>
                    <a:schemeClr val="accent1"/>
                  </a:solidFill>
                </a:rPr>
                <a:t>2</a:t>
              </a:r>
            </a:p>
          </p:txBody>
        </p:sp>
      </p:grpSp>
      <p:grpSp>
        <p:nvGrpSpPr>
          <p:cNvPr id="68" name="Gruppieren 67">
            <a:extLst>
              <a:ext uri="{FF2B5EF4-FFF2-40B4-BE49-F238E27FC236}">
                <a16:creationId xmlns:a16="http://schemas.microsoft.com/office/drawing/2014/main" id="{58752E9D-23F5-BE47-9889-E55F3A729CE4}"/>
              </a:ext>
            </a:extLst>
          </p:cNvPr>
          <p:cNvGrpSpPr/>
          <p:nvPr/>
        </p:nvGrpSpPr>
        <p:grpSpPr>
          <a:xfrm>
            <a:off x="3019694" y="3349360"/>
            <a:ext cx="277173" cy="233995"/>
            <a:chOff x="4076586" y="3510441"/>
            <a:chExt cx="277173" cy="233995"/>
          </a:xfrm>
        </p:grpSpPr>
        <p:sp>
          <p:nvSpPr>
            <p:cNvPr id="69" name="Oval 68">
              <a:extLst>
                <a:ext uri="{FF2B5EF4-FFF2-40B4-BE49-F238E27FC236}">
                  <a16:creationId xmlns:a16="http://schemas.microsoft.com/office/drawing/2014/main" id="{4C0294E1-1A06-2544-9E4B-9CAAC2015791}"/>
                </a:ext>
              </a:extLst>
            </p:cNvPr>
            <p:cNvSpPr/>
            <p:nvPr/>
          </p:nvSpPr>
          <p:spPr>
            <a:xfrm>
              <a:off x="4153917" y="3584451"/>
              <a:ext cx="122512" cy="12251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0" name="Inhaltsplatzhalter 17">
              <a:extLst>
                <a:ext uri="{FF2B5EF4-FFF2-40B4-BE49-F238E27FC236}">
                  <a16:creationId xmlns:a16="http://schemas.microsoft.com/office/drawing/2014/main" id="{C8D7D6D1-53E2-E64B-AE5E-97FEA70039DE}"/>
                </a:ext>
              </a:extLst>
            </p:cNvPr>
            <p:cNvSpPr txBox="1">
              <a:spLocks/>
            </p:cNvSpPr>
            <p:nvPr/>
          </p:nvSpPr>
          <p:spPr>
            <a:xfrm>
              <a:off x="4076586" y="3510441"/>
              <a:ext cx="277173" cy="233995"/>
            </a:xfrm>
            <a:prstGeom prst="rect">
              <a:avLst/>
            </a:prstGeom>
          </p:spPr>
          <p:txBody>
            <a:bodyPr vert="horz" wrap="square" lIns="91440" tIns="90000" rIns="91440" bIns="45720" rtlCol="0">
              <a:spAutoFit/>
            </a:bodyPr>
            <a:lstStyle>
              <a:lvl1pPr marL="0" indent="0" algn="l" defTabSz="914400" rtl="0" eaLnBrk="1" latinLnBrk="0" hangingPunct="1">
                <a:lnSpc>
                  <a:spcPct val="90000"/>
                </a:lnSpc>
                <a:spcBef>
                  <a:spcPts val="1000"/>
                </a:spcBef>
                <a:buFontTx/>
                <a:buNone/>
                <a:defRPr sz="2000" b="1" i="0" kern="1200">
                  <a:solidFill>
                    <a:schemeClr val="bg1"/>
                  </a:solidFill>
                  <a:latin typeface="ALS Hauss Bold" pitchFamily="2" charset="0"/>
                  <a:ea typeface="+mn-ea"/>
                  <a:cs typeface="+mn-cs"/>
                </a:defRPr>
              </a:lvl1pPr>
              <a:lvl2pPr marL="0" indent="0" algn="l" defTabSz="914400" rtl="0" eaLnBrk="1" latinLnBrk="0" hangingPunct="1">
                <a:lnSpc>
                  <a:spcPct val="100000"/>
                </a:lnSpc>
                <a:spcBef>
                  <a:spcPts val="750"/>
                </a:spcBef>
                <a:buFontTx/>
                <a:buNone/>
                <a:defRPr sz="1500" b="0" i="0" kern="1200">
                  <a:solidFill>
                    <a:schemeClr val="bg1"/>
                  </a:solidFill>
                  <a:latin typeface="ALS Hauss" pitchFamily="2" charset="0"/>
                  <a:ea typeface="+mn-ea"/>
                  <a:cs typeface="+mn-cs"/>
                </a:defRPr>
              </a:lvl2pPr>
              <a:lvl3pPr marL="0" indent="-228600" algn="l" defTabSz="914400" rtl="0" eaLnBrk="1" latinLnBrk="0" hangingPunct="1">
                <a:lnSpc>
                  <a:spcPct val="100000"/>
                </a:lnSpc>
                <a:spcBef>
                  <a:spcPts val="750"/>
                </a:spcBef>
                <a:buFontTx/>
                <a:buBlip>
                  <a:blip r:embed="rId4"/>
                </a:buBlip>
                <a:defRPr sz="1500" b="0" i="0" kern="1200">
                  <a:solidFill>
                    <a:schemeClr val="bg1"/>
                  </a:solidFill>
                  <a:latin typeface="ALS Hauss" pitchFamily="2" charset="0"/>
                  <a:ea typeface="+mn-ea"/>
                  <a:cs typeface="+mn-cs"/>
                </a:defRPr>
              </a:lvl3pPr>
              <a:lvl4pPr marL="460800" indent="-228600" algn="l" defTabSz="914400" rtl="0" eaLnBrk="1" latinLnBrk="0" hangingPunct="1">
                <a:lnSpc>
                  <a:spcPct val="100000"/>
                </a:lnSpc>
                <a:spcBef>
                  <a:spcPts val="750"/>
                </a:spcBef>
                <a:buFont typeface="Arial" panose="020B0604020202020204" pitchFamily="34" charset="0"/>
                <a:buChar char="•"/>
                <a:defRPr sz="1500" b="0" i="0" kern="1200">
                  <a:solidFill>
                    <a:schemeClr val="bg1"/>
                  </a:solidFill>
                  <a:latin typeface="ALS Hauss" pitchFamily="2" charset="0"/>
                  <a:ea typeface="+mn-ea"/>
                  <a:cs typeface="+mn-cs"/>
                </a:defRPr>
              </a:lvl4pPr>
              <a:lvl5pPr marL="691200" indent="-228600" algn="l" defTabSz="914400" rtl="0" eaLnBrk="1" latinLnBrk="0" hangingPunct="1">
                <a:lnSpc>
                  <a:spcPct val="100000"/>
                </a:lnSpc>
                <a:spcBef>
                  <a:spcPts val="750"/>
                </a:spcBef>
                <a:buFont typeface="Arial" panose="020B0604020202020204" pitchFamily="34" charset="0"/>
                <a:buChar char="•"/>
                <a:defRPr sz="1500" b="0" i="0" kern="1200">
                  <a:solidFill>
                    <a:schemeClr val="bg1"/>
                  </a:solidFill>
                  <a:latin typeface="ALS Hauss"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700" b="0" dirty="0">
                  <a:solidFill>
                    <a:schemeClr val="accent1"/>
                  </a:solidFill>
                </a:rPr>
                <a:t>2</a:t>
              </a:r>
            </a:p>
          </p:txBody>
        </p:sp>
      </p:grpSp>
      <p:grpSp>
        <p:nvGrpSpPr>
          <p:cNvPr id="71" name="Gruppieren 70">
            <a:extLst>
              <a:ext uri="{FF2B5EF4-FFF2-40B4-BE49-F238E27FC236}">
                <a16:creationId xmlns:a16="http://schemas.microsoft.com/office/drawing/2014/main" id="{8751C8BF-AB5C-0F4E-9947-27A65360661B}"/>
              </a:ext>
            </a:extLst>
          </p:cNvPr>
          <p:cNvGrpSpPr/>
          <p:nvPr/>
        </p:nvGrpSpPr>
        <p:grpSpPr>
          <a:xfrm>
            <a:off x="3082009" y="2786688"/>
            <a:ext cx="277173" cy="233995"/>
            <a:chOff x="4076586" y="3510441"/>
            <a:chExt cx="277173" cy="233995"/>
          </a:xfrm>
        </p:grpSpPr>
        <p:sp>
          <p:nvSpPr>
            <p:cNvPr id="72" name="Oval 71">
              <a:extLst>
                <a:ext uri="{FF2B5EF4-FFF2-40B4-BE49-F238E27FC236}">
                  <a16:creationId xmlns:a16="http://schemas.microsoft.com/office/drawing/2014/main" id="{AFEB5053-4C2B-874E-AB76-6E3B8B521AAD}"/>
                </a:ext>
              </a:extLst>
            </p:cNvPr>
            <p:cNvSpPr/>
            <p:nvPr/>
          </p:nvSpPr>
          <p:spPr>
            <a:xfrm>
              <a:off x="4153917" y="3584451"/>
              <a:ext cx="122512" cy="12251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3" name="Inhaltsplatzhalter 17">
              <a:extLst>
                <a:ext uri="{FF2B5EF4-FFF2-40B4-BE49-F238E27FC236}">
                  <a16:creationId xmlns:a16="http://schemas.microsoft.com/office/drawing/2014/main" id="{6B58FB67-D4F5-C74A-866E-5CC78978008E}"/>
                </a:ext>
              </a:extLst>
            </p:cNvPr>
            <p:cNvSpPr txBox="1">
              <a:spLocks/>
            </p:cNvSpPr>
            <p:nvPr/>
          </p:nvSpPr>
          <p:spPr>
            <a:xfrm>
              <a:off x="4076586" y="3510441"/>
              <a:ext cx="277173" cy="233995"/>
            </a:xfrm>
            <a:prstGeom prst="rect">
              <a:avLst/>
            </a:prstGeom>
          </p:spPr>
          <p:txBody>
            <a:bodyPr vert="horz" wrap="square" lIns="91440" tIns="90000" rIns="91440" bIns="45720" rtlCol="0">
              <a:spAutoFit/>
            </a:bodyPr>
            <a:lstStyle>
              <a:lvl1pPr marL="0" indent="0" algn="l" defTabSz="914400" rtl="0" eaLnBrk="1" latinLnBrk="0" hangingPunct="1">
                <a:lnSpc>
                  <a:spcPct val="90000"/>
                </a:lnSpc>
                <a:spcBef>
                  <a:spcPts val="1000"/>
                </a:spcBef>
                <a:buFontTx/>
                <a:buNone/>
                <a:defRPr sz="2000" b="1" i="0" kern="1200">
                  <a:solidFill>
                    <a:schemeClr val="bg1"/>
                  </a:solidFill>
                  <a:latin typeface="ALS Hauss Bold" pitchFamily="2" charset="0"/>
                  <a:ea typeface="+mn-ea"/>
                  <a:cs typeface="+mn-cs"/>
                </a:defRPr>
              </a:lvl1pPr>
              <a:lvl2pPr marL="0" indent="0" algn="l" defTabSz="914400" rtl="0" eaLnBrk="1" latinLnBrk="0" hangingPunct="1">
                <a:lnSpc>
                  <a:spcPct val="100000"/>
                </a:lnSpc>
                <a:spcBef>
                  <a:spcPts val="750"/>
                </a:spcBef>
                <a:buFontTx/>
                <a:buNone/>
                <a:defRPr sz="1500" b="0" i="0" kern="1200">
                  <a:solidFill>
                    <a:schemeClr val="bg1"/>
                  </a:solidFill>
                  <a:latin typeface="ALS Hauss" pitchFamily="2" charset="0"/>
                  <a:ea typeface="+mn-ea"/>
                  <a:cs typeface="+mn-cs"/>
                </a:defRPr>
              </a:lvl2pPr>
              <a:lvl3pPr marL="0" indent="-228600" algn="l" defTabSz="914400" rtl="0" eaLnBrk="1" latinLnBrk="0" hangingPunct="1">
                <a:lnSpc>
                  <a:spcPct val="100000"/>
                </a:lnSpc>
                <a:spcBef>
                  <a:spcPts val="750"/>
                </a:spcBef>
                <a:buFontTx/>
                <a:buBlip>
                  <a:blip r:embed="rId4"/>
                </a:buBlip>
                <a:defRPr sz="1500" b="0" i="0" kern="1200">
                  <a:solidFill>
                    <a:schemeClr val="bg1"/>
                  </a:solidFill>
                  <a:latin typeface="ALS Hauss" pitchFamily="2" charset="0"/>
                  <a:ea typeface="+mn-ea"/>
                  <a:cs typeface="+mn-cs"/>
                </a:defRPr>
              </a:lvl3pPr>
              <a:lvl4pPr marL="460800" indent="-228600" algn="l" defTabSz="914400" rtl="0" eaLnBrk="1" latinLnBrk="0" hangingPunct="1">
                <a:lnSpc>
                  <a:spcPct val="100000"/>
                </a:lnSpc>
                <a:spcBef>
                  <a:spcPts val="750"/>
                </a:spcBef>
                <a:buFont typeface="Arial" panose="020B0604020202020204" pitchFamily="34" charset="0"/>
                <a:buChar char="•"/>
                <a:defRPr sz="1500" b="0" i="0" kern="1200">
                  <a:solidFill>
                    <a:schemeClr val="bg1"/>
                  </a:solidFill>
                  <a:latin typeface="ALS Hauss" pitchFamily="2" charset="0"/>
                  <a:ea typeface="+mn-ea"/>
                  <a:cs typeface="+mn-cs"/>
                </a:defRPr>
              </a:lvl4pPr>
              <a:lvl5pPr marL="691200" indent="-228600" algn="l" defTabSz="914400" rtl="0" eaLnBrk="1" latinLnBrk="0" hangingPunct="1">
                <a:lnSpc>
                  <a:spcPct val="100000"/>
                </a:lnSpc>
                <a:spcBef>
                  <a:spcPts val="750"/>
                </a:spcBef>
                <a:buFont typeface="Arial" panose="020B0604020202020204" pitchFamily="34" charset="0"/>
                <a:buChar char="•"/>
                <a:defRPr sz="1500" b="0" i="0" kern="1200">
                  <a:solidFill>
                    <a:schemeClr val="bg1"/>
                  </a:solidFill>
                  <a:latin typeface="ALS Hauss"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700" b="0" dirty="0">
                  <a:solidFill>
                    <a:schemeClr val="accent1"/>
                  </a:solidFill>
                </a:rPr>
                <a:t>2</a:t>
              </a:r>
            </a:p>
          </p:txBody>
        </p:sp>
      </p:grpSp>
      <p:grpSp>
        <p:nvGrpSpPr>
          <p:cNvPr id="74" name="Gruppieren 73">
            <a:extLst>
              <a:ext uri="{FF2B5EF4-FFF2-40B4-BE49-F238E27FC236}">
                <a16:creationId xmlns:a16="http://schemas.microsoft.com/office/drawing/2014/main" id="{D4E10B36-3E3D-7F4B-B1A5-29FA253F405D}"/>
              </a:ext>
            </a:extLst>
          </p:cNvPr>
          <p:cNvGrpSpPr/>
          <p:nvPr/>
        </p:nvGrpSpPr>
        <p:grpSpPr>
          <a:xfrm>
            <a:off x="3082009" y="2039976"/>
            <a:ext cx="277173" cy="233995"/>
            <a:chOff x="4076586" y="3510441"/>
            <a:chExt cx="277173" cy="233995"/>
          </a:xfrm>
        </p:grpSpPr>
        <p:sp>
          <p:nvSpPr>
            <p:cNvPr id="75" name="Oval 74">
              <a:extLst>
                <a:ext uri="{FF2B5EF4-FFF2-40B4-BE49-F238E27FC236}">
                  <a16:creationId xmlns:a16="http://schemas.microsoft.com/office/drawing/2014/main" id="{F3878A83-EB1D-8749-AF19-8EBFCCF3C06E}"/>
                </a:ext>
              </a:extLst>
            </p:cNvPr>
            <p:cNvSpPr/>
            <p:nvPr/>
          </p:nvSpPr>
          <p:spPr>
            <a:xfrm>
              <a:off x="4153917" y="3584451"/>
              <a:ext cx="122512" cy="12251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6" name="Inhaltsplatzhalter 17">
              <a:extLst>
                <a:ext uri="{FF2B5EF4-FFF2-40B4-BE49-F238E27FC236}">
                  <a16:creationId xmlns:a16="http://schemas.microsoft.com/office/drawing/2014/main" id="{D8054E6F-FA2F-F74F-984A-4A228DD941E6}"/>
                </a:ext>
              </a:extLst>
            </p:cNvPr>
            <p:cNvSpPr txBox="1">
              <a:spLocks/>
            </p:cNvSpPr>
            <p:nvPr/>
          </p:nvSpPr>
          <p:spPr>
            <a:xfrm>
              <a:off x="4076586" y="3510441"/>
              <a:ext cx="277173" cy="233995"/>
            </a:xfrm>
            <a:prstGeom prst="rect">
              <a:avLst/>
            </a:prstGeom>
          </p:spPr>
          <p:txBody>
            <a:bodyPr vert="horz" wrap="square" lIns="91440" tIns="90000" rIns="91440" bIns="45720" rtlCol="0">
              <a:spAutoFit/>
            </a:bodyPr>
            <a:lstStyle>
              <a:lvl1pPr marL="0" indent="0" algn="l" defTabSz="914400" rtl="0" eaLnBrk="1" latinLnBrk="0" hangingPunct="1">
                <a:lnSpc>
                  <a:spcPct val="90000"/>
                </a:lnSpc>
                <a:spcBef>
                  <a:spcPts val="1000"/>
                </a:spcBef>
                <a:buFontTx/>
                <a:buNone/>
                <a:defRPr sz="2000" b="1" i="0" kern="1200">
                  <a:solidFill>
                    <a:schemeClr val="bg1"/>
                  </a:solidFill>
                  <a:latin typeface="ALS Hauss Bold" pitchFamily="2" charset="0"/>
                  <a:ea typeface="+mn-ea"/>
                  <a:cs typeface="+mn-cs"/>
                </a:defRPr>
              </a:lvl1pPr>
              <a:lvl2pPr marL="0" indent="0" algn="l" defTabSz="914400" rtl="0" eaLnBrk="1" latinLnBrk="0" hangingPunct="1">
                <a:lnSpc>
                  <a:spcPct val="100000"/>
                </a:lnSpc>
                <a:spcBef>
                  <a:spcPts val="750"/>
                </a:spcBef>
                <a:buFontTx/>
                <a:buNone/>
                <a:defRPr sz="1500" b="0" i="0" kern="1200">
                  <a:solidFill>
                    <a:schemeClr val="bg1"/>
                  </a:solidFill>
                  <a:latin typeface="ALS Hauss" pitchFamily="2" charset="0"/>
                  <a:ea typeface="+mn-ea"/>
                  <a:cs typeface="+mn-cs"/>
                </a:defRPr>
              </a:lvl2pPr>
              <a:lvl3pPr marL="0" indent="-228600" algn="l" defTabSz="914400" rtl="0" eaLnBrk="1" latinLnBrk="0" hangingPunct="1">
                <a:lnSpc>
                  <a:spcPct val="100000"/>
                </a:lnSpc>
                <a:spcBef>
                  <a:spcPts val="750"/>
                </a:spcBef>
                <a:buFontTx/>
                <a:buBlip>
                  <a:blip r:embed="rId4"/>
                </a:buBlip>
                <a:defRPr sz="1500" b="0" i="0" kern="1200">
                  <a:solidFill>
                    <a:schemeClr val="bg1"/>
                  </a:solidFill>
                  <a:latin typeface="ALS Hauss" pitchFamily="2" charset="0"/>
                  <a:ea typeface="+mn-ea"/>
                  <a:cs typeface="+mn-cs"/>
                </a:defRPr>
              </a:lvl3pPr>
              <a:lvl4pPr marL="460800" indent="-228600" algn="l" defTabSz="914400" rtl="0" eaLnBrk="1" latinLnBrk="0" hangingPunct="1">
                <a:lnSpc>
                  <a:spcPct val="100000"/>
                </a:lnSpc>
                <a:spcBef>
                  <a:spcPts val="750"/>
                </a:spcBef>
                <a:buFont typeface="Arial" panose="020B0604020202020204" pitchFamily="34" charset="0"/>
                <a:buChar char="•"/>
                <a:defRPr sz="1500" b="0" i="0" kern="1200">
                  <a:solidFill>
                    <a:schemeClr val="bg1"/>
                  </a:solidFill>
                  <a:latin typeface="ALS Hauss" pitchFamily="2" charset="0"/>
                  <a:ea typeface="+mn-ea"/>
                  <a:cs typeface="+mn-cs"/>
                </a:defRPr>
              </a:lvl4pPr>
              <a:lvl5pPr marL="691200" indent="-228600" algn="l" defTabSz="914400" rtl="0" eaLnBrk="1" latinLnBrk="0" hangingPunct="1">
                <a:lnSpc>
                  <a:spcPct val="100000"/>
                </a:lnSpc>
                <a:spcBef>
                  <a:spcPts val="750"/>
                </a:spcBef>
                <a:buFont typeface="Arial" panose="020B0604020202020204" pitchFamily="34" charset="0"/>
                <a:buChar char="•"/>
                <a:defRPr sz="1500" b="0" i="0" kern="1200">
                  <a:solidFill>
                    <a:schemeClr val="bg1"/>
                  </a:solidFill>
                  <a:latin typeface="ALS Hauss"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700" b="0" dirty="0">
                  <a:solidFill>
                    <a:schemeClr val="accent1"/>
                  </a:solidFill>
                </a:rPr>
                <a:t>2</a:t>
              </a:r>
            </a:p>
          </p:txBody>
        </p:sp>
      </p:grpSp>
      <p:grpSp>
        <p:nvGrpSpPr>
          <p:cNvPr id="77" name="Gruppieren 76">
            <a:extLst>
              <a:ext uri="{FF2B5EF4-FFF2-40B4-BE49-F238E27FC236}">
                <a16:creationId xmlns:a16="http://schemas.microsoft.com/office/drawing/2014/main" id="{57D423D5-31B7-C149-AA4B-D5A376BAAB75}"/>
              </a:ext>
            </a:extLst>
          </p:cNvPr>
          <p:cNvGrpSpPr/>
          <p:nvPr/>
        </p:nvGrpSpPr>
        <p:grpSpPr>
          <a:xfrm>
            <a:off x="3036289" y="1887576"/>
            <a:ext cx="277173" cy="233995"/>
            <a:chOff x="4076586" y="3510441"/>
            <a:chExt cx="277173" cy="233995"/>
          </a:xfrm>
        </p:grpSpPr>
        <p:sp>
          <p:nvSpPr>
            <p:cNvPr id="78" name="Oval 77">
              <a:extLst>
                <a:ext uri="{FF2B5EF4-FFF2-40B4-BE49-F238E27FC236}">
                  <a16:creationId xmlns:a16="http://schemas.microsoft.com/office/drawing/2014/main" id="{95615CC2-699C-224E-AF4F-81A037DA009E}"/>
                </a:ext>
              </a:extLst>
            </p:cNvPr>
            <p:cNvSpPr/>
            <p:nvPr/>
          </p:nvSpPr>
          <p:spPr>
            <a:xfrm>
              <a:off x="4153917" y="3584451"/>
              <a:ext cx="122512" cy="12251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9" name="Inhaltsplatzhalter 17">
              <a:extLst>
                <a:ext uri="{FF2B5EF4-FFF2-40B4-BE49-F238E27FC236}">
                  <a16:creationId xmlns:a16="http://schemas.microsoft.com/office/drawing/2014/main" id="{527BF359-3EF2-DC44-80D0-D03F73F68F16}"/>
                </a:ext>
              </a:extLst>
            </p:cNvPr>
            <p:cNvSpPr txBox="1">
              <a:spLocks/>
            </p:cNvSpPr>
            <p:nvPr/>
          </p:nvSpPr>
          <p:spPr>
            <a:xfrm>
              <a:off x="4076586" y="3510441"/>
              <a:ext cx="277173" cy="233995"/>
            </a:xfrm>
            <a:prstGeom prst="rect">
              <a:avLst/>
            </a:prstGeom>
          </p:spPr>
          <p:txBody>
            <a:bodyPr vert="horz" wrap="square" lIns="91440" tIns="90000" rIns="91440" bIns="45720" rtlCol="0">
              <a:spAutoFit/>
            </a:bodyPr>
            <a:lstStyle>
              <a:lvl1pPr marL="0" indent="0" algn="l" defTabSz="914400" rtl="0" eaLnBrk="1" latinLnBrk="0" hangingPunct="1">
                <a:lnSpc>
                  <a:spcPct val="90000"/>
                </a:lnSpc>
                <a:spcBef>
                  <a:spcPts val="1000"/>
                </a:spcBef>
                <a:buFontTx/>
                <a:buNone/>
                <a:defRPr sz="2000" b="1" i="0" kern="1200">
                  <a:solidFill>
                    <a:schemeClr val="bg1"/>
                  </a:solidFill>
                  <a:latin typeface="ALS Hauss Bold" pitchFamily="2" charset="0"/>
                  <a:ea typeface="+mn-ea"/>
                  <a:cs typeface="+mn-cs"/>
                </a:defRPr>
              </a:lvl1pPr>
              <a:lvl2pPr marL="0" indent="0" algn="l" defTabSz="914400" rtl="0" eaLnBrk="1" latinLnBrk="0" hangingPunct="1">
                <a:lnSpc>
                  <a:spcPct val="100000"/>
                </a:lnSpc>
                <a:spcBef>
                  <a:spcPts val="750"/>
                </a:spcBef>
                <a:buFontTx/>
                <a:buNone/>
                <a:defRPr sz="1500" b="0" i="0" kern="1200">
                  <a:solidFill>
                    <a:schemeClr val="bg1"/>
                  </a:solidFill>
                  <a:latin typeface="ALS Hauss" pitchFamily="2" charset="0"/>
                  <a:ea typeface="+mn-ea"/>
                  <a:cs typeface="+mn-cs"/>
                </a:defRPr>
              </a:lvl2pPr>
              <a:lvl3pPr marL="0" indent="-228600" algn="l" defTabSz="914400" rtl="0" eaLnBrk="1" latinLnBrk="0" hangingPunct="1">
                <a:lnSpc>
                  <a:spcPct val="100000"/>
                </a:lnSpc>
                <a:spcBef>
                  <a:spcPts val="750"/>
                </a:spcBef>
                <a:buFontTx/>
                <a:buBlip>
                  <a:blip r:embed="rId4"/>
                </a:buBlip>
                <a:defRPr sz="1500" b="0" i="0" kern="1200">
                  <a:solidFill>
                    <a:schemeClr val="bg1"/>
                  </a:solidFill>
                  <a:latin typeface="ALS Hauss" pitchFamily="2" charset="0"/>
                  <a:ea typeface="+mn-ea"/>
                  <a:cs typeface="+mn-cs"/>
                </a:defRPr>
              </a:lvl3pPr>
              <a:lvl4pPr marL="460800" indent="-228600" algn="l" defTabSz="914400" rtl="0" eaLnBrk="1" latinLnBrk="0" hangingPunct="1">
                <a:lnSpc>
                  <a:spcPct val="100000"/>
                </a:lnSpc>
                <a:spcBef>
                  <a:spcPts val="750"/>
                </a:spcBef>
                <a:buFont typeface="Arial" panose="020B0604020202020204" pitchFamily="34" charset="0"/>
                <a:buChar char="•"/>
                <a:defRPr sz="1500" b="0" i="0" kern="1200">
                  <a:solidFill>
                    <a:schemeClr val="bg1"/>
                  </a:solidFill>
                  <a:latin typeface="ALS Hauss" pitchFamily="2" charset="0"/>
                  <a:ea typeface="+mn-ea"/>
                  <a:cs typeface="+mn-cs"/>
                </a:defRPr>
              </a:lvl4pPr>
              <a:lvl5pPr marL="691200" indent="-228600" algn="l" defTabSz="914400" rtl="0" eaLnBrk="1" latinLnBrk="0" hangingPunct="1">
                <a:lnSpc>
                  <a:spcPct val="100000"/>
                </a:lnSpc>
                <a:spcBef>
                  <a:spcPts val="750"/>
                </a:spcBef>
                <a:buFont typeface="Arial" panose="020B0604020202020204" pitchFamily="34" charset="0"/>
                <a:buChar char="•"/>
                <a:defRPr sz="1500" b="0" i="0" kern="1200">
                  <a:solidFill>
                    <a:schemeClr val="bg1"/>
                  </a:solidFill>
                  <a:latin typeface="ALS Hauss"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700" b="0" dirty="0">
                  <a:solidFill>
                    <a:schemeClr val="accent1"/>
                  </a:solidFill>
                </a:rPr>
                <a:t>2</a:t>
              </a:r>
            </a:p>
          </p:txBody>
        </p:sp>
      </p:grpSp>
      <p:grpSp>
        <p:nvGrpSpPr>
          <p:cNvPr id="80" name="Gruppieren 79">
            <a:extLst>
              <a:ext uri="{FF2B5EF4-FFF2-40B4-BE49-F238E27FC236}">
                <a16:creationId xmlns:a16="http://schemas.microsoft.com/office/drawing/2014/main" id="{0AD82EC7-1320-704B-AA7B-1994869A4D41}"/>
              </a:ext>
            </a:extLst>
          </p:cNvPr>
          <p:cNvGrpSpPr/>
          <p:nvPr/>
        </p:nvGrpSpPr>
        <p:grpSpPr>
          <a:xfrm>
            <a:off x="2229713" y="1579839"/>
            <a:ext cx="277173" cy="233995"/>
            <a:chOff x="4076586" y="3510441"/>
            <a:chExt cx="277173" cy="233995"/>
          </a:xfrm>
        </p:grpSpPr>
        <p:sp>
          <p:nvSpPr>
            <p:cNvPr id="81" name="Oval 80">
              <a:extLst>
                <a:ext uri="{FF2B5EF4-FFF2-40B4-BE49-F238E27FC236}">
                  <a16:creationId xmlns:a16="http://schemas.microsoft.com/office/drawing/2014/main" id="{E254DB5C-65FF-0146-A5C5-D4B0B23376D8}"/>
                </a:ext>
              </a:extLst>
            </p:cNvPr>
            <p:cNvSpPr/>
            <p:nvPr/>
          </p:nvSpPr>
          <p:spPr>
            <a:xfrm>
              <a:off x="4153917" y="3584451"/>
              <a:ext cx="122512" cy="12251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2" name="Inhaltsplatzhalter 17">
              <a:extLst>
                <a:ext uri="{FF2B5EF4-FFF2-40B4-BE49-F238E27FC236}">
                  <a16:creationId xmlns:a16="http://schemas.microsoft.com/office/drawing/2014/main" id="{2892CC75-8B62-4E43-B387-B7AB32E6BF01}"/>
                </a:ext>
              </a:extLst>
            </p:cNvPr>
            <p:cNvSpPr txBox="1">
              <a:spLocks/>
            </p:cNvSpPr>
            <p:nvPr/>
          </p:nvSpPr>
          <p:spPr>
            <a:xfrm>
              <a:off x="4076586" y="3510441"/>
              <a:ext cx="277173" cy="233995"/>
            </a:xfrm>
            <a:prstGeom prst="rect">
              <a:avLst/>
            </a:prstGeom>
          </p:spPr>
          <p:txBody>
            <a:bodyPr vert="horz" wrap="square" lIns="91440" tIns="90000" rIns="91440" bIns="45720" rtlCol="0">
              <a:spAutoFit/>
            </a:bodyPr>
            <a:lstStyle>
              <a:lvl1pPr marL="0" indent="0" algn="l" defTabSz="914400" rtl="0" eaLnBrk="1" latinLnBrk="0" hangingPunct="1">
                <a:lnSpc>
                  <a:spcPct val="90000"/>
                </a:lnSpc>
                <a:spcBef>
                  <a:spcPts val="1000"/>
                </a:spcBef>
                <a:buFontTx/>
                <a:buNone/>
                <a:defRPr sz="2000" b="1" i="0" kern="1200">
                  <a:solidFill>
                    <a:schemeClr val="bg1"/>
                  </a:solidFill>
                  <a:latin typeface="ALS Hauss Bold" pitchFamily="2" charset="0"/>
                  <a:ea typeface="+mn-ea"/>
                  <a:cs typeface="+mn-cs"/>
                </a:defRPr>
              </a:lvl1pPr>
              <a:lvl2pPr marL="0" indent="0" algn="l" defTabSz="914400" rtl="0" eaLnBrk="1" latinLnBrk="0" hangingPunct="1">
                <a:lnSpc>
                  <a:spcPct val="100000"/>
                </a:lnSpc>
                <a:spcBef>
                  <a:spcPts val="750"/>
                </a:spcBef>
                <a:buFontTx/>
                <a:buNone/>
                <a:defRPr sz="1500" b="0" i="0" kern="1200">
                  <a:solidFill>
                    <a:schemeClr val="bg1"/>
                  </a:solidFill>
                  <a:latin typeface="ALS Hauss" pitchFamily="2" charset="0"/>
                  <a:ea typeface="+mn-ea"/>
                  <a:cs typeface="+mn-cs"/>
                </a:defRPr>
              </a:lvl2pPr>
              <a:lvl3pPr marL="0" indent="-228600" algn="l" defTabSz="914400" rtl="0" eaLnBrk="1" latinLnBrk="0" hangingPunct="1">
                <a:lnSpc>
                  <a:spcPct val="100000"/>
                </a:lnSpc>
                <a:spcBef>
                  <a:spcPts val="750"/>
                </a:spcBef>
                <a:buFontTx/>
                <a:buBlip>
                  <a:blip r:embed="rId4"/>
                </a:buBlip>
                <a:defRPr sz="1500" b="0" i="0" kern="1200">
                  <a:solidFill>
                    <a:schemeClr val="bg1"/>
                  </a:solidFill>
                  <a:latin typeface="ALS Hauss" pitchFamily="2" charset="0"/>
                  <a:ea typeface="+mn-ea"/>
                  <a:cs typeface="+mn-cs"/>
                </a:defRPr>
              </a:lvl3pPr>
              <a:lvl4pPr marL="460800" indent="-228600" algn="l" defTabSz="914400" rtl="0" eaLnBrk="1" latinLnBrk="0" hangingPunct="1">
                <a:lnSpc>
                  <a:spcPct val="100000"/>
                </a:lnSpc>
                <a:spcBef>
                  <a:spcPts val="750"/>
                </a:spcBef>
                <a:buFont typeface="Arial" panose="020B0604020202020204" pitchFamily="34" charset="0"/>
                <a:buChar char="•"/>
                <a:defRPr sz="1500" b="0" i="0" kern="1200">
                  <a:solidFill>
                    <a:schemeClr val="bg1"/>
                  </a:solidFill>
                  <a:latin typeface="ALS Hauss" pitchFamily="2" charset="0"/>
                  <a:ea typeface="+mn-ea"/>
                  <a:cs typeface="+mn-cs"/>
                </a:defRPr>
              </a:lvl4pPr>
              <a:lvl5pPr marL="691200" indent="-228600" algn="l" defTabSz="914400" rtl="0" eaLnBrk="1" latinLnBrk="0" hangingPunct="1">
                <a:lnSpc>
                  <a:spcPct val="100000"/>
                </a:lnSpc>
                <a:spcBef>
                  <a:spcPts val="750"/>
                </a:spcBef>
                <a:buFont typeface="Arial" panose="020B0604020202020204" pitchFamily="34" charset="0"/>
                <a:buChar char="•"/>
                <a:defRPr sz="1500" b="0" i="0" kern="1200">
                  <a:solidFill>
                    <a:schemeClr val="bg1"/>
                  </a:solidFill>
                  <a:latin typeface="ALS Hauss"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700" b="0" dirty="0">
                  <a:solidFill>
                    <a:schemeClr val="accent1"/>
                  </a:solidFill>
                </a:rPr>
                <a:t>2</a:t>
              </a:r>
            </a:p>
          </p:txBody>
        </p:sp>
      </p:grpSp>
      <p:grpSp>
        <p:nvGrpSpPr>
          <p:cNvPr id="86" name="Gruppieren 85">
            <a:extLst>
              <a:ext uri="{FF2B5EF4-FFF2-40B4-BE49-F238E27FC236}">
                <a16:creationId xmlns:a16="http://schemas.microsoft.com/office/drawing/2014/main" id="{4C95F48A-5880-1646-8616-1356B336587E}"/>
              </a:ext>
            </a:extLst>
          </p:cNvPr>
          <p:cNvGrpSpPr/>
          <p:nvPr/>
        </p:nvGrpSpPr>
        <p:grpSpPr>
          <a:xfrm>
            <a:off x="3188443" y="1735176"/>
            <a:ext cx="277173" cy="220145"/>
            <a:chOff x="3961874" y="1577561"/>
            <a:chExt cx="277173" cy="220145"/>
          </a:xfrm>
        </p:grpSpPr>
        <p:sp>
          <p:nvSpPr>
            <p:cNvPr id="84" name="Oval 83">
              <a:extLst>
                <a:ext uri="{FF2B5EF4-FFF2-40B4-BE49-F238E27FC236}">
                  <a16:creationId xmlns:a16="http://schemas.microsoft.com/office/drawing/2014/main" id="{49E6C914-0329-E94E-914C-D8C1088F155C}"/>
                </a:ext>
              </a:extLst>
            </p:cNvPr>
            <p:cNvSpPr/>
            <p:nvPr/>
          </p:nvSpPr>
          <p:spPr>
            <a:xfrm>
              <a:off x="4052024" y="1653849"/>
              <a:ext cx="97066" cy="9706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5" name="Inhaltsplatzhalter 17">
              <a:extLst>
                <a:ext uri="{FF2B5EF4-FFF2-40B4-BE49-F238E27FC236}">
                  <a16:creationId xmlns:a16="http://schemas.microsoft.com/office/drawing/2014/main" id="{A7B6474B-9F60-B94C-BBC7-C05F01301A74}"/>
                </a:ext>
              </a:extLst>
            </p:cNvPr>
            <p:cNvSpPr txBox="1">
              <a:spLocks/>
            </p:cNvSpPr>
            <p:nvPr/>
          </p:nvSpPr>
          <p:spPr>
            <a:xfrm>
              <a:off x="3961874" y="1577561"/>
              <a:ext cx="277173" cy="220145"/>
            </a:xfrm>
            <a:prstGeom prst="rect">
              <a:avLst/>
            </a:prstGeom>
          </p:spPr>
          <p:txBody>
            <a:bodyPr vert="horz" wrap="square" lIns="91440" tIns="90000" rIns="91440" bIns="45720" rtlCol="0">
              <a:spAutoFit/>
            </a:bodyPr>
            <a:lstStyle>
              <a:lvl1pPr marL="0" indent="0" algn="l" defTabSz="914400" rtl="0" eaLnBrk="1" latinLnBrk="0" hangingPunct="1">
                <a:lnSpc>
                  <a:spcPct val="90000"/>
                </a:lnSpc>
                <a:spcBef>
                  <a:spcPts val="1000"/>
                </a:spcBef>
                <a:buFontTx/>
                <a:buNone/>
                <a:defRPr sz="2000" b="1" i="0" kern="1200">
                  <a:solidFill>
                    <a:schemeClr val="bg1"/>
                  </a:solidFill>
                  <a:latin typeface="ALS Hauss Bold" pitchFamily="2" charset="0"/>
                  <a:ea typeface="+mn-ea"/>
                  <a:cs typeface="+mn-cs"/>
                </a:defRPr>
              </a:lvl1pPr>
              <a:lvl2pPr marL="0" indent="0" algn="l" defTabSz="914400" rtl="0" eaLnBrk="1" latinLnBrk="0" hangingPunct="1">
                <a:lnSpc>
                  <a:spcPct val="100000"/>
                </a:lnSpc>
                <a:spcBef>
                  <a:spcPts val="750"/>
                </a:spcBef>
                <a:buFontTx/>
                <a:buNone/>
                <a:defRPr sz="1500" b="0" i="0" kern="1200">
                  <a:solidFill>
                    <a:schemeClr val="bg1"/>
                  </a:solidFill>
                  <a:latin typeface="ALS Hauss" pitchFamily="2" charset="0"/>
                  <a:ea typeface="+mn-ea"/>
                  <a:cs typeface="+mn-cs"/>
                </a:defRPr>
              </a:lvl2pPr>
              <a:lvl3pPr marL="0" indent="-228600" algn="l" defTabSz="914400" rtl="0" eaLnBrk="1" latinLnBrk="0" hangingPunct="1">
                <a:lnSpc>
                  <a:spcPct val="100000"/>
                </a:lnSpc>
                <a:spcBef>
                  <a:spcPts val="750"/>
                </a:spcBef>
                <a:buFontTx/>
                <a:buBlip>
                  <a:blip r:embed="rId4"/>
                </a:buBlip>
                <a:defRPr sz="1500" b="0" i="0" kern="1200">
                  <a:solidFill>
                    <a:schemeClr val="bg1"/>
                  </a:solidFill>
                  <a:latin typeface="ALS Hauss" pitchFamily="2" charset="0"/>
                  <a:ea typeface="+mn-ea"/>
                  <a:cs typeface="+mn-cs"/>
                </a:defRPr>
              </a:lvl3pPr>
              <a:lvl4pPr marL="460800" indent="-228600" algn="l" defTabSz="914400" rtl="0" eaLnBrk="1" latinLnBrk="0" hangingPunct="1">
                <a:lnSpc>
                  <a:spcPct val="100000"/>
                </a:lnSpc>
                <a:spcBef>
                  <a:spcPts val="750"/>
                </a:spcBef>
                <a:buFont typeface="Arial" panose="020B0604020202020204" pitchFamily="34" charset="0"/>
                <a:buChar char="•"/>
                <a:defRPr sz="1500" b="0" i="0" kern="1200">
                  <a:solidFill>
                    <a:schemeClr val="bg1"/>
                  </a:solidFill>
                  <a:latin typeface="ALS Hauss" pitchFamily="2" charset="0"/>
                  <a:ea typeface="+mn-ea"/>
                  <a:cs typeface="+mn-cs"/>
                </a:defRPr>
              </a:lvl4pPr>
              <a:lvl5pPr marL="691200" indent="-228600" algn="l" defTabSz="914400" rtl="0" eaLnBrk="1" latinLnBrk="0" hangingPunct="1">
                <a:lnSpc>
                  <a:spcPct val="100000"/>
                </a:lnSpc>
                <a:spcBef>
                  <a:spcPts val="750"/>
                </a:spcBef>
                <a:buFont typeface="Arial" panose="020B0604020202020204" pitchFamily="34" charset="0"/>
                <a:buChar char="•"/>
                <a:defRPr sz="1500" b="0" i="0" kern="1200">
                  <a:solidFill>
                    <a:schemeClr val="bg1"/>
                  </a:solidFill>
                  <a:latin typeface="ALS Hauss"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600" b="0" dirty="0">
                  <a:solidFill>
                    <a:schemeClr val="accent1"/>
                  </a:solidFill>
                </a:rPr>
                <a:t>1</a:t>
              </a:r>
            </a:p>
          </p:txBody>
        </p:sp>
      </p:grpSp>
      <p:grpSp>
        <p:nvGrpSpPr>
          <p:cNvPr id="87" name="Gruppieren 86">
            <a:extLst>
              <a:ext uri="{FF2B5EF4-FFF2-40B4-BE49-F238E27FC236}">
                <a16:creationId xmlns:a16="http://schemas.microsoft.com/office/drawing/2014/main" id="{544E4F98-0887-8542-BF98-0849D21D6739}"/>
              </a:ext>
            </a:extLst>
          </p:cNvPr>
          <p:cNvGrpSpPr/>
          <p:nvPr/>
        </p:nvGrpSpPr>
        <p:grpSpPr>
          <a:xfrm>
            <a:off x="3188443" y="1384656"/>
            <a:ext cx="277173" cy="220145"/>
            <a:chOff x="3961874" y="1577561"/>
            <a:chExt cx="277173" cy="220145"/>
          </a:xfrm>
        </p:grpSpPr>
        <p:sp>
          <p:nvSpPr>
            <p:cNvPr id="88" name="Oval 87">
              <a:extLst>
                <a:ext uri="{FF2B5EF4-FFF2-40B4-BE49-F238E27FC236}">
                  <a16:creationId xmlns:a16="http://schemas.microsoft.com/office/drawing/2014/main" id="{F48332C6-E951-B44F-8BA4-1A973D9B5DE8}"/>
                </a:ext>
              </a:extLst>
            </p:cNvPr>
            <p:cNvSpPr/>
            <p:nvPr/>
          </p:nvSpPr>
          <p:spPr>
            <a:xfrm>
              <a:off x="4052024" y="1653849"/>
              <a:ext cx="97066" cy="9706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9" name="Inhaltsplatzhalter 17">
              <a:extLst>
                <a:ext uri="{FF2B5EF4-FFF2-40B4-BE49-F238E27FC236}">
                  <a16:creationId xmlns:a16="http://schemas.microsoft.com/office/drawing/2014/main" id="{9229A6F4-B6CE-024C-A619-202068620EB8}"/>
                </a:ext>
              </a:extLst>
            </p:cNvPr>
            <p:cNvSpPr txBox="1">
              <a:spLocks/>
            </p:cNvSpPr>
            <p:nvPr/>
          </p:nvSpPr>
          <p:spPr>
            <a:xfrm>
              <a:off x="3961874" y="1577561"/>
              <a:ext cx="277173" cy="220145"/>
            </a:xfrm>
            <a:prstGeom prst="rect">
              <a:avLst/>
            </a:prstGeom>
          </p:spPr>
          <p:txBody>
            <a:bodyPr vert="horz" wrap="square" lIns="91440" tIns="90000" rIns="91440" bIns="45720" rtlCol="0">
              <a:spAutoFit/>
            </a:bodyPr>
            <a:lstStyle>
              <a:lvl1pPr marL="0" indent="0" algn="l" defTabSz="914400" rtl="0" eaLnBrk="1" latinLnBrk="0" hangingPunct="1">
                <a:lnSpc>
                  <a:spcPct val="90000"/>
                </a:lnSpc>
                <a:spcBef>
                  <a:spcPts val="1000"/>
                </a:spcBef>
                <a:buFontTx/>
                <a:buNone/>
                <a:defRPr sz="2000" b="1" i="0" kern="1200">
                  <a:solidFill>
                    <a:schemeClr val="bg1"/>
                  </a:solidFill>
                  <a:latin typeface="ALS Hauss Bold" pitchFamily="2" charset="0"/>
                  <a:ea typeface="+mn-ea"/>
                  <a:cs typeface="+mn-cs"/>
                </a:defRPr>
              </a:lvl1pPr>
              <a:lvl2pPr marL="0" indent="0" algn="l" defTabSz="914400" rtl="0" eaLnBrk="1" latinLnBrk="0" hangingPunct="1">
                <a:lnSpc>
                  <a:spcPct val="100000"/>
                </a:lnSpc>
                <a:spcBef>
                  <a:spcPts val="750"/>
                </a:spcBef>
                <a:buFontTx/>
                <a:buNone/>
                <a:defRPr sz="1500" b="0" i="0" kern="1200">
                  <a:solidFill>
                    <a:schemeClr val="bg1"/>
                  </a:solidFill>
                  <a:latin typeface="ALS Hauss" pitchFamily="2" charset="0"/>
                  <a:ea typeface="+mn-ea"/>
                  <a:cs typeface="+mn-cs"/>
                </a:defRPr>
              </a:lvl2pPr>
              <a:lvl3pPr marL="0" indent="-228600" algn="l" defTabSz="914400" rtl="0" eaLnBrk="1" latinLnBrk="0" hangingPunct="1">
                <a:lnSpc>
                  <a:spcPct val="100000"/>
                </a:lnSpc>
                <a:spcBef>
                  <a:spcPts val="750"/>
                </a:spcBef>
                <a:buFontTx/>
                <a:buBlip>
                  <a:blip r:embed="rId4"/>
                </a:buBlip>
                <a:defRPr sz="1500" b="0" i="0" kern="1200">
                  <a:solidFill>
                    <a:schemeClr val="bg1"/>
                  </a:solidFill>
                  <a:latin typeface="ALS Hauss" pitchFamily="2" charset="0"/>
                  <a:ea typeface="+mn-ea"/>
                  <a:cs typeface="+mn-cs"/>
                </a:defRPr>
              </a:lvl3pPr>
              <a:lvl4pPr marL="460800" indent="-228600" algn="l" defTabSz="914400" rtl="0" eaLnBrk="1" latinLnBrk="0" hangingPunct="1">
                <a:lnSpc>
                  <a:spcPct val="100000"/>
                </a:lnSpc>
                <a:spcBef>
                  <a:spcPts val="750"/>
                </a:spcBef>
                <a:buFont typeface="Arial" panose="020B0604020202020204" pitchFamily="34" charset="0"/>
                <a:buChar char="•"/>
                <a:defRPr sz="1500" b="0" i="0" kern="1200">
                  <a:solidFill>
                    <a:schemeClr val="bg1"/>
                  </a:solidFill>
                  <a:latin typeface="ALS Hauss" pitchFamily="2" charset="0"/>
                  <a:ea typeface="+mn-ea"/>
                  <a:cs typeface="+mn-cs"/>
                </a:defRPr>
              </a:lvl4pPr>
              <a:lvl5pPr marL="691200" indent="-228600" algn="l" defTabSz="914400" rtl="0" eaLnBrk="1" latinLnBrk="0" hangingPunct="1">
                <a:lnSpc>
                  <a:spcPct val="100000"/>
                </a:lnSpc>
                <a:spcBef>
                  <a:spcPts val="750"/>
                </a:spcBef>
                <a:buFont typeface="Arial" panose="020B0604020202020204" pitchFamily="34" charset="0"/>
                <a:buChar char="•"/>
                <a:defRPr sz="1500" b="0" i="0" kern="1200">
                  <a:solidFill>
                    <a:schemeClr val="bg1"/>
                  </a:solidFill>
                  <a:latin typeface="ALS Hauss"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600" b="0" dirty="0">
                  <a:solidFill>
                    <a:schemeClr val="accent1"/>
                  </a:solidFill>
                </a:rPr>
                <a:t>1</a:t>
              </a:r>
            </a:p>
          </p:txBody>
        </p:sp>
      </p:grpSp>
      <p:grpSp>
        <p:nvGrpSpPr>
          <p:cNvPr id="90" name="Gruppieren 89">
            <a:extLst>
              <a:ext uri="{FF2B5EF4-FFF2-40B4-BE49-F238E27FC236}">
                <a16:creationId xmlns:a16="http://schemas.microsoft.com/office/drawing/2014/main" id="{876F64E3-D49E-7043-9810-0B56D193EE80}"/>
              </a:ext>
            </a:extLst>
          </p:cNvPr>
          <p:cNvGrpSpPr/>
          <p:nvPr/>
        </p:nvGrpSpPr>
        <p:grpSpPr>
          <a:xfrm>
            <a:off x="1398456" y="1185927"/>
            <a:ext cx="277173" cy="220145"/>
            <a:chOff x="3961874" y="1577561"/>
            <a:chExt cx="277173" cy="220145"/>
          </a:xfrm>
        </p:grpSpPr>
        <p:sp>
          <p:nvSpPr>
            <p:cNvPr id="91" name="Oval 90">
              <a:extLst>
                <a:ext uri="{FF2B5EF4-FFF2-40B4-BE49-F238E27FC236}">
                  <a16:creationId xmlns:a16="http://schemas.microsoft.com/office/drawing/2014/main" id="{E54737B3-525D-CA4C-AB40-4E28E77BC8B9}"/>
                </a:ext>
              </a:extLst>
            </p:cNvPr>
            <p:cNvSpPr/>
            <p:nvPr/>
          </p:nvSpPr>
          <p:spPr>
            <a:xfrm>
              <a:off x="4052024" y="1653849"/>
              <a:ext cx="97066" cy="9706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2" name="Inhaltsplatzhalter 17">
              <a:extLst>
                <a:ext uri="{FF2B5EF4-FFF2-40B4-BE49-F238E27FC236}">
                  <a16:creationId xmlns:a16="http://schemas.microsoft.com/office/drawing/2014/main" id="{85088381-DB8E-2240-B358-29A28FCB4248}"/>
                </a:ext>
              </a:extLst>
            </p:cNvPr>
            <p:cNvSpPr txBox="1">
              <a:spLocks/>
            </p:cNvSpPr>
            <p:nvPr/>
          </p:nvSpPr>
          <p:spPr>
            <a:xfrm>
              <a:off x="3961874" y="1577561"/>
              <a:ext cx="277173" cy="220145"/>
            </a:xfrm>
            <a:prstGeom prst="rect">
              <a:avLst/>
            </a:prstGeom>
          </p:spPr>
          <p:txBody>
            <a:bodyPr vert="horz" wrap="square" lIns="91440" tIns="90000" rIns="91440" bIns="45720" rtlCol="0">
              <a:spAutoFit/>
            </a:bodyPr>
            <a:lstStyle>
              <a:lvl1pPr marL="0" indent="0" algn="l" defTabSz="914400" rtl="0" eaLnBrk="1" latinLnBrk="0" hangingPunct="1">
                <a:lnSpc>
                  <a:spcPct val="90000"/>
                </a:lnSpc>
                <a:spcBef>
                  <a:spcPts val="1000"/>
                </a:spcBef>
                <a:buFontTx/>
                <a:buNone/>
                <a:defRPr sz="2000" b="1" i="0" kern="1200">
                  <a:solidFill>
                    <a:schemeClr val="bg1"/>
                  </a:solidFill>
                  <a:latin typeface="ALS Hauss Bold" pitchFamily="2" charset="0"/>
                  <a:ea typeface="+mn-ea"/>
                  <a:cs typeface="+mn-cs"/>
                </a:defRPr>
              </a:lvl1pPr>
              <a:lvl2pPr marL="0" indent="0" algn="l" defTabSz="914400" rtl="0" eaLnBrk="1" latinLnBrk="0" hangingPunct="1">
                <a:lnSpc>
                  <a:spcPct val="100000"/>
                </a:lnSpc>
                <a:spcBef>
                  <a:spcPts val="750"/>
                </a:spcBef>
                <a:buFontTx/>
                <a:buNone/>
                <a:defRPr sz="1500" b="0" i="0" kern="1200">
                  <a:solidFill>
                    <a:schemeClr val="bg1"/>
                  </a:solidFill>
                  <a:latin typeface="ALS Hauss" pitchFamily="2" charset="0"/>
                  <a:ea typeface="+mn-ea"/>
                  <a:cs typeface="+mn-cs"/>
                </a:defRPr>
              </a:lvl2pPr>
              <a:lvl3pPr marL="0" indent="-228600" algn="l" defTabSz="914400" rtl="0" eaLnBrk="1" latinLnBrk="0" hangingPunct="1">
                <a:lnSpc>
                  <a:spcPct val="100000"/>
                </a:lnSpc>
                <a:spcBef>
                  <a:spcPts val="750"/>
                </a:spcBef>
                <a:buFontTx/>
                <a:buBlip>
                  <a:blip r:embed="rId4"/>
                </a:buBlip>
                <a:defRPr sz="1500" b="0" i="0" kern="1200">
                  <a:solidFill>
                    <a:schemeClr val="bg1"/>
                  </a:solidFill>
                  <a:latin typeface="ALS Hauss" pitchFamily="2" charset="0"/>
                  <a:ea typeface="+mn-ea"/>
                  <a:cs typeface="+mn-cs"/>
                </a:defRPr>
              </a:lvl3pPr>
              <a:lvl4pPr marL="460800" indent="-228600" algn="l" defTabSz="914400" rtl="0" eaLnBrk="1" latinLnBrk="0" hangingPunct="1">
                <a:lnSpc>
                  <a:spcPct val="100000"/>
                </a:lnSpc>
                <a:spcBef>
                  <a:spcPts val="750"/>
                </a:spcBef>
                <a:buFont typeface="Arial" panose="020B0604020202020204" pitchFamily="34" charset="0"/>
                <a:buChar char="•"/>
                <a:defRPr sz="1500" b="0" i="0" kern="1200">
                  <a:solidFill>
                    <a:schemeClr val="bg1"/>
                  </a:solidFill>
                  <a:latin typeface="ALS Hauss" pitchFamily="2" charset="0"/>
                  <a:ea typeface="+mn-ea"/>
                  <a:cs typeface="+mn-cs"/>
                </a:defRPr>
              </a:lvl4pPr>
              <a:lvl5pPr marL="691200" indent="-228600" algn="l" defTabSz="914400" rtl="0" eaLnBrk="1" latinLnBrk="0" hangingPunct="1">
                <a:lnSpc>
                  <a:spcPct val="100000"/>
                </a:lnSpc>
                <a:spcBef>
                  <a:spcPts val="750"/>
                </a:spcBef>
                <a:buFont typeface="Arial" panose="020B0604020202020204" pitchFamily="34" charset="0"/>
                <a:buChar char="•"/>
                <a:defRPr sz="1500" b="0" i="0" kern="1200">
                  <a:solidFill>
                    <a:schemeClr val="bg1"/>
                  </a:solidFill>
                  <a:latin typeface="ALS Hauss"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600" b="0" dirty="0">
                  <a:solidFill>
                    <a:schemeClr val="accent1"/>
                  </a:solidFill>
                </a:rPr>
                <a:t>1</a:t>
              </a:r>
            </a:p>
          </p:txBody>
        </p:sp>
      </p:grpSp>
      <p:grpSp>
        <p:nvGrpSpPr>
          <p:cNvPr id="93" name="Gruppieren 92">
            <a:extLst>
              <a:ext uri="{FF2B5EF4-FFF2-40B4-BE49-F238E27FC236}">
                <a16:creationId xmlns:a16="http://schemas.microsoft.com/office/drawing/2014/main" id="{66104732-539A-CB4E-99CE-FE14CFB80776}"/>
              </a:ext>
            </a:extLst>
          </p:cNvPr>
          <p:cNvGrpSpPr/>
          <p:nvPr/>
        </p:nvGrpSpPr>
        <p:grpSpPr>
          <a:xfrm>
            <a:off x="1387760" y="2226064"/>
            <a:ext cx="277173" cy="220145"/>
            <a:chOff x="3961874" y="1577561"/>
            <a:chExt cx="277173" cy="220145"/>
          </a:xfrm>
        </p:grpSpPr>
        <p:sp>
          <p:nvSpPr>
            <p:cNvPr id="94" name="Oval 93">
              <a:extLst>
                <a:ext uri="{FF2B5EF4-FFF2-40B4-BE49-F238E27FC236}">
                  <a16:creationId xmlns:a16="http://schemas.microsoft.com/office/drawing/2014/main" id="{C9A1D917-0D7F-2044-8C48-ABCBD5F9F5FA}"/>
                </a:ext>
              </a:extLst>
            </p:cNvPr>
            <p:cNvSpPr/>
            <p:nvPr/>
          </p:nvSpPr>
          <p:spPr>
            <a:xfrm>
              <a:off x="4052024" y="1653849"/>
              <a:ext cx="97066" cy="9706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5" name="Inhaltsplatzhalter 17">
              <a:extLst>
                <a:ext uri="{FF2B5EF4-FFF2-40B4-BE49-F238E27FC236}">
                  <a16:creationId xmlns:a16="http://schemas.microsoft.com/office/drawing/2014/main" id="{8B62A041-AB9F-8A48-A833-110CDCCAF264}"/>
                </a:ext>
              </a:extLst>
            </p:cNvPr>
            <p:cNvSpPr txBox="1">
              <a:spLocks/>
            </p:cNvSpPr>
            <p:nvPr/>
          </p:nvSpPr>
          <p:spPr>
            <a:xfrm>
              <a:off x="3961874" y="1577561"/>
              <a:ext cx="277173" cy="220145"/>
            </a:xfrm>
            <a:prstGeom prst="rect">
              <a:avLst/>
            </a:prstGeom>
          </p:spPr>
          <p:txBody>
            <a:bodyPr vert="horz" wrap="square" lIns="91440" tIns="90000" rIns="91440" bIns="45720" rtlCol="0">
              <a:spAutoFit/>
            </a:bodyPr>
            <a:lstStyle>
              <a:lvl1pPr marL="0" indent="0" algn="l" defTabSz="914400" rtl="0" eaLnBrk="1" latinLnBrk="0" hangingPunct="1">
                <a:lnSpc>
                  <a:spcPct val="90000"/>
                </a:lnSpc>
                <a:spcBef>
                  <a:spcPts val="1000"/>
                </a:spcBef>
                <a:buFontTx/>
                <a:buNone/>
                <a:defRPr sz="2000" b="1" i="0" kern="1200">
                  <a:solidFill>
                    <a:schemeClr val="bg1"/>
                  </a:solidFill>
                  <a:latin typeface="ALS Hauss Bold" pitchFamily="2" charset="0"/>
                  <a:ea typeface="+mn-ea"/>
                  <a:cs typeface="+mn-cs"/>
                </a:defRPr>
              </a:lvl1pPr>
              <a:lvl2pPr marL="0" indent="0" algn="l" defTabSz="914400" rtl="0" eaLnBrk="1" latinLnBrk="0" hangingPunct="1">
                <a:lnSpc>
                  <a:spcPct val="100000"/>
                </a:lnSpc>
                <a:spcBef>
                  <a:spcPts val="750"/>
                </a:spcBef>
                <a:buFontTx/>
                <a:buNone/>
                <a:defRPr sz="1500" b="0" i="0" kern="1200">
                  <a:solidFill>
                    <a:schemeClr val="bg1"/>
                  </a:solidFill>
                  <a:latin typeface="ALS Hauss" pitchFamily="2" charset="0"/>
                  <a:ea typeface="+mn-ea"/>
                  <a:cs typeface="+mn-cs"/>
                </a:defRPr>
              </a:lvl2pPr>
              <a:lvl3pPr marL="0" indent="-228600" algn="l" defTabSz="914400" rtl="0" eaLnBrk="1" latinLnBrk="0" hangingPunct="1">
                <a:lnSpc>
                  <a:spcPct val="100000"/>
                </a:lnSpc>
                <a:spcBef>
                  <a:spcPts val="750"/>
                </a:spcBef>
                <a:buFontTx/>
                <a:buBlip>
                  <a:blip r:embed="rId4"/>
                </a:buBlip>
                <a:defRPr sz="1500" b="0" i="0" kern="1200">
                  <a:solidFill>
                    <a:schemeClr val="bg1"/>
                  </a:solidFill>
                  <a:latin typeface="ALS Hauss" pitchFamily="2" charset="0"/>
                  <a:ea typeface="+mn-ea"/>
                  <a:cs typeface="+mn-cs"/>
                </a:defRPr>
              </a:lvl3pPr>
              <a:lvl4pPr marL="460800" indent="-228600" algn="l" defTabSz="914400" rtl="0" eaLnBrk="1" latinLnBrk="0" hangingPunct="1">
                <a:lnSpc>
                  <a:spcPct val="100000"/>
                </a:lnSpc>
                <a:spcBef>
                  <a:spcPts val="750"/>
                </a:spcBef>
                <a:buFont typeface="Arial" panose="020B0604020202020204" pitchFamily="34" charset="0"/>
                <a:buChar char="•"/>
                <a:defRPr sz="1500" b="0" i="0" kern="1200">
                  <a:solidFill>
                    <a:schemeClr val="bg1"/>
                  </a:solidFill>
                  <a:latin typeface="ALS Hauss" pitchFamily="2" charset="0"/>
                  <a:ea typeface="+mn-ea"/>
                  <a:cs typeface="+mn-cs"/>
                </a:defRPr>
              </a:lvl4pPr>
              <a:lvl5pPr marL="691200" indent="-228600" algn="l" defTabSz="914400" rtl="0" eaLnBrk="1" latinLnBrk="0" hangingPunct="1">
                <a:lnSpc>
                  <a:spcPct val="100000"/>
                </a:lnSpc>
                <a:spcBef>
                  <a:spcPts val="750"/>
                </a:spcBef>
                <a:buFont typeface="Arial" panose="020B0604020202020204" pitchFamily="34" charset="0"/>
                <a:buChar char="•"/>
                <a:defRPr sz="1500" b="0" i="0" kern="1200">
                  <a:solidFill>
                    <a:schemeClr val="bg1"/>
                  </a:solidFill>
                  <a:latin typeface="ALS Hauss"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600" b="0" dirty="0">
                  <a:solidFill>
                    <a:schemeClr val="accent1"/>
                  </a:solidFill>
                </a:rPr>
                <a:t>1</a:t>
              </a:r>
            </a:p>
          </p:txBody>
        </p:sp>
      </p:grpSp>
      <p:grpSp>
        <p:nvGrpSpPr>
          <p:cNvPr id="96" name="Gruppieren 95">
            <a:extLst>
              <a:ext uri="{FF2B5EF4-FFF2-40B4-BE49-F238E27FC236}">
                <a16:creationId xmlns:a16="http://schemas.microsoft.com/office/drawing/2014/main" id="{250F1F48-B205-6040-B809-229A2738BB83}"/>
              </a:ext>
            </a:extLst>
          </p:cNvPr>
          <p:cNvGrpSpPr/>
          <p:nvPr/>
        </p:nvGrpSpPr>
        <p:grpSpPr>
          <a:xfrm>
            <a:off x="2176518" y="2508537"/>
            <a:ext cx="277173" cy="220145"/>
            <a:chOff x="3961874" y="1577561"/>
            <a:chExt cx="277173" cy="220145"/>
          </a:xfrm>
        </p:grpSpPr>
        <p:sp>
          <p:nvSpPr>
            <p:cNvPr id="97" name="Oval 96">
              <a:extLst>
                <a:ext uri="{FF2B5EF4-FFF2-40B4-BE49-F238E27FC236}">
                  <a16:creationId xmlns:a16="http://schemas.microsoft.com/office/drawing/2014/main" id="{7E74EB58-1917-8544-B41C-9A9629F690B3}"/>
                </a:ext>
              </a:extLst>
            </p:cNvPr>
            <p:cNvSpPr/>
            <p:nvPr/>
          </p:nvSpPr>
          <p:spPr>
            <a:xfrm>
              <a:off x="4052024" y="1653849"/>
              <a:ext cx="97066" cy="9706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8" name="Inhaltsplatzhalter 17">
              <a:extLst>
                <a:ext uri="{FF2B5EF4-FFF2-40B4-BE49-F238E27FC236}">
                  <a16:creationId xmlns:a16="http://schemas.microsoft.com/office/drawing/2014/main" id="{92E62A2D-EEFF-CC42-9AFA-7835A08FCA23}"/>
                </a:ext>
              </a:extLst>
            </p:cNvPr>
            <p:cNvSpPr txBox="1">
              <a:spLocks/>
            </p:cNvSpPr>
            <p:nvPr/>
          </p:nvSpPr>
          <p:spPr>
            <a:xfrm>
              <a:off x="3961874" y="1577561"/>
              <a:ext cx="277173" cy="220145"/>
            </a:xfrm>
            <a:prstGeom prst="rect">
              <a:avLst/>
            </a:prstGeom>
          </p:spPr>
          <p:txBody>
            <a:bodyPr vert="horz" wrap="square" lIns="91440" tIns="90000" rIns="91440" bIns="45720" rtlCol="0">
              <a:spAutoFit/>
            </a:bodyPr>
            <a:lstStyle>
              <a:lvl1pPr marL="0" indent="0" algn="l" defTabSz="914400" rtl="0" eaLnBrk="1" latinLnBrk="0" hangingPunct="1">
                <a:lnSpc>
                  <a:spcPct val="90000"/>
                </a:lnSpc>
                <a:spcBef>
                  <a:spcPts val="1000"/>
                </a:spcBef>
                <a:buFontTx/>
                <a:buNone/>
                <a:defRPr sz="2000" b="1" i="0" kern="1200">
                  <a:solidFill>
                    <a:schemeClr val="bg1"/>
                  </a:solidFill>
                  <a:latin typeface="ALS Hauss Bold" pitchFamily="2" charset="0"/>
                  <a:ea typeface="+mn-ea"/>
                  <a:cs typeface="+mn-cs"/>
                </a:defRPr>
              </a:lvl1pPr>
              <a:lvl2pPr marL="0" indent="0" algn="l" defTabSz="914400" rtl="0" eaLnBrk="1" latinLnBrk="0" hangingPunct="1">
                <a:lnSpc>
                  <a:spcPct val="100000"/>
                </a:lnSpc>
                <a:spcBef>
                  <a:spcPts val="750"/>
                </a:spcBef>
                <a:buFontTx/>
                <a:buNone/>
                <a:defRPr sz="1500" b="0" i="0" kern="1200">
                  <a:solidFill>
                    <a:schemeClr val="bg1"/>
                  </a:solidFill>
                  <a:latin typeface="ALS Hauss" pitchFamily="2" charset="0"/>
                  <a:ea typeface="+mn-ea"/>
                  <a:cs typeface="+mn-cs"/>
                </a:defRPr>
              </a:lvl2pPr>
              <a:lvl3pPr marL="0" indent="-228600" algn="l" defTabSz="914400" rtl="0" eaLnBrk="1" latinLnBrk="0" hangingPunct="1">
                <a:lnSpc>
                  <a:spcPct val="100000"/>
                </a:lnSpc>
                <a:spcBef>
                  <a:spcPts val="750"/>
                </a:spcBef>
                <a:buFontTx/>
                <a:buBlip>
                  <a:blip r:embed="rId4"/>
                </a:buBlip>
                <a:defRPr sz="1500" b="0" i="0" kern="1200">
                  <a:solidFill>
                    <a:schemeClr val="bg1"/>
                  </a:solidFill>
                  <a:latin typeface="ALS Hauss" pitchFamily="2" charset="0"/>
                  <a:ea typeface="+mn-ea"/>
                  <a:cs typeface="+mn-cs"/>
                </a:defRPr>
              </a:lvl3pPr>
              <a:lvl4pPr marL="460800" indent="-228600" algn="l" defTabSz="914400" rtl="0" eaLnBrk="1" latinLnBrk="0" hangingPunct="1">
                <a:lnSpc>
                  <a:spcPct val="100000"/>
                </a:lnSpc>
                <a:spcBef>
                  <a:spcPts val="750"/>
                </a:spcBef>
                <a:buFont typeface="Arial" panose="020B0604020202020204" pitchFamily="34" charset="0"/>
                <a:buChar char="•"/>
                <a:defRPr sz="1500" b="0" i="0" kern="1200">
                  <a:solidFill>
                    <a:schemeClr val="bg1"/>
                  </a:solidFill>
                  <a:latin typeface="ALS Hauss" pitchFamily="2" charset="0"/>
                  <a:ea typeface="+mn-ea"/>
                  <a:cs typeface="+mn-cs"/>
                </a:defRPr>
              </a:lvl4pPr>
              <a:lvl5pPr marL="691200" indent="-228600" algn="l" defTabSz="914400" rtl="0" eaLnBrk="1" latinLnBrk="0" hangingPunct="1">
                <a:lnSpc>
                  <a:spcPct val="100000"/>
                </a:lnSpc>
                <a:spcBef>
                  <a:spcPts val="750"/>
                </a:spcBef>
                <a:buFont typeface="Arial" panose="020B0604020202020204" pitchFamily="34" charset="0"/>
                <a:buChar char="•"/>
                <a:defRPr sz="1500" b="0" i="0" kern="1200">
                  <a:solidFill>
                    <a:schemeClr val="bg1"/>
                  </a:solidFill>
                  <a:latin typeface="ALS Hauss"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600" b="0" dirty="0">
                  <a:solidFill>
                    <a:schemeClr val="accent1"/>
                  </a:solidFill>
                </a:rPr>
                <a:t>1</a:t>
              </a:r>
            </a:p>
          </p:txBody>
        </p:sp>
      </p:grpSp>
      <p:grpSp>
        <p:nvGrpSpPr>
          <p:cNvPr id="99" name="Gruppieren 98">
            <a:extLst>
              <a:ext uri="{FF2B5EF4-FFF2-40B4-BE49-F238E27FC236}">
                <a16:creationId xmlns:a16="http://schemas.microsoft.com/office/drawing/2014/main" id="{61E74392-8508-3043-B4F5-891C4F34177D}"/>
              </a:ext>
            </a:extLst>
          </p:cNvPr>
          <p:cNvGrpSpPr/>
          <p:nvPr/>
        </p:nvGrpSpPr>
        <p:grpSpPr>
          <a:xfrm>
            <a:off x="2710753" y="2464172"/>
            <a:ext cx="277173" cy="220145"/>
            <a:chOff x="3961874" y="1577561"/>
            <a:chExt cx="277173" cy="220145"/>
          </a:xfrm>
        </p:grpSpPr>
        <p:sp>
          <p:nvSpPr>
            <p:cNvPr id="100" name="Oval 99">
              <a:extLst>
                <a:ext uri="{FF2B5EF4-FFF2-40B4-BE49-F238E27FC236}">
                  <a16:creationId xmlns:a16="http://schemas.microsoft.com/office/drawing/2014/main" id="{35619435-46FC-C946-A027-10AA633425CB}"/>
                </a:ext>
              </a:extLst>
            </p:cNvPr>
            <p:cNvSpPr/>
            <p:nvPr/>
          </p:nvSpPr>
          <p:spPr>
            <a:xfrm>
              <a:off x="4052024" y="1653849"/>
              <a:ext cx="97066" cy="9706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1" name="Inhaltsplatzhalter 17">
              <a:extLst>
                <a:ext uri="{FF2B5EF4-FFF2-40B4-BE49-F238E27FC236}">
                  <a16:creationId xmlns:a16="http://schemas.microsoft.com/office/drawing/2014/main" id="{C823F77E-7DCB-5C4E-BC60-022106680152}"/>
                </a:ext>
              </a:extLst>
            </p:cNvPr>
            <p:cNvSpPr txBox="1">
              <a:spLocks/>
            </p:cNvSpPr>
            <p:nvPr/>
          </p:nvSpPr>
          <p:spPr>
            <a:xfrm>
              <a:off x="3961874" y="1577561"/>
              <a:ext cx="277173" cy="220145"/>
            </a:xfrm>
            <a:prstGeom prst="rect">
              <a:avLst/>
            </a:prstGeom>
          </p:spPr>
          <p:txBody>
            <a:bodyPr vert="horz" wrap="square" lIns="91440" tIns="90000" rIns="91440" bIns="45720" rtlCol="0">
              <a:spAutoFit/>
            </a:bodyPr>
            <a:lstStyle>
              <a:lvl1pPr marL="0" indent="0" algn="l" defTabSz="914400" rtl="0" eaLnBrk="1" latinLnBrk="0" hangingPunct="1">
                <a:lnSpc>
                  <a:spcPct val="90000"/>
                </a:lnSpc>
                <a:spcBef>
                  <a:spcPts val="1000"/>
                </a:spcBef>
                <a:buFontTx/>
                <a:buNone/>
                <a:defRPr sz="2000" b="1" i="0" kern="1200">
                  <a:solidFill>
                    <a:schemeClr val="bg1"/>
                  </a:solidFill>
                  <a:latin typeface="ALS Hauss Bold" pitchFamily="2" charset="0"/>
                  <a:ea typeface="+mn-ea"/>
                  <a:cs typeface="+mn-cs"/>
                </a:defRPr>
              </a:lvl1pPr>
              <a:lvl2pPr marL="0" indent="0" algn="l" defTabSz="914400" rtl="0" eaLnBrk="1" latinLnBrk="0" hangingPunct="1">
                <a:lnSpc>
                  <a:spcPct val="100000"/>
                </a:lnSpc>
                <a:spcBef>
                  <a:spcPts val="750"/>
                </a:spcBef>
                <a:buFontTx/>
                <a:buNone/>
                <a:defRPr sz="1500" b="0" i="0" kern="1200">
                  <a:solidFill>
                    <a:schemeClr val="bg1"/>
                  </a:solidFill>
                  <a:latin typeface="ALS Hauss" pitchFamily="2" charset="0"/>
                  <a:ea typeface="+mn-ea"/>
                  <a:cs typeface="+mn-cs"/>
                </a:defRPr>
              </a:lvl2pPr>
              <a:lvl3pPr marL="0" indent="-228600" algn="l" defTabSz="914400" rtl="0" eaLnBrk="1" latinLnBrk="0" hangingPunct="1">
                <a:lnSpc>
                  <a:spcPct val="100000"/>
                </a:lnSpc>
                <a:spcBef>
                  <a:spcPts val="750"/>
                </a:spcBef>
                <a:buFontTx/>
                <a:buBlip>
                  <a:blip r:embed="rId4"/>
                </a:buBlip>
                <a:defRPr sz="1500" b="0" i="0" kern="1200">
                  <a:solidFill>
                    <a:schemeClr val="bg1"/>
                  </a:solidFill>
                  <a:latin typeface="ALS Hauss" pitchFamily="2" charset="0"/>
                  <a:ea typeface="+mn-ea"/>
                  <a:cs typeface="+mn-cs"/>
                </a:defRPr>
              </a:lvl3pPr>
              <a:lvl4pPr marL="460800" indent="-228600" algn="l" defTabSz="914400" rtl="0" eaLnBrk="1" latinLnBrk="0" hangingPunct="1">
                <a:lnSpc>
                  <a:spcPct val="100000"/>
                </a:lnSpc>
                <a:spcBef>
                  <a:spcPts val="750"/>
                </a:spcBef>
                <a:buFont typeface="Arial" panose="020B0604020202020204" pitchFamily="34" charset="0"/>
                <a:buChar char="•"/>
                <a:defRPr sz="1500" b="0" i="0" kern="1200">
                  <a:solidFill>
                    <a:schemeClr val="bg1"/>
                  </a:solidFill>
                  <a:latin typeface="ALS Hauss" pitchFamily="2" charset="0"/>
                  <a:ea typeface="+mn-ea"/>
                  <a:cs typeface="+mn-cs"/>
                </a:defRPr>
              </a:lvl4pPr>
              <a:lvl5pPr marL="691200" indent="-228600" algn="l" defTabSz="914400" rtl="0" eaLnBrk="1" latinLnBrk="0" hangingPunct="1">
                <a:lnSpc>
                  <a:spcPct val="100000"/>
                </a:lnSpc>
                <a:spcBef>
                  <a:spcPts val="750"/>
                </a:spcBef>
                <a:buFont typeface="Arial" panose="020B0604020202020204" pitchFamily="34" charset="0"/>
                <a:buChar char="•"/>
                <a:defRPr sz="1500" b="0" i="0" kern="1200">
                  <a:solidFill>
                    <a:schemeClr val="bg1"/>
                  </a:solidFill>
                  <a:latin typeface="ALS Hauss"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600" b="0" dirty="0">
                  <a:solidFill>
                    <a:schemeClr val="accent1"/>
                  </a:solidFill>
                </a:rPr>
                <a:t>1</a:t>
              </a:r>
            </a:p>
          </p:txBody>
        </p:sp>
      </p:grpSp>
      <p:grpSp>
        <p:nvGrpSpPr>
          <p:cNvPr id="102" name="Gruppieren 101">
            <a:extLst>
              <a:ext uri="{FF2B5EF4-FFF2-40B4-BE49-F238E27FC236}">
                <a16:creationId xmlns:a16="http://schemas.microsoft.com/office/drawing/2014/main" id="{676C59B6-F315-FC42-AFDD-8270A89F36F1}"/>
              </a:ext>
            </a:extLst>
          </p:cNvPr>
          <p:cNvGrpSpPr/>
          <p:nvPr/>
        </p:nvGrpSpPr>
        <p:grpSpPr>
          <a:xfrm>
            <a:off x="2703133" y="2795642"/>
            <a:ext cx="277173" cy="220145"/>
            <a:chOff x="3961874" y="1577561"/>
            <a:chExt cx="277173" cy="220145"/>
          </a:xfrm>
        </p:grpSpPr>
        <p:sp>
          <p:nvSpPr>
            <p:cNvPr id="103" name="Oval 102">
              <a:extLst>
                <a:ext uri="{FF2B5EF4-FFF2-40B4-BE49-F238E27FC236}">
                  <a16:creationId xmlns:a16="http://schemas.microsoft.com/office/drawing/2014/main" id="{9576A63D-B9D2-0044-BB43-DE6A7AC885B8}"/>
                </a:ext>
              </a:extLst>
            </p:cNvPr>
            <p:cNvSpPr/>
            <p:nvPr/>
          </p:nvSpPr>
          <p:spPr>
            <a:xfrm>
              <a:off x="4052024" y="1653849"/>
              <a:ext cx="97066" cy="9706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4" name="Inhaltsplatzhalter 17">
              <a:extLst>
                <a:ext uri="{FF2B5EF4-FFF2-40B4-BE49-F238E27FC236}">
                  <a16:creationId xmlns:a16="http://schemas.microsoft.com/office/drawing/2014/main" id="{785A310D-25D4-2143-A342-C12A62D525D1}"/>
                </a:ext>
              </a:extLst>
            </p:cNvPr>
            <p:cNvSpPr txBox="1">
              <a:spLocks/>
            </p:cNvSpPr>
            <p:nvPr/>
          </p:nvSpPr>
          <p:spPr>
            <a:xfrm>
              <a:off x="3961874" y="1577561"/>
              <a:ext cx="277173" cy="220145"/>
            </a:xfrm>
            <a:prstGeom prst="rect">
              <a:avLst/>
            </a:prstGeom>
          </p:spPr>
          <p:txBody>
            <a:bodyPr vert="horz" wrap="square" lIns="91440" tIns="90000" rIns="91440" bIns="45720" rtlCol="0">
              <a:spAutoFit/>
            </a:bodyPr>
            <a:lstStyle>
              <a:lvl1pPr marL="0" indent="0" algn="l" defTabSz="914400" rtl="0" eaLnBrk="1" latinLnBrk="0" hangingPunct="1">
                <a:lnSpc>
                  <a:spcPct val="90000"/>
                </a:lnSpc>
                <a:spcBef>
                  <a:spcPts val="1000"/>
                </a:spcBef>
                <a:buFontTx/>
                <a:buNone/>
                <a:defRPr sz="2000" b="1" i="0" kern="1200">
                  <a:solidFill>
                    <a:schemeClr val="bg1"/>
                  </a:solidFill>
                  <a:latin typeface="ALS Hauss Bold" pitchFamily="2" charset="0"/>
                  <a:ea typeface="+mn-ea"/>
                  <a:cs typeface="+mn-cs"/>
                </a:defRPr>
              </a:lvl1pPr>
              <a:lvl2pPr marL="0" indent="0" algn="l" defTabSz="914400" rtl="0" eaLnBrk="1" latinLnBrk="0" hangingPunct="1">
                <a:lnSpc>
                  <a:spcPct val="100000"/>
                </a:lnSpc>
                <a:spcBef>
                  <a:spcPts val="750"/>
                </a:spcBef>
                <a:buFontTx/>
                <a:buNone/>
                <a:defRPr sz="1500" b="0" i="0" kern="1200">
                  <a:solidFill>
                    <a:schemeClr val="bg1"/>
                  </a:solidFill>
                  <a:latin typeface="ALS Hauss" pitchFamily="2" charset="0"/>
                  <a:ea typeface="+mn-ea"/>
                  <a:cs typeface="+mn-cs"/>
                </a:defRPr>
              </a:lvl2pPr>
              <a:lvl3pPr marL="0" indent="-228600" algn="l" defTabSz="914400" rtl="0" eaLnBrk="1" latinLnBrk="0" hangingPunct="1">
                <a:lnSpc>
                  <a:spcPct val="100000"/>
                </a:lnSpc>
                <a:spcBef>
                  <a:spcPts val="750"/>
                </a:spcBef>
                <a:buFontTx/>
                <a:buBlip>
                  <a:blip r:embed="rId4"/>
                </a:buBlip>
                <a:defRPr sz="1500" b="0" i="0" kern="1200">
                  <a:solidFill>
                    <a:schemeClr val="bg1"/>
                  </a:solidFill>
                  <a:latin typeface="ALS Hauss" pitchFamily="2" charset="0"/>
                  <a:ea typeface="+mn-ea"/>
                  <a:cs typeface="+mn-cs"/>
                </a:defRPr>
              </a:lvl3pPr>
              <a:lvl4pPr marL="460800" indent="-228600" algn="l" defTabSz="914400" rtl="0" eaLnBrk="1" latinLnBrk="0" hangingPunct="1">
                <a:lnSpc>
                  <a:spcPct val="100000"/>
                </a:lnSpc>
                <a:spcBef>
                  <a:spcPts val="750"/>
                </a:spcBef>
                <a:buFont typeface="Arial" panose="020B0604020202020204" pitchFamily="34" charset="0"/>
                <a:buChar char="•"/>
                <a:defRPr sz="1500" b="0" i="0" kern="1200">
                  <a:solidFill>
                    <a:schemeClr val="bg1"/>
                  </a:solidFill>
                  <a:latin typeface="ALS Hauss" pitchFamily="2" charset="0"/>
                  <a:ea typeface="+mn-ea"/>
                  <a:cs typeface="+mn-cs"/>
                </a:defRPr>
              </a:lvl4pPr>
              <a:lvl5pPr marL="691200" indent="-228600" algn="l" defTabSz="914400" rtl="0" eaLnBrk="1" latinLnBrk="0" hangingPunct="1">
                <a:lnSpc>
                  <a:spcPct val="100000"/>
                </a:lnSpc>
                <a:spcBef>
                  <a:spcPts val="750"/>
                </a:spcBef>
                <a:buFont typeface="Arial" panose="020B0604020202020204" pitchFamily="34" charset="0"/>
                <a:buChar char="•"/>
                <a:defRPr sz="1500" b="0" i="0" kern="1200">
                  <a:solidFill>
                    <a:schemeClr val="bg1"/>
                  </a:solidFill>
                  <a:latin typeface="ALS Hauss"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600" b="0" dirty="0">
                  <a:solidFill>
                    <a:schemeClr val="accent1"/>
                  </a:solidFill>
                </a:rPr>
                <a:t>1</a:t>
              </a:r>
            </a:p>
          </p:txBody>
        </p:sp>
      </p:grpSp>
      <p:grpSp>
        <p:nvGrpSpPr>
          <p:cNvPr id="105" name="Gruppieren 104">
            <a:extLst>
              <a:ext uri="{FF2B5EF4-FFF2-40B4-BE49-F238E27FC236}">
                <a16:creationId xmlns:a16="http://schemas.microsoft.com/office/drawing/2014/main" id="{97BDBA5D-E84B-3844-AABA-382E95B702D4}"/>
              </a:ext>
            </a:extLst>
          </p:cNvPr>
          <p:cNvGrpSpPr/>
          <p:nvPr/>
        </p:nvGrpSpPr>
        <p:grpSpPr>
          <a:xfrm>
            <a:off x="2539303" y="2795642"/>
            <a:ext cx="277173" cy="220145"/>
            <a:chOff x="3961874" y="1577561"/>
            <a:chExt cx="277173" cy="220145"/>
          </a:xfrm>
        </p:grpSpPr>
        <p:sp>
          <p:nvSpPr>
            <p:cNvPr id="106" name="Oval 105">
              <a:extLst>
                <a:ext uri="{FF2B5EF4-FFF2-40B4-BE49-F238E27FC236}">
                  <a16:creationId xmlns:a16="http://schemas.microsoft.com/office/drawing/2014/main" id="{A096367B-B875-C748-AA98-D7730CA15977}"/>
                </a:ext>
              </a:extLst>
            </p:cNvPr>
            <p:cNvSpPr/>
            <p:nvPr/>
          </p:nvSpPr>
          <p:spPr>
            <a:xfrm>
              <a:off x="4052024" y="1653849"/>
              <a:ext cx="97066" cy="9706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7" name="Inhaltsplatzhalter 17">
              <a:extLst>
                <a:ext uri="{FF2B5EF4-FFF2-40B4-BE49-F238E27FC236}">
                  <a16:creationId xmlns:a16="http://schemas.microsoft.com/office/drawing/2014/main" id="{FBF20062-19C4-7440-83B5-C9E16DC2FA48}"/>
                </a:ext>
              </a:extLst>
            </p:cNvPr>
            <p:cNvSpPr txBox="1">
              <a:spLocks/>
            </p:cNvSpPr>
            <p:nvPr/>
          </p:nvSpPr>
          <p:spPr>
            <a:xfrm>
              <a:off x="3961874" y="1577561"/>
              <a:ext cx="277173" cy="220145"/>
            </a:xfrm>
            <a:prstGeom prst="rect">
              <a:avLst/>
            </a:prstGeom>
          </p:spPr>
          <p:txBody>
            <a:bodyPr vert="horz" wrap="square" lIns="91440" tIns="90000" rIns="91440" bIns="45720" rtlCol="0">
              <a:spAutoFit/>
            </a:bodyPr>
            <a:lstStyle>
              <a:lvl1pPr marL="0" indent="0" algn="l" defTabSz="914400" rtl="0" eaLnBrk="1" latinLnBrk="0" hangingPunct="1">
                <a:lnSpc>
                  <a:spcPct val="90000"/>
                </a:lnSpc>
                <a:spcBef>
                  <a:spcPts val="1000"/>
                </a:spcBef>
                <a:buFontTx/>
                <a:buNone/>
                <a:defRPr sz="2000" b="1" i="0" kern="1200">
                  <a:solidFill>
                    <a:schemeClr val="bg1"/>
                  </a:solidFill>
                  <a:latin typeface="ALS Hauss Bold" pitchFamily="2" charset="0"/>
                  <a:ea typeface="+mn-ea"/>
                  <a:cs typeface="+mn-cs"/>
                </a:defRPr>
              </a:lvl1pPr>
              <a:lvl2pPr marL="0" indent="0" algn="l" defTabSz="914400" rtl="0" eaLnBrk="1" latinLnBrk="0" hangingPunct="1">
                <a:lnSpc>
                  <a:spcPct val="100000"/>
                </a:lnSpc>
                <a:spcBef>
                  <a:spcPts val="750"/>
                </a:spcBef>
                <a:buFontTx/>
                <a:buNone/>
                <a:defRPr sz="1500" b="0" i="0" kern="1200">
                  <a:solidFill>
                    <a:schemeClr val="bg1"/>
                  </a:solidFill>
                  <a:latin typeface="ALS Hauss" pitchFamily="2" charset="0"/>
                  <a:ea typeface="+mn-ea"/>
                  <a:cs typeface="+mn-cs"/>
                </a:defRPr>
              </a:lvl2pPr>
              <a:lvl3pPr marL="0" indent="-228600" algn="l" defTabSz="914400" rtl="0" eaLnBrk="1" latinLnBrk="0" hangingPunct="1">
                <a:lnSpc>
                  <a:spcPct val="100000"/>
                </a:lnSpc>
                <a:spcBef>
                  <a:spcPts val="750"/>
                </a:spcBef>
                <a:buFontTx/>
                <a:buBlip>
                  <a:blip r:embed="rId4"/>
                </a:buBlip>
                <a:defRPr sz="1500" b="0" i="0" kern="1200">
                  <a:solidFill>
                    <a:schemeClr val="bg1"/>
                  </a:solidFill>
                  <a:latin typeface="ALS Hauss" pitchFamily="2" charset="0"/>
                  <a:ea typeface="+mn-ea"/>
                  <a:cs typeface="+mn-cs"/>
                </a:defRPr>
              </a:lvl3pPr>
              <a:lvl4pPr marL="460800" indent="-228600" algn="l" defTabSz="914400" rtl="0" eaLnBrk="1" latinLnBrk="0" hangingPunct="1">
                <a:lnSpc>
                  <a:spcPct val="100000"/>
                </a:lnSpc>
                <a:spcBef>
                  <a:spcPts val="750"/>
                </a:spcBef>
                <a:buFont typeface="Arial" panose="020B0604020202020204" pitchFamily="34" charset="0"/>
                <a:buChar char="•"/>
                <a:defRPr sz="1500" b="0" i="0" kern="1200">
                  <a:solidFill>
                    <a:schemeClr val="bg1"/>
                  </a:solidFill>
                  <a:latin typeface="ALS Hauss" pitchFamily="2" charset="0"/>
                  <a:ea typeface="+mn-ea"/>
                  <a:cs typeface="+mn-cs"/>
                </a:defRPr>
              </a:lvl4pPr>
              <a:lvl5pPr marL="691200" indent="-228600" algn="l" defTabSz="914400" rtl="0" eaLnBrk="1" latinLnBrk="0" hangingPunct="1">
                <a:lnSpc>
                  <a:spcPct val="100000"/>
                </a:lnSpc>
                <a:spcBef>
                  <a:spcPts val="750"/>
                </a:spcBef>
                <a:buFont typeface="Arial" panose="020B0604020202020204" pitchFamily="34" charset="0"/>
                <a:buChar char="•"/>
                <a:defRPr sz="1500" b="0" i="0" kern="1200">
                  <a:solidFill>
                    <a:schemeClr val="bg1"/>
                  </a:solidFill>
                  <a:latin typeface="ALS Hauss"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600" b="0" dirty="0">
                  <a:solidFill>
                    <a:schemeClr val="accent1"/>
                  </a:solidFill>
                </a:rPr>
                <a:t>1</a:t>
              </a:r>
            </a:p>
          </p:txBody>
        </p:sp>
      </p:grpSp>
    </p:spTree>
    <p:extLst>
      <p:ext uri="{BB962C8B-B14F-4D97-AF65-F5344CB8AC3E}">
        <p14:creationId xmlns:p14="http://schemas.microsoft.com/office/powerpoint/2010/main" val="3773188755"/>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3C146A-3B61-094B-8D4F-90859F991360}"/>
              </a:ext>
            </a:extLst>
          </p:cNvPr>
          <p:cNvSpPr>
            <a:spLocks noGrp="1"/>
          </p:cNvSpPr>
          <p:nvPr>
            <p:ph type="title"/>
          </p:nvPr>
        </p:nvSpPr>
        <p:spPr>
          <a:xfrm>
            <a:off x="7127999" y="1296000"/>
            <a:ext cx="4679999" cy="1311128"/>
          </a:xfrm>
        </p:spPr>
        <p:txBody>
          <a:bodyPr/>
          <a:lstStyle/>
          <a:p>
            <a:r>
              <a:rPr lang="en-US" dirty="0"/>
              <a:t>Partner Universities around the world</a:t>
            </a:r>
          </a:p>
        </p:txBody>
      </p:sp>
      <p:sp>
        <p:nvSpPr>
          <p:cNvPr id="4" name="Fußzeilenplatzhalter 3">
            <a:extLst>
              <a:ext uri="{FF2B5EF4-FFF2-40B4-BE49-F238E27FC236}">
                <a16:creationId xmlns:a16="http://schemas.microsoft.com/office/drawing/2014/main" id="{0D2746DD-2595-0A45-9A46-F0049492AD53}"/>
              </a:ext>
            </a:extLst>
          </p:cNvPr>
          <p:cNvSpPr>
            <a:spLocks noGrp="1"/>
          </p:cNvSpPr>
          <p:nvPr>
            <p:ph type="ftr" sz="quarter" idx="11"/>
          </p:nvPr>
        </p:nvSpPr>
        <p:spPr/>
        <p:txBody>
          <a:bodyPr/>
          <a:lstStyle/>
          <a:p>
            <a:r>
              <a:rPr lang="de-DE"/>
              <a:t>www.constructor.university</a:t>
            </a:r>
            <a:endParaRPr lang="de-DE" dirty="0"/>
          </a:p>
        </p:txBody>
      </p:sp>
      <p:sp>
        <p:nvSpPr>
          <p:cNvPr id="5" name="Foliennummernplatzhalter 4">
            <a:extLst>
              <a:ext uri="{FF2B5EF4-FFF2-40B4-BE49-F238E27FC236}">
                <a16:creationId xmlns:a16="http://schemas.microsoft.com/office/drawing/2014/main" id="{FD75996D-509F-A647-B686-EB031A8ECB6D}"/>
              </a:ext>
            </a:extLst>
          </p:cNvPr>
          <p:cNvSpPr>
            <a:spLocks noGrp="1"/>
          </p:cNvSpPr>
          <p:nvPr>
            <p:ph type="sldNum" sz="quarter" idx="12"/>
          </p:nvPr>
        </p:nvSpPr>
        <p:spPr/>
        <p:txBody>
          <a:bodyPr/>
          <a:lstStyle/>
          <a:p>
            <a:fld id="{00D43EF4-6218-3547-8660-65847C42B0C0}" type="slidenum">
              <a:rPr lang="de-DE" smtClean="0"/>
              <a:pPr/>
              <a:t>23</a:t>
            </a:fld>
            <a:endParaRPr lang="de-DE" dirty="0"/>
          </a:p>
        </p:txBody>
      </p:sp>
      <p:pic>
        <p:nvPicPr>
          <p:cNvPr id="12" name="Grafik 11">
            <a:extLst>
              <a:ext uri="{FF2B5EF4-FFF2-40B4-BE49-F238E27FC236}">
                <a16:creationId xmlns:a16="http://schemas.microsoft.com/office/drawing/2014/main" id="{4C9A1D5D-6426-CB49-9180-DF9B1AD4360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0450" y="201799"/>
            <a:ext cx="6720840" cy="6858000"/>
          </a:xfrm>
          <a:prstGeom prst="rect">
            <a:avLst/>
          </a:prstGeom>
        </p:spPr>
      </p:pic>
      <p:sp>
        <p:nvSpPr>
          <p:cNvPr id="13" name="Inhaltsplatzhalter 2">
            <a:extLst>
              <a:ext uri="{FF2B5EF4-FFF2-40B4-BE49-F238E27FC236}">
                <a16:creationId xmlns:a16="http://schemas.microsoft.com/office/drawing/2014/main" id="{99A9AC59-9F7E-BA47-9FB9-C5E69A7F317C}"/>
              </a:ext>
            </a:extLst>
          </p:cNvPr>
          <p:cNvSpPr txBox="1">
            <a:spLocks/>
          </p:cNvSpPr>
          <p:nvPr/>
        </p:nvSpPr>
        <p:spPr>
          <a:xfrm>
            <a:off x="337174" y="3872692"/>
            <a:ext cx="1571526" cy="2689026"/>
          </a:xfrm>
          <a:prstGeom prst="rect">
            <a:avLst/>
          </a:prstGeom>
        </p:spPr>
        <p:txBody>
          <a:bodyPr vert="horz" wrap="square" lIns="91440" tIns="90000" rIns="91440" bIns="45720" rtlCol="0" anchor="b" anchorCtr="0">
            <a:spAutoFit/>
          </a:bodyPr>
          <a:lstStyle>
            <a:lvl1pPr marL="0" indent="0" algn="l" defTabSz="914400" rtl="0" eaLnBrk="1" latinLnBrk="0" hangingPunct="1">
              <a:lnSpc>
                <a:spcPct val="90000"/>
              </a:lnSpc>
              <a:spcBef>
                <a:spcPts val="1000"/>
              </a:spcBef>
              <a:buFontTx/>
              <a:buNone/>
              <a:defRPr sz="2000" b="1" i="0" kern="1200">
                <a:solidFill>
                  <a:schemeClr val="bg1"/>
                </a:solidFill>
                <a:latin typeface="ALS Hauss Bold" pitchFamily="2" charset="0"/>
                <a:ea typeface="+mn-ea"/>
                <a:cs typeface="+mn-cs"/>
              </a:defRPr>
            </a:lvl1pPr>
            <a:lvl2pPr marL="0" indent="0" algn="l" defTabSz="914400" rtl="0" eaLnBrk="1" latinLnBrk="0" hangingPunct="1">
              <a:lnSpc>
                <a:spcPct val="100000"/>
              </a:lnSpc>
              <a:spcBef>
                <a:spcPts val="750"/>
              </a:spcBef>
              <a:buFontTx/>
              <a:buNone/>
              <a:defRPr sz="1500" b="0" i="0" kern="1200">
                <a:solidFill>
                  <a:schemeClr val="bg1"/>
                </a:solidFill>
                <a:latin typeface="ALS Hauss" pitchFamily="2" charset="0"/>
                <a:ea typeface="+mn-ea"/>
                <a:cs typeface="+mn-cs"/>
              </a:defRPr>
            </a:lvl2pPr>
            <a:lvl3pPr marL="0" indent="-228600" algn="l" defTabSz="914400" rtl="0" eaLnBrk="1" latinLnBrk="0" hangingPunct="1">
              <a:lnSpc>
                <a:spcPct val="100000"/>
              </a:lnSpc>
              <a:spcBef>
                <a:spcPts val="750"/>
              </a:spcBef>
              <a:buFontTx/>
              <a:buBlip>
                <a:blip r:embed="rId4"/>
              </a:buBlip>
              <a:defRPr sz="1500" b="0" i="0" kern="1200">
                <a:solidFill>
                  <a:schemeClr val="bg1"/>
                </a:solidFill>
                <a:latin typeface="ALS Hauss" pitchFamily="2" charset="0"/>
                <a:ea typeface="+mn-ea"/>
                <a:cs typeface="+mn-cs"/>
              </a:defRPr>
            </a:lvl3pPr>
            <a:lvl4pPr marL="460800" indent="-228600" algn="l" defTabSz="914400" rtl="0" eaLnBrk="1" latinLnBrk="0" hangingPunct="1">
              <a:lnSpc>
                <a:spcPct val="100000"/>
              </a:lnSpc>
              <a:spcBef>
                <a:spcPts val="750"/>
              </a:spcBef>
              <a:buFont typeface="Arial" panose="020B0604020202020204" pitchFamily="34" charset="0"/>
              <a:buChar char="•"/>
              <a:defRPr sz="1500" b="0" i="0" kern="1200">
                <a:solidFill>
                  <a:schemeClr val="bg1"/>
                </a:solidFill>
                <a:latin typeface="ALS Hauss" pitchFamily="2" charset="0"/>
                <a:ea typeface="+mn-ea"/>
                <a:cs typeface="+mn-cs"/>
              </a:defRPr>
            </a:lvl4pPr>
            <a:lvl5pPr marL="691200" indent="-228600" algn="l" defTabSz="914400" rtl="0" eaLnBrk="1" latinLnBrk="0" hangingPunct="1">
              <a:lnSpc>
                <a:spcPct val="100000"/>
              </a:lnSpc>
              <a:spcBef>
                <a:spcPts val="750"/>
              </a:spcBef>
              <a:buFont typeface="Arial" panose="020B0604020202020204" pitchFamily="34" charset="0"/>
              <a:buChar char="•"/>
              <a:defRPr sz="1500" b="0" i="0" kern="1200">
                <a:solidFill>
                  <a:schemeClr val="bg1"/>
                </a:solidFill>
                <a:latin typeface="ALS Hauss"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270000">
              <a:lnSpc>
                <a:spcPts val="740"/>
              </a:lnSpc>
              <a:spcBef>
                <a:spcPts val="200"/>
              </a:spcBef>
            </a:pPr>
            <a:r>
              <a:rPr lang="en-US" sz="900" dirty="0">
                <a:solidFill>
                  <a:schemeClr val="tx1"/>
                </a:solidFill>
              </a:rPr>
              <a:t>USA</a:t>
            </a:r>
          </a:p>
          <a:p>
            <a:pPr defTabSz="270000">
              <a:lnSpc>
                <a:spcPts val="740"/>
              </a:lnSpc>
              <a:spcBef>
                <a:spcPts val="200"/>
              </a:spcBef>
            </a:pPr>
            <a:r>
              <a:rPr lang="en-US" sz="630" b="0" dirty="0">
                <a:solidFill>
                  <a:schemeClr val="tx1"/>
                </a:solidFill>
                <a:latin typeface="ALS Hauss" pitchFamily="2" charset="0"/>
              </a:rPr>
              <a:t>California </a:t>
            </a:r>
            <a:br>
              <a:rPr lang="en-US" sz="630" b="0" dirty="0">
                <a:solidFill>
                  <a:schemeClr val="tx1"/>
                </a:solidFill>
                <a:latin typeface="ALS Hauss" pitchFamily="2" charset="0"/>
              </a:rPr>
            </a:br>
            <a:r>
              <a:rPr lang="en-US" sz="630" b="0" dirty="0">
                <a:solidFill>
                  <a:schemeClr val="tx1"/>
                </a:solidFill>
                <a:latin typeface="ALS Hauss" pitchFamily="2" charset="0"/>
              </a:rPr>
              <a:t>University of California, Berkeley Summer School</a:t>
            </a:r>
          </a:p>
          <a:p>
            <a:pPr defTabSz="270000">
              <a:lnSpc>
                <a:spcPts val="740"/>
              </a:lnSpc>
              <a:spcBef>
                <a:spcPts val="200"/>
              </a:spcBef>
            </a:pPr>
            <a:r>
              <a:rPr lang="en-US" sz="630" b="0" dirty="0">
                <a:solidFill>
                  <a:schemeClr val="tx1"/>
                </a:solidFill>
                <a:latin typeface="ALS Hauss" pitchFamily="2" charset="0"/>
              </a:rPr>
              <a:t>California</a:t>
            </a:r>
            <a:br>
              <a:rPr lang="en-US" sz="630" b="0" dirty="0">
                <a:solidFill>
                  <a:schemeClr val="tx1"/>
                </a:solidFill>
                <a:latin typeface="ALS Hauss" pitchFamily="2" charset="0"/>
              </a:rPr>
            </a:br>
            <a:r>
              <a:rPr lang="en-US" sz="630" b="0" dirty="0">
                <a:solidFill>
                  <a:schemeClr val="tx1"/>
                </a:solidFill>
                <a:latin typeface="ALS Hauss" pitchFamily="2" charset="0"/>
              </a:rPr>
              <a:t>University of Redlands</a:t>
            </a:r>
          </a:p>
          <a:p>
            <a:pPr defTabSz="270000">
              <a:lnSpc>
                <a:spcPts val="740"/>
              </a:lnSpc>
              <a:spcBef>
                <a:spcPts val="200"/>
              </a:spcBef>
            </a:pPr>
            <a:r>
              <a:rPr lang="en-US" sz="630" b="0" dirty="0">
                <a:solidFill>
                  <a:schemeClr val="tx1"/>
                </a:solidFill>
                <a:latin typeface="ALS Hauss" pitchFamily="2" charset="0"/>
              </a:rPr>
              <a:t>Florida</a:t>
            </a:r>
            <a:br>
              <a:rPr lang="en-US" sz="630" b="0" dirty="0">
                <a:solidFill>
                  <a:schemeClr val="tx1"/>
                </a:solidFill>
                <a:latin typeface="ALS Hauss" pitchFamily="2" charset="0"/>
              </a:rPr>
            </a:br>
            <a:r>
              <a:rPr lang="en-US" sz="630" b="0" dirty="0">
                <a:solidFill>
                  <a:schemeClr val="tx1"/>
                </a:solidFill>
                <a:latin typeface="ALS Hauss" pitchFamily="2" charset="0"/>
              </a:rPr>
              <a:t>University of Miami, Coral Gables</a:t>
            </a:r>
          </a:p>
          <a:p>
            <a:pPr defTabSz="270000">
              <a:lnSpc>
                <a:spcPts val="740"/>
              </a:lnSpc>
              <a:spcBef>
                <a:spcPts val="200"/>
              </a:spcBef>
            </a:pPr>
            <a:r>
              <a:rPr lang="en-US" sz="630" b="0" dirty="0">
                <a:solidFill>
                  <a:schemeClr val="tx1"/>
                </a:solidFill>
                <a:latin typeface="ALS Hauss" pitchFamily="2" charset="0"/>
              </a:rPr>
              <a:t>Massachusetts</a:t>
            </a:r>
            <a:br>
              <a:rPr lang="en-US" sz="630" b="0" dirty="0">
                <a:solidFill>
                  <a:schemeClr val="tx1"/>
                </a:solidFill>
                <a:latin typeface="ALS Hauss" pitchFamily="2" charset="0"/>
              </a:rPr>
            </a:br>
            <a:r>
              <a:rPr lang="en-US" sz="630" b="0" dirty="0">
                <a:solidFill>
                  <a:schemeClr val="tx1"/>
                </a:solidFill>
                <a:latin typeface="ALS Hauss" pitchFamily="2" charset="0"/>
              </a:rPr>
              <a:t>Wellesley College, Wellesley</a:t>
            </a:r>
          </a:p>
          <a:p>
            <a:pPr defTabSz="270000">
              <a:lnSpc>
                <a:spcPts val="740"/>
              </a:lnSpc>
              <a:spcBef>
                <a:spcPts val="200"/>
              </a:spcBef>
            </a:pPr>
            <a:r>
              <a:rPr lang="en-US" sz="630" b="0" dirty="0">
                <a:solidFill>
                  <a:schemeClr val="tx1"/>
                </a:solidFill>
                <a:latin typeface="ALS Hauss" pitchFamily="2" charset="0"/>
              </a:rPr>
              <a:t>Minnesota</a:t>
            </a:r>
            <a:br>
              <a:rPr lang="en-US" sz="630" b="0" dirty="0">
                <a:solidFill>
                  <a:schemeClr val="tx1"/>
                </a:solidFill>
                <a:latin typeface="ALS Hauss" pitchFamily="2" charset="0"/>
              </a:rPr>
            </a:br>
            <a:r>
              <a:rPr lang="en-US" sz="630" b="0" dirty="0">
                <a:solidFill>
                  <a:schemeClr val="tx1"/>
                </a:solidFill>
                <a:latin typeface="ALS Hauss" pitchFamily="2" charset="0"/>
              </a:rPr>
              <a:t>Augsburg College, Minneapolis</a:t>
            </a:r>
          </a:p>
          <a:p>
            <a:pPr defTabSz="270000">
              <a:lnSpc>
                <a:spcPts val="740"/>
              </a:lnSpc>
              <a:spcBef>
                <a:spcPts val="200"/>
              </a:spcBef>
            </a:pPr>
            <a:r>
              <a:rPr lang="en-US" sz="630" b="0" dirty="0">
                <a:solidFill>
                  <a:schemeClr val="tx1"/>
                </a:solidFill>
                <a:latin typeface="ALS Hauss" pitchFamily="2" charset="0"/>
              </a:rPr>
              <a:t>New York</a:t>
            </a:r>
            <a:br>
              <a:rPr lang="en-US" sz="630" b="0" dirty="0">
                <a:solidFill>
                  <a:schemeClr val="tx1"/>
                </a:solidFill>
                <a:latin typeface="ALS Hauss" pitchFamily="2" charset="0"/>
              </a:rPr>
            </a:br>
            <a:r>
              <a:rPr lang="en-US" sz="630" b="0" dirty="0">
                <a:solidFill>
                  <a:schemeClr val="tx1"/>
                </a:solidFill>
                <a:latin typeface="ALS Hauss" pitchFamily="2" charset="0"/>
              </a:rPr>
              <a:t>Vassar College, Poughkeepsie </a:t>
            </a:r>
          </a:p>
          <a:p>
            <a:pPr defTabSz="270000">
              <a:lnSpc>
                <a:spcPts val="740"/>
              </a:lnSpc>
              <a:spcBef>
                <a:spcPts val="200"/>
              </a:spcBef>
            </a:pPr>
            <a:r>
              <a:rPr lang="en-US" sz="630" b="0" dirty="0">
                <a:solidFill>
                  <a:schemeClr val="tx1"/>
                </a:solidFill>
                <a:latin typeface="ALS Hauss" pitchFamily="2" charset="0"/>
              </a:rPr>
              <a:t>Ohio</a:t>
            </a:r>
            <a:br>
              <a:rPr lang="en-US" sz="630" b="0" dirty="0">
                <a:solidFill>
                  <a:schemeClr val="tx1"/>
                </a:solidFill>
                <a:latin typeface="ALS Hauss" pitchFamily="2" charset="0"/>
              </a:rPr>
            </a:br>
            <a:r>
              <a:rPr lang="en-US" sz="630" b="0" dirty="0">
                <a:solidFill>
                  <a:schemeClr val="tx1"/>
                </a:solidFill>
                <a:latin typeface="ALS Hauss" pitchFamily="2" charset="0"/>
              </a:rPr>
              <a:t>Denison University, Granville</a:t>
            </a:r>
          </a:p>
          <a:p>
            <a:pPr defTabSz="270000">
              <a:lnSpc>
                <a:spcPts val="740"/>
              </a:lnSpc>
              <a:spcBef>
                <a:spcPts val="200"/>
              </a:spcBef>
            </a:pPr>
            <a:r>
              <a:rPr lang="en-US" sz="630" b="0" dirty="0">
                <a:solidFill>
                  <a:schemeClr val="tx1"/>
                </a:solidFill>
                <a:latin typeface="ALS Hauss" pitchFamily="2" charset="0"/>
              </a:rPr>
              <a:t>Pennsylvania</a:t>
            </a:r>
            <a:br>
              <a:rPr lang="en-US" sz="630" b="0" dirty="0">
                <a:solidFill>
                  <a:schemeClr val="tx1"/>
                </a:solidFill>
                <a:latin typeface="ALS Hauss" pitchFamily="2" charset="0"/>
              </a:rPr>
            </a:br>
            <a:r>
              <a:rPr lang="en-US" sz="630" b="0" dirty="0">
                <a:solidFill>
                  <a:schemeClr val="tx1"/>
                </a:solidFill>
                <a:latin typeface="ALS Hauss" pitchFamily="2" charset="0"/>
              </a:rPr>
              <a:t>Drexel University, Philadelphia </a:t>
            </a:r>
          </a:p>
          <a:p>
            <a:pPr defTabSz="270000">
              <a:lnSpc>
                <a:spcPts val="740"/>
              </a:lnSpc>
              <a:spcBef>
                <a:spcPts val="200"/>
              </a:spcBef>
            </a:pPr>
            <a:r>
              <a:rPr lang="en-US" sz="630" b="0" dirty="0">
                <a:solidFill>
                  <a:schemeClr val="tx1"/>
                </a:solidFill>
                <a:latin typeface="ALS Hauss" pitchFamily="2" charset="0"/>
              </a:rPr>
              <a:t>Texas</a:t>
            </a:r>
            <a:br>
              <a:rPr lang="en-US" sz="630" b="0" dirty="0">
                <a:solidFill>
                  <a:schemeClr val="tx1"/>
                </a:solidFill>
                <a:latin typeface="ALS Hauss" pitchFamily="2" charset="0"/>
              </a:rPr>
            </a:br>
            <a:r>
              <a:rPr lang="en-US" sz="630" b="0" dirty="0">
                <a:solidFill>
                  <a:schemeClr val="tx1"/>
                </a:solidFill>
                <a:latin typeface="ALS Hauss" pitchFamily="2" charset="0"/>
              </a:rPr>
              <a:t>Rice University, Houston</a:t>
            </a:r>
          </a:p>
          <a:p>
            <a:pPr defTabSz="270000">
              <a:lnSpc>
                <a:spcPts val="740"/>
              </a:lnSpc>
              <a:spcBef>
                <a:spcPts val="200"/>
              </a:spcBef>
            </a:pPr>
            <a:r>
              <a:rPr lang="en-US" sz="630" b="0" dirty="0">
                <a:solidFill>
                  <a:schemeClr val="tx1"/>
                </a:solidFill>
                <a:latin typeface="ALS Hauss" pitchFamily="2" charset="0"/>
              </a:rPr>
              <a:t>Washington</a:t>
            </a:r>
            <a:br>
              <a:rPr lang="en-US" sz="630" b="0" dirty="0">
                <a:solidFill>
                  <a:schemeClr val="tx1"/>
                </a:solidFill>
                <a:latin typeface="ALS Hauss" pitchFamily="2" charset="0"/>
              </a:rPr>
            </a:br>
            <a:r>
              <a:rPr lang="en-US" sz="630" b="0" dirty="0">
                <a:solidFill>
                  <a:schemeClr val="tx1"/>
                </a:solidFill>
                <a:latin typeface="ALS Hauss" pitchFamily="2" charset="0"/>
              </a:rPr>
              <a:t>Washington State University, Pullman</a:t>
            </a:r>
            <a:br>
              <a:rPr lang="en-US" sz="630" b="0" dirty="0">
                <a:solidFill>
                  <a:schemeClr val="tx1"/>
                </a:solidFill>
                <a:latin typeface="ALS Hauss" pitchFamily="2" charset="0"/>
              </a:rPr>
            </a:br>
            <a:endParaRPr lang="en-US" sz="630" b="0" dirty="0">
              <a:solidFill>
                <a:schemeClr val="tx1"/>
              </a:solidFill>
              <a:latin typeface="ALS Hauss" pitchFamily="2" charset="0"/>
            </a:endParaRPr>
          </a:p>
          <a:p>
            <a:pPr defTabSz="270000">
              <a:lnSpc>
                <a:spcPts val="740"/>
              </a:lnSpc>
              <a:spcBef>
                <a:spcPts val="200"/>
              </a:spcBef>
            </a:pPr>
            <a:r>
              <a:rPr lang="en-US" sz="900" dirty="0">
                <a:solidFill>
                  <a:schemeClr val="tx1"/>
                </a:solidFill>
              </a:rPr>
              <a:t>Argentina</a:t>
            </a:r>
          </a:p>
          <a:p>
            <a:pPr defTabSz="270000">
              <a:lnSpc>
                <a:spcPts val="740"/>
              </a:lnSpc>
              <a:spcBef>
                <a:spcPts val="200"/>
              </a:spcBef>
            </a:pPr>
            <a:r>
              <a:rPr lang="en-US" sz="630" b="0" dirty="0">
                <a:solidFill>
                  <a:schemeClr val="tx1"/>
                </a:solidFill>
                <a:latin typeface="ALS Hauss" pitchFamily="2" charset="0"/>
              </a:rPr>
              <a:t>Universidad de San Andres, Buenos Aires </a:t>
            </a:r>
          </a:p>
        </p:txBody>
      </p:sp>
      <p:sp>
        <p:nvSpPr>
          <p:cNvPr id="14" name="Inhaltsplatzhalter 2">
            <a:extLst>
              <a:ext uri="{FF2B5EF4-FFF2-40B4-BE49-F238E27FC236}">
                <a16:creationId xmlns:a16="http://schemas.microsoft.com/office/drawing/2014/main" id="{5954BB69-D12E-DB4C-9366-5ABDBE5563F0}"/>
              </a:ext>
            </a:extLst>
          </p:cNvPr>
          <p:cNvSpPr txBox="1">
            <a:spLocks/>
          </p:cNvSpPr>
          <p:nvPr/>
        </p:nvSpPr>
        <p:spPr>
          <a:xfrm>
            <a:off x="2050565" y="3154547"/>
            <a:ext cx="1571526" cy="3407171"/>
          </a:xfrm>
          <a:prstGeom prst="rect">
            <a:avLst/>
          </a:prstGeom>
        </p:spPr>
        <p:txBody>
          <a:bodyPr vert="horz" wrap="square" lIns="91440" tIns="90000" rIns="91440" bIns="45720" rtlCol="0" anchor="b" anchorCtr="0">
            <a:spAutoFit/>
          </a:bodyPr>
          <a:lstStyle>
            <a:lvl1pPr marL="0" indent="0" algn="l" defTabSz="914400" rtl="0" eaLnBrk="1" latinLnBrk="0" hangingPunct="1">
              <a:lnSpc>
                <a:spcPct val="90000"/>
              </a:lnSpc>
              <a:spcBef>
                <a:spcPts val="1000"/>
              </a:spcBef>
              <a:buFontTx/>
              <a:buNone/>
              <a:defRPr sz="2000" b="1" i="0" kern="1200">
                <a:solidFill>
                  <a:schemeClr val="bg1"/>
                </a:solidFill>
                <a:latin typeface="ALS Hauss Bold" pitchFamily="2" charset="0"/>
                <a:ea typeface="+mn-ea"/>
                <a:cs typeface="+mn-cs"/>
              </a:defRPr>
            </a:lvl1pPr>
            <a:lvl2pPr marL="0" indent="0" algn="l" defTabSz="914400" rtl="0" eaLnBrk="1" latinLnBrk="0" hangingPunct="1">
              <a:lnSpc>
                <a:spcPct val="100000"/>
              </a:lnSpc>
              <a:spcBef>
                <a:spcPts val="750"/>
              </a:spcBef>
              <a:buFontTx/>
              <a:buNone/>
              <a:defRPr sz="1500" b="0" i="0" kern="1200">
                <a:solidFill>
                  <a:schemeClr val="bg1"/>
                </a:solidFill>
                <a:latin typeface="ALS Hauss" pitchFamily="2" charset="0"/>
                <a:ea typeface="+mn-ea"/>
                <a:cs typeface="+mn-cs"/>
              </a:defRPr>
            </a:lvl2pPr>
            <a:lvl3pPr marL="0" indent="-228600" algn="l" defTabSz="914400" rtl="0" eaLnBrk="1" latinLnBrk="0" hangingPunct="1">
              <a:lnSpc>
                <a:spcPct val="100000"/>
              </a:lnSpc>
              <a:spcBef>
                <a:spcPts val="750"/>
              </a:spcBef>
              <a:buFontTx/>
              <a:buBlip>
                <a:blip r:embed="rId4"/>
              </a:buBlip>
              <a:defRPr sz="1500" b="0" i="0" kern="1200">
                <a:solidFill>
                  <a:schemeClr val="bg1"/>
                </a:solidFill>
                <a:latin typeface="ALS Hauss" pitchFamily="2" charset="0"/>
                <a:ea typeface="+mn-ea"/>
                <a:cs typeface="+mn-cs"/>
              </a:defRPr>
            </a:lvl3pPr>
            <a:lvl4pPr marL="460800" indent="-228600" algn="l" defTabSz="914400" rtl="0" eaLnBrk="1" latinLnBrk="0" hangingPunct="1">
              <a:lnSpc>
                <a:spcPct val="100000"/>
              </a:lnSpc>
              <a:spcBef>
                <a:spcPts val="750"/>
              </a:spcBef>
              <a:buFont typeface="Arial" panose="020B0604020202020204" pitchFamily="34" charset="0"/>
              <a:buChar char="•"/>
              <a:defRPr sz="1500" b="0" i="0" kern="1200">
                <a:solidFill>
                  <a:schemeClr val="bg1"/>
                </a:solidFill>
                <a:latin typeface="ALS Hauss" pitchFamily="2" charset="0"/>
                <a:ea typeface="+mn-ea"/>
                <a:cs typeface="+mn-cs"/>
              </a:defRPr>
            </a:lvl4pPr>
            <a:lvl5pPr marL="691200" indent="-228600" algn="l" defTabSz="914400" rtl="0" eaLnBrk="1" latinLnBrk="0" hangingPunct="1">
              <a:lnSpc>
                <a:spcPct val="100000"/>
              </a:lnSpc>
              <a:spcBef>
                <a:spcPts val="750"/>
              </a:spcBef>
              <a:buFont typeface="Arial" panose="020B0604020202020204" pitchFamily="34" charset="0"/>
              <a:buChar char="•"/>
              <a:defRPr sz="1500" b="0" i="0" kern="1200">
                <a:solidFill>
                  <a:schemeClr val="bg1"/>
                </a:solidFill>
                <a:latin typeface="ALS Hauss"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270000">
              <a:lnSpc>
                <a:spcPts val="740"/>
              </a:lnSpc>
              <a:spcBef>
                <a:spcPts val="200"/>
              </a:spcBef>
            </a:pPr>
            <a:r>
              <a:rPr lang="en-US" sz="900" dirty="0">
                <a:solidFill>
                  <a:schemeClr val="tx1"/>
                </a:solidFill>
              </a:rPr>
              <a:t>United Kingdom</a:t>
            </a:r>
          </a:p>
          <a:p>
            <a:pPr defTabSz="270000">
              <a:lnSpc>
                <a:spcPts val="740"/>
              </a:lnSpc>
              <a:spcBef>
                <a:spcPts val="200"/>
              </a:spcBef>
            </a:pPr>
            <a:r>
              <a:rPr lang="en-US" sz="630" b="0" dirty="0">
                <a:solidFill>
                  <a:schemeClr val="tx1"/>
                </a:solidFill>
                <a:latin typeface="ALS Hauss" pitchFamily="2" charset="0"/>
              </a:rPr>
              <a:t>University of Aberdeen, Aberdeen</a:t>
            </a:r>
          </a:p>
          <a:p>
            <a:pPr defTabSz="270000">
              <a:lnSpc>
                <a:spcPts val="740"/>
              </a:lnSpc>
              <a:spcBef>
                <a:spcPts val="200"/>
              </a:spcBef>
            </a:pPr>
            <a:r>
              <a:rPr lang="en-US" sz="630" b="0" dirty="0">
                <a:solidFill>
                  <a:schemeClr val="tx1"/>
                </a:solidFill>
                <a:latin typeface="ALS Hauss" pitchFamily="2" charset="0"/>
              </a:rPr>
              <a:t>University of Edinburgh, Edinburgh </a:t>
            </a:r>
          </a:p>
          <a:p>
            <a:pPr defTabSz="270000">
              <a:lnSpc>
                <a:spcPts val="740"/>
              </a:lnSpc>
              <a:spcBef>
                <a:spcPts val="200"/>
              </a:spcBef>
            </a:pPr>
            <a:r>
              <a:rPr lang="en-US" sz="630" b="0" dirty="0">
                <a:solidFill>
                  <a:schemeClr val="tx1"/>
                </a:solidFill>
                <a:latin typeface="ALS Hauss" pitchFamily="2" charset="0"/>
              </a:rPr>
              <a:t>University of Warwick, Coventry</a:t>
            </a:r>
          </a:p>
          <a:p>
            <a:pPr defTabSz="270000">
              <a:lnSpc>
                <a:spcPts val="740"/>
              </a:lnSpc>
              <a:spcBef>
                <a:spcPts val="200"/>
              </a:spcBef>
            </a:pPr>
            <a:endParaRPr lang="en-US" sz="630" b="0" dirty="0">
              <a:solidFill>
                <a:schemeClr val="tx1"/>
              </a:solidFill>
              <a:latin typeface="ALS Hauss" pitchFamily="2" charset="0"/>
            </a:endParaRPr>
          </a:p>
          <a:p>
            <a:pPr defTabSz="270000">
              <a:lnSpc>
                <a:spcPts val="740"/>
              </a:lnSpc>
              <a:spcBef>
                <a:spcPts val="200"/>
              </a:spcBef>
            </a:pPr>
            <a:r>
              <a:rPr lang="en-US" sz="900" dirty="0">
                <a:solidFill>
                  <a:schemeClr val="tx1"/>
                </a:solidFill>
              </a:rPr>
              <a:t>Norway</a:t>
            </a:r>
          </a:p>
          <a:p>
            <a:pPr defTabSz="270000">
              <a:lnSpc>
                <a:spcPts val="740"/>
              </a:lnSpc>
              <a:spcBef>
                <a:spcPts val="200"/>
              </a:spcBef>
            </a:pPr>
            <a:r>
              <a:rPr lang="en-US" sz="630" b="0" dirty="0">
                <a:solidFill>
                  <a:schemeClr val="tx1"/>
                </a:solidFill>
                <a:latin typeface="ALS Hauss" pitchFamily="2" charset="0"/>
              </a:rPr>
              <a:t>University of </a:t>
            </a:r>
            <a:r>
              <a:rPr lang="en-US" sz="630" b="0" dirty="0" err="1">
                <a:solidFill>
                  <a:schemeClr val="tx1"/>
                </a:solidFill>
                <a:latin typeface="ALS Hauss" pitchFamily="2" charset="0"/>
              </a:rPr>
              <a:t>Agder</a:t>
            </a:r>
            <a:r>
              <a:rPr lang="en-US" sz="630" b="0" dirty="0">
                <a:solidFill>
                  <a:schemeClr val="tx1"/>
                </a:solidFill>
                <a:latin typeface="ALS Hauss" pitchFamily="2" charset="0"/>
              </a:rPr>
              <a:t> Kristiansand, </a:t>
            </a:r>
            <a:r>
              <a:rPr lang="en-US" sz="630" b="0" dirty="0" err="1">
                <a:solidFill>
                  <a:schemeClr val="tx1"/>
                </a:solidFill>
                <a:latin typeface="ALS Hauss" pitchFamily="2" charset="0"/>
              </a:rPr>
              <a:t>Grimstad</a:t>
            </a:r>
            <a:endParaRPr lang="en-US" sz="630" b="0" dirty="0">
              <a:solidFill>
                <a:schemeClr val="tx1"/>
              </a:solidFill>
              <a:latin typeface="ALS Hauss" pitchFamily="2" charset="0"/>
            </a:endParaRPr>
          </a:p>
          <a:p>
            <a:pPr defTabSz="270000">
              <a:lnSpc>
                <a:spcPts val="740"/>
              </a:lnSpc>
              <a:spcBef>
                <a:spcPts val="200"/>
              </a:spcBef>
            </a:pPr>
            <a:endParaRPr lang="en-US" sz="630" b="0" dirty="0">
              <a:solidFill>
                <a:schemeClr val="tx1"/>
              </a:solidFill>
              <a:latin typeface="ALS Hauss" pitchFamily="2" charset="0"/>
            </a:endParaRPr>
          </a:p>
          <a:p>
            <a:pPr defTabSz="270000">
              <a:lnSpc>
                <a:spcPts val="740"/>
              </a:lnSpc>
              <a:spcBef>
                <a:spcPts val="200"/>
              </a:spcBef>
            </a:pPr>
            <a:r>
              <a:rPr lang="en-US" sz="900" dirty="0">
                <a:solidFill>
                  <a:schemeClr val="tx1"/>
                </a:solidFill>
              </a:rPr>
              <a:t>Sweden</a:t>
            </a:r>
          </a:p>
          <a:p>
            <a:pPr defTabSz="270000">
              <a:lnSpc>
                <a:spcPts val="740"/>
              </a:lnSpc>
              <a:spcBef>
                <a:spcPts val="200"/>
              </a:spcBef>
            </a:pPr>
            <a:r>
              <a:rPr lang="en-US" sz="630" b="0" dirty="0">
                <a:solidFill>
                  <a:schemeClr val="tx1"/>
                </a:solidFill>
                <a:latin typeface="ALS Hauss" pitchFamily="2" charset="0"/>
              </a:rPr>
              <a:t>Umea  University, Umea</a:t>
            </a:r>
          </a:p>
          <a:p>
            <a:pPr defTabSz="270000">
              <a:lnSpc>
                <a:spcPts val="740"/>
              </a:lnSpc>
              <a:spcBef>
                <a:spcPts val="200"/>
              </a:spcBef>
            </a:pPr>
            <a:endParaRPr lang="en-US" sz="630" b="0" dirty="0">
              <a:solidFill>
                <a:schemeClr val="tx1"/>
              </a:solidFill>
              <a:latin typeface="ALS Hauss" pitchFamily="2" charset="0"/>
            </a:endParaRPr>
          </a:p>
          <a:p>
            <a:pPr defTabSz="270000">
              <a:lnSpc>
                <a:spcPts val="740"/>
              </a:lnSpc>
              <a:spcBef>
                <a:spcPts val="200"/>
              </a:spcBef>
            </a:pPr>
            <a:r>
              <a:rPr lang="en-US" sz="900" dirty="0">
                <a:solidFill>
                  <a:schemeClr val="tx1"/>
                </a:solidFill>
              </a:rPr>
              <a:t>The Netherlands</a:t>
            </a:r>
          </a:p>
          <a:p>
            <a:pPr defTabSz="270000">
              <a:lnSpc>
                <a:spcPts val="740"/>
              </a:lnSpc>
              <a:spcBef>
                <a:spcPts val="200"/>
              </a:spcBef>
            </a:pPr>
            <a:r>
              <a:rPr lang="en-US" sz="630" b="0" dirty="0">
                <a:solidFill>
                  <a:schemeClr val="tx1"/>
                </a:solidFill>
                <a:latin typeface="ALS Hauss" pitchFamily="2" charset="0"/>
              </a:rPr>
              <a:t>University College Utrecht, Utrecht </a:t>
            </a:r>
          </a:p>
          <a:p>
            <a:pPr defTabSz="270000">
              <a:lnSpc>
                <a:spcPts val="740"/>
              </a:lnSpc>
              <a:spcBef>
                <a:spcPts val="200"/>
              </a:spcBef>
            </a:pPr>
            <a:endParaRPr lang="en-US" sz="630" b="0" dirty="0">
              <a:solidFill>
                <a:schemeClr val="tx1"/>
              </a:solidFill>
              <a:latin typeface="ALS Hauss" pitchFamily="2" charset="0"/>
            </a:endParaRPr>
          </a:p>
          <a:p>
            <a:pPr defTabSz="270000">
              <a:lnSpc>
                <a:spcPts val="740"/>
              </a:lnSpc>
              <a:spcBef>
                <a:spcPts val="200"/>
              </a:spcBef>
            </a:pPr>
            <a:r>
              <a:rPr lang="en-US" sz="900" dirty="0">
                <a:solidFill>
                  <a:schemeClr val="tx1"/>
                </a:solidFill>
              </a:rPr>
              <a:t>Poland</a:t>
            </a:r>
          </a:p>
          <a:p>
            <a:pPr defTabSz="270000">
              <a:lnSpc>
                <a:spcPts val="740"/>
              </a:lnSpc>
              <a:spcBef>
                <a:spcPts val="200"/>
              </a:spcBef>
            </a:pPr>
            <a:r>
              <a:rPr lang="en-US" sz="630" b="0" dirty="0">
                <a:solidFill>
                  <a:schemeClr val="tx1"/>
                </a:solidFill>
                <a:latin typeface="ALS Hauss" pitchFamily="2" charset="0"/>
              </a:rPr>
              <a:t>SWPS University of Social Science, Warsaw</a:t>
            </a:r>
          </a:p>
          <a:p>
            <a:pPr defTabSz="270000">
              <a:lnSpc>
                <a:spcPts val="740"/>
              </a:lnSpc>
              <a:spcBef>
                <a:spcPts val="200"/>
              </a:spcBef>
            </a:pPr>
            <a:endParaRPr lang="en-US" sz="630" b="0" dirty="0">
              <a:solidFill>
                <a:schemeClr val="tx1"/>
              </a:solidFill>
              <a:latin typeface="ALS Hauss" pitchFamily="2" charset="0"/>
            </a:endParaRPr>
          </a:p>
          <a:p>
            <a:pPr defTabSz="270000">
              <a:lnSpc>
                <a:spcPts val="740"/>
              </a:lnSpc>
              <a:spcBef>
                <a:spcPts val="200"/>
              </a:spcBef>
            </a:pPr>
            <a:r>
              <a:rPr lang="en-US" sz="900" dirty="0">
                <a:solidFill>
                  <a:schemeClr val="tx1"/>
                </a:solidFill>
              </a:rPr>
              <a:t>Spain</a:t>
            </a:r>
          </a:p>
          <a:p>
            <a:pPr defTabSz="270000">
              <a:lnSpc>
                <a:spcPts val="740"/>
              </a:lnSpc>
              <a:spcBef>
                <a:spcPts val="200"/>
              </a:spcBef>
            </a:pPr>
            <a:r>
              <a:rPr lang="en-US" sz="630" b="0" dirty="0">
                <a:solidFill>
                  <a:schemeClr val="tx1"/>
                </a:solidFill>
                <a:latin typeface="ALS Hauss" pitchFamily="2" charset="0"/>
              </a:rPr>
              <a:t>Instituto de </a:t>
            </a:r>
            <a:r>
              <a:rPr lang="en-US" sz="630" b="0" dirty="0" err="1">
                <a:solidFill>
                  <a:schemeClr val="tx1"/>
                </a:solidFill>
                <a:latin typeface="ALS Hauss" pitchFamily="2" charset="0"/>
              </a:rPr>
              <a:t>Empresa</a:t>
            </a:r>
            <a:r>
              <a:rPr lang="en-US" sz="630" b="0" dirty="0">
                <a:solidFill>
                  <a:schemeClr val="tx1"/>
                </a:solidFill>
                <a:latin typeface="ALS Hauss" pitchFamily="2" charset="0"/>
              </a:rPr>
              <a:t>, Madrid </a:t>
            </a:r>
          </a:p>
          <a:p>
            <a:pPr defTabSz="270000">
              <a:lnSpc>
                <a:spcPts val="740"/>
              </a:lnSpc>
              <a:spcBef>
                <a:spcPts val="200"/>
              </a:spcBef>
            </a:pPr>
            <a:r>
              <a:rPr lang="en-US" sz="630" b="0" dirty="0">
                <a:solidFill>
                  <a:schemeClr val="tx1"/>
                </a:solidFill>
                <a:latin typeface="ALS Hauss" pitchFamily="2" charset="0"/>
              </a:rPr>
              <a:t>Loyola University </a:t>
            </a:r>
            <a:r>
              <a:rPr lang="en-US" sz="630" b="0" dirty="0" err="1">
                <a:solidFill>
                  <a:schemeClr val="tx1"/>
                </a:solidFill>
                <a:latin typeface="ALS Hauss" pitchFamily="2" charset="0"/>
              </a:rPr>
              <a:t>Andalucia</a:t>
            </a:r>
            <a:r>
              <a:rPr lang="en-US" sz="630" b="0" dirty="0">
                <a:solidFill>
                  <a:schemeClr val="tx1"/>
                </a:solidFill>
                <a:latin typeface="ALS Hauss" pitchFamily="2" charset="0"/>
              </a:rPr>
              <a:t>, Cordoba</a:t>
            </a:r>
          </a:p>
          <a:p>
            <a:pPr defTabSz="270000">
              <a:lnSpc>
                <a:spcPts val="740"/>
              </a:lnSpc>
              <a:spcBef>
                <a:spcPts val="200"/>
              </a:spcBef>
            </a:pPr>
            <a:endParaRPr lang="en-US" sz="630" b="0" dirty="0">
              <a:solidFill>
                <a:schemeClr val="tx1"/>
              </a:solidFill>
              <a:latin typeface="ALS Hauss" pitchFamily="2" charset="0"/>
            </a:endParaRPr>
          </a:p>
          <a:p>
            <a:pPr defTabSz="270000">
              <a:lnSpc>
                <a:spcPts val="740"/>
              </a:lnSpc>
              <a:spcBef>
                <a:spcPts val="200"/>
              </a:spcBef>
            </a:pPr>
            <a:r>
              <a:rPr lang="en-US" sz="900" dirty="0">
                <a:solidFill>
                  <a:schemeClr val="tx1"/>
                </a:solidFill>
              </a:rPr>
              <a:t>France</a:t>
            </a:r>
          </a:p>
          <a:p>
            <a:pPr defTabSz="270000">
              <a:lnSpc>
                <a:spcPts val="740"/>
              </a:lnSpc>
              <a:spcBef>
                <a:spcPts val="200"/>
              </a:spcBef>
            </a:pPr>
            <a:r>
              <a:rPr lang="en-US" sz="630" b="0" dirty="0">
                <a:solidFill>
                  <a:schemeClr val="tx1"/>
                </a:solidFill>
                <a:latin typeface="ALS Hauss" pitchFamily="2" charset="0"/>
              </a:rPr>
              <a:t>Sciences Po Paris, Rheims</a:t>
            </a:r>
          </a:p>
          <a:p>
            <a:pPr defTabSz="270000">
              <a:lnSpc>
                <a:spcPts val="740"/>
              </a:lnSpc>
              <a:spcBef>
                <a:spcPts val="200"/>
              </a:spcBef>
            </a:pPr>
            <a:r>
              <a:rPr lang="en-US" sz="630" b="0" dirty="0" err="1">
                <a:solidFill>
                  <a:schemeClr val="tx1"/>
                </a:solidFill>
                <a:latin typeface="ALS Hauss" pitchFamily="2" charset="0"/>
              </a:rPr>
              <a:t>Institut</a:t>
            </a:r>
            <a:r>
              <a:rPr lang="en-US" sz="630" b="0" dirty="0">
                <a:solidFill>
                  <a:schemeClr val="tx1"/>
                </a:solidFill>
                <a:latin typeface="ALS Hauss" pitchFamily="2" charset="0"/>
              </a:rPr>
              <a:t> </a:t>
            </a:r>
            <a:r>
              <a:rPr lang="en-US" sz="630" b="0" dirty="0" err="1">
                <a:solidFill>
                  <a:schemeClr val="tx1"/>
                </a:solidFill>
                <a:latin typeface="ALS Hauss" pitchFamily="2" charset="0"/>
              </a:rPr>
              <a:t>Superieur</a:t>
            </a:r>
            <a:r>
              <a:rPr lang="en-US" sz="630" b="0" dirty="0">
                <a:solidFill>
                  <a:schemeClr val="tx1"/>
                </a:solidFill>
                <a:latin typeface="ALS Hauss" pitchFamily="2" charset="0"/>
              </a:rPr>
              <a:t> </a:t>
            </a:r>
            <a:r>
              <a:rPr lang="en-US" sz="630" b="0" dirty="0" err="1">
                <a:solidFill>
                  <a:schemeClr val="tx1"/>
                </a:solidFill>
                <a:latin typeface="ALS Hauss" pitchFamily="2" charset="0"/>
              </a:rPr>
              <a:t>d’electronique</a:t>
            </a:r>
            <a:r>
              <a:rPr lang="en-US" sz="630" b="0" dirty="0">
                <a:solidFill>
                  <a:schemeClr val="tx1"/>
                </a:solidFill>
                <a:latin typeface="ALS Hauss" pitchFamily="2" charset="0"/>
              </a:rPr>
              <a:t> de Paris, Paris</a:t>
            </a:r>
          </a:p>
          <a:p>
            <a:pPr defTabSz="270000">
              <a:lnSpc>
                <a:spcPts val="740"/>
              </a:lnSpc>
              <a:spcBef>
                <a:spcPts val="200"/>
              </a:spcBef>
            </a:pPr>
            <a:endParaRPr lang="en-US" sz="630" b="0" dirty="0">
              <a:solidFill>
                <a:schemeClr val="tx1"/>
              </a:solidFill>
              <a:latin typeface="ALS Hauss" pitchFamily="2" charset="0"/>
            </a:endParaRPr>
          </a:p>
          <a:p>
            <a:pPr defTabSz="270000">
              <a:lnSpc>
                <a:spcPts val="740"/>
              </a:lnSpc>
              <a:spcBef>
                <a:spcPts val="200"/>
              </a:spcBef>
            </a:pPr>
            <a:r>
              <a:rPr lang="en-US" sz="900" dirty="0">
                <a:solidFill>
                  <a:schemeClr val="tx1"/>
                </a:solidFill>
              </a:rPr>
              <a:t>Italy</a:t>
            </a:r>
          </a:p>
          <a:p>
            <a:pPr defTabSz="270000">
              <a:lnSpc>
                <a:spcPts val="740"/>
              </a:lnSpc>
              <a:spcBef>
                <a:spcPts val="200"/>
              </a:spcBef>
            </a:pPr>
            <a:r>
              <a:rPr lang="en-US" sz="630" b="0" dirty="0">
                <a:solidFill>
                  <a:schemeClr val="tx1"/>
                </a:solidFill>
                <a:latin typeface="ALS Hauss" pitchFamily="2" charset="0"/>
              </a:rPr>
              <a:t>University of Trento, Trento</a:t>
            </a:r>
            <a:br>
              <a:rPr lang="en-US" sz="630" b="0" dirty="0">
                <a:solidFill>
                  <a:schemeClr val="tx1"/>
                </a:solidFill>
                <a:latin typeface="ALS Hauss" pitchFamily="2" charset="0"/>
              </a:rPr>
            </a:br>
            <a:r>
              <a:rPr lang="en-US" sz="630" b="0" dirty="0" err="1">
                <a:solidFill>
                  <a:schemeClr val="tx1"/>
                </a:solidFill>
                <a:latin typeface="ALS Hauss" pitchFamily="2" charset="0"/>
              </a:rPr>
              <a:t>Politecnico</a:t>
            </a:r>
            <a:r>
              <a:rPr lang="en-US" sz="630" b="0" dirty="0">
                <a:solidFill>
                  <a:schemeClr val="tx1"/>
                </a:solidFill>
                <a:latin typeface="ALS Hauss" pitchFamily="2" charset="0"/>
              </a:rPr>
              <a:t> di Milano, Milan</a:t>
            </a:r>
          </a:p>
        </p:txBody>
      </p:sp>
      <p:sp>
        <p:nvSpPr>
          <p:cNvPr id="15" name="Inhaltsplatzhalter 2">
            <a:extLst>
              <a:ext uri="{FF2B5EF4-FFF2-40B4-BE49-F238E27FC236}">
                <a16:creationId xmlns:a16="http://schemas.microsoft.com/office/drawing/2014/main" id="{20E11152-7C38-284C-BBFA-91DD02CB7467}"/>
              </a:ext>
            </a:extLst>
          </p:cNvPr>
          <p:cNvSpPr txBox="1">
            <a:spLocks/>
          </p:cNvSpPr>
          <p:nvPr/>
        </p:nvSpPr>
        <p:spPr>
          <a:xfrm>
            <a:off x="3622091" y="3757276"/>
            <a:ext cx="1722445" cy="2804442"/>
          </a:xfrm>
          <a:prstGeom prst="rect">
            <a:avLst/>
          </a:prstGeom>
        </p:spPr>
        <p:txBody>
          <a:bodyPr vert="horz" wrap="square" lIns="91440" tIns="90000" rIns="91440" bIns="45720" rtlCol="0" anchor="b" anchorCtr="0">
            <a:spAutoFit/>
          </a:bodyPr>
          <a:lstStyle>
            <a:lvl1pPr marL="0" indent="0" algn="l" defTabSz="914400" rtl="0" eaLnBrk="1" latinLnBrk="0" hangingPunct="1">
              <a:lnSpc>
                <a:spcPct val="90000"/>
              </a:lnSpc>
              <a:spcBef>
                <a:spcPts val="1000"/>
              </a:spcBef>
              <a:buFontTx/>
              <a:buNone/>
              <a:defRPr sz="2000" b="1" i="0" kern="1200">
                <a:solidFill>
                  <a:schemeClr val="bg1"/>
                </a:solidFill>
                <a:latin typeface="ALS Hauss Bold" pitchFamily="2" charset="0"/>
                <a:ea typeface="+mn-ea"/>
                <a:cs typeface="+mn-cs"/>
              </a:defRPr>
            </a:lvl1pPr>
            <a:lvl2pPr marL="0" indent="0" algn="l" defTabSz="914400" rtl="0" eaLnBrk="1" latinLnBrk="0" hangingPunct="1">
              <a:lnSpc>
                <a:spcPct val="100000"/>
              </a:lnSpc>
              <a:spcBef>
                <a:spcPts val="750"/>
              </a:spcBef>
              <a:buFontTx/>
              <a:buNone/>
              <a:defRPr sz="1500" b="0" i="0" kern="1200">
                <a:solidFill>
                  <a:schemeClr val="bg1"/>
                </a:solidFill>
                <a:latin typeface="ALS Hauss" pitchFamily="2" charset="0"/>
                <a:ea typeface="+mn-ea"/>
                <a:cs typeface="+mn-cs"/>
              </a:defRPr>
            </a:lvl2pPr>
            <a:lvl3pPr marL="0" indent="-228600" algn="l" defTabSz="914400" rtl="0" eaLnBrk="1" latinLnBrk="0" hangingPunct="1">
              <a:lnSpc>
                <a:spcPct val="100000"/>
              </a:lnSpc>
              <a:spcBef>
                <a:spcPts val="750"/>
              </a:spcBef>
              <a:buFontTx/>
              <a:buBlip>
                <a:blip r:embed="rId4"/>
              </a:buBlip>
              <a:defRPr sz="1500" b="0" i="0" kern="1200">
                <a:solidFill>
                  <a:schemeClr val="bg1"/>
                </a:solidFill>
                <a:latin typeface="ALS Hauss" pitchFamily="2" charset="0"/>
                <a:ea typeface="+mn-ea"/>
                <a:cs typeface="+mn-cs"/>
              </a:defRPr>
            </a:lvl3pPr>
            <a:lvl4pPr marL="460800" indent="-228600" algn="l" defTabSz="914400" rtl="0" eaLnBrk="1" latinLnBrk="0" hangingPunct="1">
              <a:lnSpc>
                <a:spcPct val="100000"/>
              </a:lnSpc>
              <a:spcBef>
                <a:spcPts val="750"/>
              </a:spcBef>
              <a:buFont typeface="Arial" panose="020B0604020202020204" pitchFamily="34" charset="0"/>
              <a:buChar char="•"/>
              <a:defRPr sz="1500" b="0" i="0" kern="1200">
                <a:solidFill>
                  <a:schemeClr val="bg1"/>
                </a:solidFill>
                <a:latin typeface="ALS Hauss" pitchFamily="2" charset="0"/>
                <a:ea typeface="+mn-ea"/>
                <a:cs typeface="+mn-cs"/>
              </a:defRPr>
            </a:lvl4pPr>
            <a:lvl5pPr marL="691200" indent="-228600" algn="l" defTabSz="914400" rtl="0" eaLnBrk="1" latinLnBrk="0" hangingPunct="1">
              <a:lnSpc>
                <a:spcPct val="100000"/>
              </a:lnSpc>
              <a:spcBef>
                <a:spcPts val="750"/>
              </a:spcBef>
              <a:buFont typeface="Arial" panose="020B0604020202020204" pitchFamily="34" charset="0"/>
              <a:buChar char="•"/>
              <a:defRPr sz="1500" b="0" i="0" kern="1200">
                <a:solidFill>
                  <a:schemeClr val="bg1"/>
                </a:solidFill>
                <a:latin typeface="ALS Hauss"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270000">
              <a:lnSpc>
                <a:spcPts val="740"/>
              </a:lnSpc>
              <a:spcBef>
                <a:spcPts val="300"/>
              </a:spcBef>
            </a:pPr>
            <a:r>
              <a:rPr lang="en-US" sz="900" dirty="0">
                <a:solidFill>
                  <a:schemeClr val="tx1"/>
                </a:solidFill>
              </a:rPr>
              <a:t>Australia</a:t>
            </a:r>
          </a:p>
          <a:p>
            <a:pPr defTabSz="270000">
              <a:lnSpc>
                <a:spcPts val="740"/>
              </a:lnSpc>
              <a:spcBef>
                <a:spcPts val="300"/>
              </a:spcBef>
            </a:pPr>
            <a:r>
              <a:rPr lang="en-US" sz="630" b="0" dirty="0">
                <a:solidFill>
                  <a:schemeClr val="tx1"/>
                </a:solidFill>
                <a:latin typeface="ALS Hauss" pitchFamily="2" charset="0"/>
              </a:rPr>
              <a:t>University of Canberra, Canberra</a:t>
            </a:r>
            <a:endParaRPr lang="en-US" sz="900" dirty="0">
              <a:solidFill>
                <a:schemeClr val="tx1"/>
              </a:solidFill>
            </a:endParaRPr>
          </a:p>
          <a:p>
            <a:pPr defTabSz="270000">
              <a:lnSpc>
                <a:spcPts val="740"/>
              </a:lnSpc>
              <a:spcBef>
                <a:spcPts val="300"/>
              </a:spcBef>
            </a:pPr>
            <a:br>
              <a:rPr lang="en-US" sz="900" dirty="0">
                <a:solidFill>
                  <a:schemeClr val="tx1"/>
                </a:solidFill>
              </a:rPr>
            </a:br>
            <a:r>
              <a:rPr lang="en-US" sz="900" dirty="0">
                <a:solidFill>
                  <a:schemeClr val="tx1"/>
                </a:solidFill>
              </a:rPr>
              <a:t>Israel</a:t>
            </a:r>
          </a:p>
          <a:p>
            <a:pPr defTabSz="270000">
              <a:lnSpc>
                <a:spcPts val="740"/>
              </a:lnSpc>
              <a:spcBef>
                <a:spcPts val="300"/>
              </a:spcBef>
            </a:pPr>
            <a:r>
              <a:rPr lang="en-US" sz="630" b="0" dirty="0">
                <a:solidFill>
                  <a:schemeClr val="tx1"/>
                </a:solidFill>
                <a:latin typeface="ALS Hauss" pitchFamily="2" charset="0"/>
              </a:rPr>
              <a:t>Reichman University, Herzliya</a:t>
            </a:r>
          </a:p>
          <a:p>
            <a:pPr defTabSz="270000">
              <a:lnSpc>
                <a:spcPts val="740"/>
              </a:lnSpc>
              <a:spcBef>
                <a:spcPts val="300"/>
              </a:spcBef>
            </a:pPr>
            <a:r>
              <a:rPr lang="en-US" sz="630" b="0" dirty="0">
                <a:solidFill>
                  <a:schemeClr val="tx1"/>
                </a:solidFill>
                <a:latin typeface="ALS Hauss" pitchFamily="2" charset="0"/>
              </a:rPr>
              <a:t>Technion – Israel Institute of Technology Haifa </a:t>
            </a:r>
          </a:p>
          <a:p>
            <a:pPr defTabSz="270000">
              <a:lnSpc>
                <a:spcPts val="740"/>
              </a:lnSpc>
              <a:spcBef>
                <a:spcPts val="300"/>
              </a:spcBef>
            </a:pPr>
            <a:r>
              <a:rPr lang="en-US" sz="630" b="0" dirty="0">
                <a:solidFill>
                  <a:schemeClr val="tx1"/>
                </a:solidFill>
                <a:latin typeface="ALS Hauss" pitchFamily="2" charset="0"/>
              </a:rPr>
              <a:t>The University of Haifa, Haifa</a:t>
            </a:r>
          </a:p>
          <a:p>
            <a:pPr defTabSz="270000">
              <a:lnSpc>
                <a:spcPts val="740"/>
              </a:lnSpc>
              <a:spcBef>
                <a:spcPts val="300"/>
              </a:spcBef>
            </a:pPr>
            <a:r>
              <a:rPr lang="en-US" sz="630" b="0" dirty="0">
                <a:solidFill>
                  <a:schemeClr val="tx1"/>
                </a:solidFill>
                <a:latin typeface="ALS Hauss" pitchFamily="2" charset="0"/>
              </a:rPr>
              <a:t>The Hebrew University of Jerusalem, Jerusalem </a:t>
            </a:r>
            <a:br>
              <a:rPr lang="en-US" sz="630" b="0" dirty="0">
                <a:solidFill>
                  <a:schemeClr val="tx1"/>
                </a:solidFill>
                <a:latin typeface="ALS Hauss" pitchFamily="2" charset="0"/>
              </a:rPr>
            </a:br>
            <a:endParaRPr lang="en-US" sz="630" b="0" dirty="0">
              <a:solidFill>
                <a:schemeClr val="tx1"/>
              </a:solidFill>
              <a:latin typeface="ALS Hauss" pitchFamily="2" charset="0"/>
            </a:endParaRPr>
          </a:p>
          <a:p>
            <a:pPr defTabSz="270000">
              <a:lnSpc>
                <a:spcPts val="740"/>
              </a:lnSpc>
              <a:spcBef>
                <a:spcPts val="300"/>
              </a:spcBef>
            </a:pPr>
            <a:r>
              <a:rPr lang="en-US" sz="900" dirty="0">
                <a:solidFill>
                  <a:schemeClr val="tx1"/>
                </a:solidFill>
              </a:rPr>
              <a:t>Republic of Korea</a:t>
            </a:r>
          </a:p>
          <a:p>
            <a:pPr defTabSz="270000">
              <a:lnSpc>
                <a:spcPts val="740"/>
              </a:lnSpc>
              <a:spcBef>
                <a:spcPts val="300"/>
              </a:spcBef>
            </a:pPr>
            <a:r>
              <a:rPr lang="en-US" sz="630" b="0" dirty="0">
                <a:solidFill>
                  <a:schemeClr val="tx1"/>
                </a:solidFill>
                <a:latin typeface="ALS Hauss" pitchFamily="2" charset="0"/>
              </a:rPr>
              <a:t>Yonsei University, Seoul</a:t>
            </a:r>
          </a:p>
          <a:p>
            <a:pPr defTabSz="270000">
              <a:lnSpc>
                <a:spcPts val="740"/>
              </a:lnSpc>
              <a:spcBef>
                <a:spcPts val="300"/>
              </a:spcBef>
            </a:pPr>
            <a:r>
              <a:rPr lang="en-US" sz="630" b="0" dirty="0">
                <a:solidFill>
                  <a:schemeClr val="tx1"/>
                </a:solidFill>
                <a:latin typeface="ALS Hauss" pitchFamily="2" charset="0"/>
              </a:rPr>
              <a:t>Ulsan National Institute of Science and Technology, Ulsan</a:t>
            </a:r>
          </a:p>
          <a:p>
            <a:pPr defTabSz="270000">
              <a:lnSpc>
                <a:spcPts val="740"/>
              </a:lnSpc>
              <a:spcBef>
                <a:spcPts val="300"/>
              </a:spcBef>
            </a:pPr>
            <a:endParaRPr lang="en-US" sz="630" b="0" dirty="0">
              <a:solidFill>
                <a:schemeClr val="tx1"/>
              </a:solidFill>
              <a:latin typeface="ALS Hauss" pitchFamily="2" charset="0"/>
            </a:endParaRPr>
          </a:p>
          <a:p>
            <a:pPr defTabSz="270000">
              <a:lnSpc>
                <a:spcPts val="740"/>
              </a:lnSpc>
              <a:spcBef>
                <a:spcPts val="300"/>
              </a:spcBef>
            </a:pPr>
            <a:r>
              <a:rPr lang="en-US" sz="900" dirty="0">
                <a:solidFill>
                  <a:schemeClr val="tx1"/>
                </a:solidFill>
              </a:rPr>
              <a:t>China</a:t>
            </a:r>
          </a:p>
          <a:p>
            <a:pPr defTabSz="270000">
              <a:lnSpc>
                <a:spcPts val="740"/>
              </a:lnSpc>
              <a:spcBef>
                <a:spcPts val="300"/>
              </a:spcBef>
            </a:pPr>
            <a:r>
              <a:rPr lang="en-US" sz="630" b="0" dirty="0">
                <a:solidFill>
                  <a:schemeClr val="tx1"/>
                </a:solidFill>
                <a:latin typeface="ALS Hauss" pitchFamily="2" charset="0"/>
              </a:rPr>
              <a:t>Fudan University, Shanghai</a:t>
            </a:r>
          </a:p>
          <a:p>
            <a:pPr defTabSz="270000">
              <a:lnSpc>
                <a:spcPts val="740"/>
              </a:lnSpc>
              <a:spcBef>
                <a:spcPts val="300"/>
              </a:spcBef>
            </a:pPr>
            <a:r>
              <a:rPr lang="en-US" sz="630" b="0" dirty="0">
                <a:solidFill>
                  <a:schemeClr val="tx1"/>
                </a:solidFill>
                <a:latin typeface="ALS Hauss" pitchFamily="2" charset="0"/>
              </a:rPr>
              <a:t>University of Macau, Macau</a:t>
            </a:r>
          </a:p>
          <a:p>
            <a:pPr defTabSz="270000">
              <a:lnSpc>
                <a:spcPts val="740"/>
              </a:lnSpc>
              <a:spcBef>
                <a:spcPts val="300"/>
              </a:spcBef>
            </a:pPr>
            <a:r>
              <a:rPr lang="en-US" sz="630" b="0" dirty="0">
                <a:solidFill>
                  <a:schemeClr val="tx1"/>
                </a:solidFill>
                <a:latin typeface="ALS Hauss" pitchFamily="2" charset="0"/>
              </a:rPr>
              <a:t>University of Nottingham Ningbo, Ningbo</a:t>
            </a:r>
          </a:p>
          <a:p>
            <a:pPr defTabSz="270000">
              <a:lnSpc>
                <a:spcPts val="740"/>
              </a:lnSpc>
              <a:spcBef>
                <a:spcPts val="300"/>
              </a:spcBef>
            </a:pPr>
            <a:r>
              <a:rPr lang="en-US" sz="630" b="0" dirty="0" err="1">
                <a:solidFill>
                  <a:schemeClr val="tx1"/>
                </a:solidFill>
                <a:latin typeface="ALS Hauss" pitchFamily="2" charset="0"/>
              </a:rPr>
              <a:t>SUSTech</a:t>
            </a:r>
            <a:r>
              <a:rPr lang="en-US" sz="630" b="0" dirty="0">
                <a:solidFill>
                  <a:schemeClr val="tx1"/>
                </a:solidFill>
                <a:latin typeface="ALS Hauss" pitchFamily="2" charset="0"/>
              </a:rPr>
              <a:t>, Shenzhen</a:t>
            </a:r>
          </a:p>
          <a:p>
            <a:pPr defTabSz="270000">
              <a:lnSpc>
                <a:spcPts val="740"/>
              </a:lnSpc>
              <a:spcBef>
                <a:spcPts val="300"/>
              </a:spcBef>
            </a:pPr>
            <a:endParaRPr lang="en-US" sz="630" b="0" dirty="0">
              <a:solidFill>
                <a:schemeClr val="tx1"/>
              </a:solidFill>
              <a:latin typeface="ALS Hauss" pitchFamily="2" charset="0"/>
            </a:endParaRPr>
          </a:p>
          <a:p>
            <a:pPr defTabSz="270000">
              <a:lnSpc>
                <a:spcPts val="740"/>
              </a:lnSpc>
              <a:spcBef>
                <a:spcPts val="300"/>
              </a:spcBef>
            </a:pPr>
            <a:r>
              <a:rPr lang="en-US" sz="900" dirty="0">
                <a:solidFill>
                  <a:schemeClr val="tx1"/>
                </a:solidFill>
              </a:rPr>
              <a:t>Japan</a:t>
            </a:r>
          </a:p>
          <a:p>
            <a:pPr defTabSz="270000">
              <a:lnSpc>
                <a:spcPts val="740"/>
              </a:lnSpc>
              <a:spcBef>
                <a:spcPts val="300"/>
              </a:spcBef>
            </a:pPr>
            <a:r>
              <a:rPr lang="en-US" sz="630" b="0" dirty="0" err="1">
                <a:solidFill>
                  <a:schemeClr val="tx1"/>
                </a:solidFill>
                <a:latin typeface="ALS Hauss" pitchFamily="2" charset="0"/>
              </a:rPr>
              <a:t>iCLA</a:t>
            </a:r>
            <a:r>
              <a:rPr lang="en-US" sz="630" b="0" dirty="0">
                <a:solidFill>
                  <a:schemeClr val="tx1"/>
                </a:solidFill>
                <a:latin typeface="ALS Hauss" pitchFamily="2" charset="0"/>
              </a:rPr>
              <a:t> of Yamanashi </a:t>
            </a:r>
            <a:r>
              <a:rPr lang="en-US" sz="630" b="0" dirty="0" err="1">
                <a:solidFill>
                  <a:schemeClr val="tx1"/>
                </a:solidFill>
                <a:latin typeface="ALS Hauss" pitchFamily="2" charset="0"/>
              </a:rPr>
              <a:t>Gakuin</a:t>
            </a:r>
            <a:r>
              <a:rPr lang="en-US" sz="630" b="0" dirty="0">
                <a:solidFill>
                  <a:schemeClr val="tx1"/>
                </a:solidFill>
                <a:latin typeface="ALS Hauss" pitchFamily="2" charset="0"/>
              </a:rPr>
              <a:t> University, Kofu</a:t>
            </a:r>
          </a:p>
        </p:txBody>
      </p:sp>
      <p:sp>
        <p:nvSpPr>
          <p:cNvPr id="18" name="Textplatzhalter 17">
            <a:extLst>
              <a:ext uri="{FF2B5EF4-FFF2-40B4-BE49-F238E27FC236}">
                <a16:creationId xmlns:a16="http://schemas.microsoft.com/office/drawing/2014/main" id="{11FA58C3-4D1E-EC41-B28B-9391185AF75C}"/>
              </a:ext>
            </a:extLst>
          </p:cNvPr>
          <p:cNvSpPr txBox="1">
            <a:spLocks/>
          </p:cNvSpPr>
          <p:nvPr/>
        </p:nvSpPr>
        <p:spPr>
          <a:xfrm>
            <a:off x="3630158" y="5558117"/>
            <a:ext cx="3082614" cy="954107"/>
          </a:xfrm>
          <a:prstGeom prst="rect">
            <a:avLst/>
          </a:prstGeom>
        </p:spPr>
        <p:txBody>
          <a:bodyPr vert="horz" wrap="square" lIns="91440" tIns="45720" rIns="91440" bIns="45720" rtlCol="0" anchor="b" anchorCtr="0">
            <a:spAutoFit/>
          </a:bodyPr>
          <a:lstStyle>
            <a:lvl1pPr marL="0" indent="0" algn="l" defTabSz="914400" rtl="0" eaLnBrk="1" latinLnBrk="0" hangingPunct="1">
              <a:lnSpc>
                <a:spcPct val="25000"/>
              </a:lnSpc>
              <a:spcBef>
                <a:spcPts val="0"/>
              </a:spcBef>
              <a:buFontTx/>
              <a:buNone/>
              <a:defRPr sz="10000" b="1" i="0" kern="1200">
                <a:solidFill>
                  <a:schemeClr val="bg1"/>
                </a:solidFill>
                <a:latin typeface="ALS Hauss Bold" pitchFamily="2" charset="0"/>
                <a:ea typeface="+mn-ea"/>
                <a:cs typeface="+mn-cs"/>
              </a:defRPr>
            </a:lvl1pPr>
            <a:lvl2pPr marL="36000" indent="0" algn="l" defTabSz="914400" rtl="0" eaLnBrk="1" latinLnBrk="0" hangingPunct="1">
              <a:lnSpc>
                <a:spcPct val="90000"/>
              </a:lnSpc>
              <a:spcBef>
                <a:spcPts val="0"/>
              </a:spcBef>
              <a:buFontTx/>
              <a:buNone/>
              <a:defRPr sz="2400" b="0" i="0" kern="1200">
                <a:solidFill>
                  <a:schemeClr val="bg1"/>
                </a:solidFill>
                <a:latin typeface="ALS Hauss Book" pitchFamily="2" charset="0"/>
                <a:ea typeface="+mn-ea"/>
                <a:cs typeface="+mn-cs"/>
              </a:defRPr>
            </a:lvl2pPr>
            <a:lvl3pPr marL="0" indent="0" algn="l" defTabSz="914400" rtl="0" eaLnBrk="1" latinLnBrk="0" hangingPunct="1">
              <a:lnSpc>
                <a:spcPct val="110000"/>
              </a:lnSpc>
              <a:spcBef>
                <a:spcPts val="25"/>
              </a:spcBef>
              <a:buFontTx/>
              <a:buNone/>
              <a:defRPr sz="1500" b="0" i="0" kern="1200">
                <a:solidFill>
                  <a:schemeClr val="bg1"/>
                </a:solidFill>
                <a:latin typeface="ALS Hauss" pitchFamily="2" charset="0"/>
                <a:ea typeface="+mn-ea"/>
                <a:cs typeface="+mn-cs"/>
              </a:defRPr>
            </a:lvl3pPr>
            <a:lvl4pPr marL="0" indent="0" algn="l" defTabSz="914400" rtl="0" eaLnBrk="1" latinLnBrk="0" hangingPunct="1">
              <a:lnSpc>
                <a:spcPct val="110000"/>
              </a:lnSpc>
              <a:spcBef>
                <a:spcPts val="0"/>
              </a:spcBef>
              <a:buFontTx/>
              <a:buNone/>
              <a:defRPr sz="1500" b="0" i="0" kern="1200">
                <a:solidFill>
                  <a:schemeClr val="bg1"/>
                </a:solidFill>
                <a:latin typeface="ALS Hauss" pitchFamily="2" charset="0"/>
                <a:ea typeface="+mn-ea"/>
                <a:cs typeface="+mn-cs"/>
              </a:defRPr>
            </a:lvl4pPr>
            <a:lvl5pPr marL="0" indent="0" algn="l" defTabSz="914400" rtl="0" eaLnBrk="1" latinLnBrk="0" hangingPunct="1">
              <a:lnSpc>
                <a:spcPct val="110000"/>
              </a:lnSpc>
              <a:spcBef>
                <a:spcPts val="0"/>
              </a:spcBef>
              <a:buFontTx/>
              <a:buNone/>
              <a:defRPr sz="1500" b="0" i="0" kern="1200">
                <a:solidFill>
                  <a:schemeClr val="bg1"/>
                </a:solidFill>
                <a:latin typeface="ALS Hauss"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de-DE" sz="8000">
                <a:solidFill>
                  <a:schemeClr val="accent3"/>
                </a:solidFill>
              </a:rPr>
              <a:t>36</a:t>
            </a:r>
            <a:endParaRPr lang="de-DE" sz="8000" dirty="0">
              <a:solidFill>
                <a:schemeClr val="accent3"/>
              </a:solidFill>
            </a:endParaRPr>
          </a:p>
          <a:p>
            <a:pPr lvl="1" algn="r"/>
            <a:r>
              <a:rPr lang="de-DE" sz="2000" dirty="0" err="1">
                <a:solidFill>
                  <a:schemeClr val="accent3"/>
                </a:solidFill>
                <a:latin typeface="ALS Hauss Medium" pitchFamily="2" charset="0"/>
              </a:rPr>
              <a:t>partner</a:t>
            </a:r>
            <a:r>
              <a:rPr lang="de-DE" sz="2000" dirty="0">
                <a:solidFill>
                  <a:schemeClr val="accent3"/>
                </a:solidFill>
                <a:latin typeface="ALS Hauss Medium" pitchFamily="2" charset="0"/>
              </a:rPr>
              <a:t> </a:t>
            </a:r>
            <a:br>
              <a:rPr lang="de-DE" sz="2000" dirty="0">
                <a:solidFill>
                  <a:schemeClr val="accent3"/>
                </a:solidFill>
                <a:latin typeface="ALS Hauss Medium" pitchFamily="2" charset="0"/>
              </a:rPr>
            </a:br>
            <a:r>
              <a:rPr lang="de-DE" sz="2000" dirty="0" err="1">
                <a:solidFill>
                  <a:schemeClr val="accent3"/>
                </a:solidFill>
                <a:latin typeface="ALS Hauss Medium" pitchFamily="2" charset="0"/>
              </a:rPr>
              <a:t>universities</a:t>
            </a:r>
            <a:endParaRPr lang="de-DE" sz="2000" dirty="0">
              <a:solidFill>
                <a:schemeClr val="accent3"/>
              </a:solidFill>
              <a:latin typeface="ALS Hauss Medium" pitchFamily="2" charset="0"/>
            </a:endParaRPr>
          </a:p>
        </p:txBody>
      </p:sp>
    </p:spTree>
    <p:extLst>
      <p:ext uri="{BB962C8B-B14F-4D97-AF65-F5344CB8AC3E}">
        <p14:creationId xmlns:p14="http://schemas.microsoft.com/office/powerpoint/2010/main" val="4132827780"/>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C84BECC0-598E-BF44-8500-4C033DF7094C}"/>
              </a:ext>
            </a:extLst>
          </p:cNvPr>
          <p:cNvSpPr>
            <a:spLocks noGrp="1"/>
          </p:cNvSpPr>
          <p:nvPr>
            <p:ph type="title"/>
          </p:nvPr>
        </p:nvSpPr>
        <p:spPr/>
        <p:txBody>
          <a:bodyPr/>
          <a:lstStyle/>
          <a:p>
            <a:r>
              <a:rPr lang="en-GB"/>
              <a:t>Thank you!</a:t>
            </a:r>
            <a:endParaRPr lang="en-US" dirty="0"/>
          </a:p>
        </p:txBody>
      </p:sp>
      <p:sp>
        <p:nvSpPr>
          <p:cNvPr id="12" name="Text Placeholder 11">
            <a:extLst>
              <a:ext uri="{FF2B5EF4-FFF2-40B4-BE49-F238E27FC236}">
                <a16:creationId xmlns:a16="http://schemas.microsoft.com/office/drawing/2014/main" id="{9282A303-3455-4755-984B-DC3C97224663}"/>
              </a:ext>
            </a:extLst>
          </p:cNvPr>
          <p:cNvSpPr>
            <a:spLocks noGrp="1"/>
          </p:cNvSpPr>
          <p:nvPr>
            <p:ph type="body" sz="quarter" idx="12"/>
          </p:nvPr>
        </p:nvSpPr>
        <p:spPr/>
        <p:txBody>
          <a:bodyPr/>
          <a:lstStyle/>
          <a:p>
            <a:endParaRPr lang="en-US"/>
          </a:p>
        </p:txBody>
      </p:sp>
      <p:sp>
        <p:nvSpPr>
          <p:cNvPr id="13" name="Text Placeholder 12">
            <a:extLst>
              <a:ext uri="{FF2B5EF4-FFF2-40B4-BE49-F238E27FC236}">
                <a16:creationId xmlns:a16="http://schemas.microsoft.com/office/drawing/2014/main" id="{8755AB87-FB38-4E60-86C0-BBCA2D257B61}"/>
              </a:ext>
            </a:extLst>
          </p:cNvPr>
          <p:cNvSpPr>
            <a:spLocks noGrp="1"/>
          </p:cNvSpPr>
          <p:nvPr>
            <p:ph type="body" sz="quarter" idx="13"/>
          </p:nvPr>
        </p:nvSpPr>
        <p:spPr/>
        <p:txBody>
          <a:bodyPr/>
          <a:lstStyle/>
          <a:p>
            <a:endParaRPr lang="en-US"/>
          </a:p>
        </p:txBody>
      </p:sp>
      <p:sp>
        <p:nvSpPr>
          <p:cNvPr id="14" name="Text Placeholder 13">
            <a:extLst>
              <a:ext uri="{FF2B5EF4-FFF2-40B4-BE49-F238E27FC236}">
                <a16:creationId xmlns:a16="http://schemas.microsoft.com/office/drawing/2014/main" id="{09EE0865-B1B9-4116-9074-2543355EE0FA}"/>
              </a:ext>
            </a:extLst>
          </p:cNvPr>
          <p:cNvSpPr>
            <a:spLocks noGrp="1"/>
          </p:cNvSpPr>
          <p:nvPr>
            <p:ph type="body" sz="quarter" idx="14"/>
          </p:nvPr>
        </p:nvSpPr>
        <p:spPr/>
        <p:txBody>
          <a:bodyPr/>
          <a:lstStyle/>
          <a:p>
            <a:endParaRPr lang="en-US"/>
          </a:p>
        </p:txBody>
      </p:sp>
      <p:sp>
        <p:nvSpPr>
          <p:cNvPr id="15" name="Text Placeholder 14">
            <a:extLst>
              <a:ext uri="{FF2B5EF4-FFF2-40B4-BE49-F238E27FC236}">
                <a16:creationId xmlns:a16="http://schemas.microsoft.com/office/drawing/2014/main" id="{A0D1530A-D054-45CA-8A99-7ED13C989D8A}"/>
              </a:ext>
            </a:extLst>
          </p:cNvPr>
          <p:cNvSpPr>
            <a:spLocks noGrp="1"/>
          </p:cNvSpPr>
          <p:nvPr>
            <p:ph type="body" sz="quarter" idx="15"/>
          </p:nvPr>
        </p:nvSpPr>
        <p:spPr/>
        <p:txBody>
          <a:bodyPr/>
          <a:lstStyle/>
          <a:p>
            <a:endParaRPr lang="en-US"/>
          </a:p>
        </p:txBody>
      </p:sp>
      <p:sp>
        <p:nvSpPr>
          <p:cNvPr id="16" name="Text Placeholder 15">
            <a:extLst>
              <a:ext uri="{FF2B5EF4-FFF2-40B4-BE49-F238E27FC236}">
                <a16:creationId xmlns:a16="http://schemas.microsoft.com/office/drawing/2014/main" id="{156A26A5-220C-46AC-B1F6-C032BA9100CC}"/>
              </a:ext>
            </a:extLst>
          </p:cNvPr>
          <p:cNvSpPr>
            <a:spLocks noGrp="1"/>
          </p:cNvSpPr>
          <p:nvPr>
            <p:ph type="body" sz="quarter" idx="16"/>
          </p:nvPr>
        </p:nvSpPr>
        <p:spPr/>
        <p:txBody>
          <a:bodyPr/>
          <a:lstStyle/>
          <a:p>
            <a:endParaRPr lang="en-US"/>
          </a:p>
        </p:txBody>
      </p:sp>
      <p:sp>
        <p:nvSpPr>
          <p:cNvPr id="17" name="Text Placeholder 16">
            <a:extLst>
              <a:ext uri="{FF2B5EF4-FFF2-40B4-BE49-F238E27FC236}">
                <a16:creationId xmlns:a16="http://schemas.microsoft.com/office/drawing/2014/main" id="{9C2C3AA9-33AE-48F8-9C16-79A2E81E8EF3}"/>
              </a:ext>
            </a:extLst>
          </p:cNvPr>
          <p:cNvSpPr>
            <a:spLocks noGrp="1"/>
          </p:cNvSpPr>
          <p:nvPr>
            <p:ph type="body" sz="quarter" idx="17"/>
          </p:nvPr>
        </p:nvSpPr>
        <p:spPr/>
        <p:txBody>
          <a:bodyPr/>
          <a:lstStyle/>
          <a:p>
            <a:endParaRPr lang="en-US"/>
          </a:p>
        </p:txBody>
      </p:sp>
      <p:sp>
        <p:nvSpPr>
          <p:cNvPr id="18" name="Text Placeholder 17">
            <a:extLst>
              <a:ext uri="{FF2B5EF4-FFF2-40B4-BE49-F238E27FC236}">
                <a16:creationId xmlns:a16="http://schemas.microsoft.com/office/drawing/2014/main" id="{E2CE81B5-422F-4DE4-842D-8957556E1854}"/>
              </a:ext>
            </a:extLst>
          </p:cNvPr>
          <p:cNvSpPr>
            <a:spLocks noGrp="1"/>
          </p:cNvSpPr>
          <p:nvPr>
            <p:ph type="body" sz="quarter" idx="18"/>
          </p:nvPr>
        </p:nvSpPr>
        <p:spPr/>
        <p:txBody>
          <a:bodyPr/>
          <a:lstStyle/>
          <a:p>
            <a:endParaRPr lang="en-US"/>
          </a:p>
        </p:txBody>
      </p:sp>
    </p:spTree>
    <p:extLst>
      <p:ext uri="{BB962C8B-B14F-4D97-AF65-F5344CB8AC3E}">
        <p14:creationId xmlns:p14="http://schemas.microsoft.com/office/powerpoint/2010/main" val="19699965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Placeholder 20">
            <a:extLst>
              <a:ext uri="{FF2B5EF4-FFF2-40B4-BE49-F238E27FC236}">
                <a16:creationId xmlns:a16="http://schemas.microsoft.com/office/drawing/2014/main" id="{DCC3538F-7AA8-4634-931E-F62CCD30B1AF}"/>
              </a:ext>
            </a:extLst>
          </p:cNvPr>
          <p:cNvSpPr>
            <a:spLocks noGrp="1"/>
          </p:cNvSpPr>
          <p:nvPr>
            <p:ph type="body" sz="quarter" idx="21"/>
          </p:nvPr>
        </p:nvSpPr>
        <p:spPr/>
        <p:txBody>
          <a:bodyPr/>
          <a:lstStyle/>
          <a:p>
            <a:r>
              <a:rPr lang="en-US" dirty="0"/>
              <a:t>Bremen, Germany</a:t>
            </a:r>
          </a:p>
        </p:txBody>
      </p:sp>
      <p:sp>
        <p:nvSpPr>
          <p:cNvPr id="12" name="Title 11">
            <a:extLst>
              <a:ext uri="{FF2B5EF4-FFF2-40B4-BE49-F238E27FC236}">
                <a16:creationId xmlns:a16="http://schemas.microsoft.com/office/drawing/2014/main" id="{6795C7A5-591E-41F3-B322-B9856696816D}"/>
              </a:ext>
            </a:extLst>
          </p:cNvPr>
          <p:cNvSpPr>
            <a:spLocks noGrp="1"/>
          </p:cNvSpPr>
          <p:nvPr>
            <p:ph type="title"/>
          </p:nvPr>
        </p:nvSpPr>
        <p:spPr/>
        <p:txBody>
          <a:bodyPr/>
          <a:lstStyle/>
          <a:p>
            <a:endParaRPr lang="en-US"/>
          </a:p>
        </p:txBody>
      </p:sp>
      <p:sp>
        <p:nvSpPr>
          <p:cNvPr id="13" name="Text Placeholder 12">
            <a:extLst>
              <a:ext uri="{FF2B5EF4-FFF2-40B4-BE49-F238E27FC236}">
                <a16:creationId xmlns:a16="http://schemas.microsoft.com/office/drawing/2014/main" id="{600C9BE6-0C69-4811-84D1-190D87748A5F}"/>
              </a:ext>
            </a:extLst>
          </p:cNvPr>
          <p:cNvSpPr>
            <a:spLocks noGrp="1"/>
          </p:cNvSpPr>
          <p:nvPr>
            <p:ph type="body" sz="quarter" idx="11"/>
          </p:nvPr>
        </p:nvSpPr>
        <p:spPr/>
        <p:txBody>
          <a:bodyPr/>
          <a:lstStyle/>
          <a:p>
            <a:endParaRPr lang="en-US"/>
          </a:p>
        </p:txBody>
      </p:sp>
      <p:sp>
        <p:nvSpPr>
          <p:cNvPr id="14" name="Text Placeholder 13">
            <a:extLst>
              <a:ext uri="{FF2B5EF4-FFF2-40B4-BE49-F238E27FC236}">
                <a16:creationId xmlns:a16="http://schemas.microsoft.com/office/drawing/2014/main" id="{FBD6BCF7-5D1F-4C69-89EC-987439677297}"/>
              </a:ext>
            </a:extLst>
          </p:cNvPr>
          <p:cNvSpPr>
            <a:spLocks noGrp="1"/>
          </p:cNvSpPr>
          <p:nvPr>
            <p:ph type="body" sz="quarter" idx="12"/>
          </p:nvPr>
        </p:nvSpPr>
        <p:spPr/>
        <p:txBody>
          <a:bodyPr/>
          <a:lstStyle/>
          <a:p>
            <a:endParaRPr lang="en-US"/>
          </a:p>
        </p:txBody>
      </p:sp>
      <p:sp>
        <p:nvSpPr>
          <p:cNvPr id="15" name="Text Placeholder 14">
            <a:extLst>
              <a:ext uri="{FF2B5EF4-FFF2-40B4-BE49-F238E27FC236}">
                <a16:creationId xmlns:a16="http://schemas.microsoft.com/office/drawing/2014/main" id="{3CDAD094-819D-44D7-8876-AA8A3513BD0B}"/>
              </a:ext>
            </a:extLst>
          </p:cNvPr>
          <p:cNvSpPr>
            <a:spLocks noGrp="1"/>
          </p:cNvSpPr>
          <p:nvPr>
            <p:ph type="body" sz="quarter" idx="13"/>
          </p:nvPr>
        </p:nvSpPr>
        <p:spPr/>
        <p:txBody>
          <a:bodyPr/>
          <a:lstStyle/>
          <a:p>
            <a:endParaRPr lang="en-US"/>
          </a:p>
        </p:txBody>
      </p:sp>
      <p:sp>
        <p:nvSpPr>
          <p:cNvPr id="16" name="Text Placeholder 15">
            <a:extLst>
              <a:ext uri="{FF2B5EF4-FFF2-40B4-BE49-F238E27FC236}">
                <a16:creationId xmlns:a16="http://schemas.microsoft.com/office/drawing/2014/main" id="{CBC18030-FCBD-4A5C-A158-3C4520136675}"/>
              </a:ext>
            </a:extLst>
          </p:cNvPr>
          <p:cNvSpPr>
            <a:spLocks noGrp="1"/>
          </p:cNvSpPr>
          <p:nvPr>
            <p:ph type="body" sz="quarter" idx="14"/>
          </p:nvPr>
        </p:nvSpPr>
        <p:spPr/>
        <p:txBody>
          <a:bodyPr/>
          <a:lstStyle/>
          <a:p>
            <a:endParaRPr lang="en-US"/>
          </a:p>
        </p:txBody>
      </p:sp>
      <p:sp>
        <p:nvSpPr>
          <p:cNvPr id="17" name="Text Placeholder 16">
            <a:extLst>
              <a:ext uri="{FF2B5EF4-FFF2-40B4-BE49-F238E27FC236}">
                <a16:creationId xmlns:a16="http://schemas.microsoft.com/office/drawing/2014/main" id="{00051ADF-1702-466A-BCAA-FD6C42ACE7F1}"/>
              </a:ext>
            </a:extLst>
          </p:cNvPr>
          <p:cNvSpPr>
            <a:spLocks noGrp="1"/>
          </p:cNvSpPr>
          <p:nvPr>
            <p:ph type="body" sz="quarter" idx="15"/>
          </p:nvPr>
        </p:nvSpPr>
        <p:spPr/>
        <p:txBody>
          <a:bodyPr/>
          <a:lstStyle/>
          <a:p>
            <a:endParaRPr lang="en-US"/>
          </a:p>
        </p:txBody>
      </p:sp>
      <p:sp>
        <p:nvSpPr>
          <p:cNvPr id="18" name="Text Placeholder 17">
            <a:extLst>
              <a:ext uri="{FF2B5EF4-FFF2-40B4-BE49-F238E27FC236}">
                <a16:creationId xmlns:a16="http://schemas.microsoft.com/office/drawing/2014/main" id="{E443E702-6B5F-43C4-9DBE-4A540E651D06}"/>
              </a:ext>
            </a:extLst>
          </p:cNvPr>
          <p:cNvSpPr>
            <a:spLocks noGrp="1"/>
          </p:cNvSpPr>
          <p:nvPr>
            <p:ph type="body" sz="quarter" idx="16"/>
          </p:nvPr>
        </p:nvSpPr>
        <p:spPr/>
        <p:txBody>
          <a:bodyPr/>
          <a:lstStyle/>
          <a:p>
            <a:endParaRPr lang="en-US"/>
          </a:p>
        </p:txBody>
      </p:sp>
      <p:sp>
        <p:nvSpPr>
          <p:cNvPr id="19" name="Text Placeholder 18">
            <a:extLst>
              <a:ext uri="{FF2B5EF4-FFF2-40B4-BE49-F238E27FC236}">
                <a16:creationId xmlns:a16="http://schemas.microsoft.com/office/drawing/2014/main" id="{01DE98E9-A18F-4DD3-ADD8-6D89C9AFC0EE}"/>
              </a:ext>
            </a:extLst>
          </p:cNvPr>
          <p:cNvSpPr>
            <a:spLocks noGrp="1"/>
          </p:cNvSpPr>
          <p:nvPr>
            <p:ph type="body" sz="quarter" idx="17"/>
          </p:nvPr>
        </p:nvSpPr>
        <p:spPr/>
        <p:txBody>
          <a:bodyPr/>
          <a:lstStyle/>
          <a:p>
            <a:endParaRPr lang="en-US"/>
          </a:p>
        </p:txBody>
      </p:sp>
      <p:sp>
        <p:nvSpPr>
          <p:cNvPr id="20" name="Text Placeholder 19">
            <a:extLst>
              <a:ext uri="{FF2B5EF4-FFF2-40B4-BE49-F238E27FC236}">
                <a16:creationId xmlns:a16="http://schemas.microsoft.com/office/drawing/2014/main" id="{6066FD15-212C-49B5-A503-2101ED9D3990}"/>
              </a:ext>
            </a:extLst>
          </p:cNvPr>
          <p:cNvSpPr>
            <a:spLocks noGrp="1"/>
          </p:cNvSpPr>
          <p:nvPr>
            <p:ph type="body" sz="quarter" idx="18"/>
          </p:nvPr>
        </p:nvSpPr>
        <p:spPr/>
        <p:txBody>
          <a:bodyPr/>
          <a:lstStyle/>
          <a:p>
            <a:endParaRPr lang="en-US"/>
          </a:p>
        </p:txBody>
      </p:sp>
      <p:grpSp>
        <p:nvGrpSpPr>
          <p:cNvPr id="7" name="Group 6">
            <a:extLst>
              <a:ext uri="{FF2B5EF4-FFF2-40B4-BE49-F238E27FC236}">
                <a16:creationId xmlns:a16="http://schemas.microsoft.com/office/drawing/2014/main" id="{115DF650-6A19-45E6-8CDB-33ABB4C38439}"/>
              </a:ext>
            </a:extLst>
          </p:cNvPr>
          <p:cNvGrpSpPr>
            <a:grpSpLocks noChangeAspect="1"/>
          </p:cNvGrpSpPr>
          <p:nvPr/>
        </p:nvGrpSpPr>
        <p:grpSpPr>
          <a:xfrm>
            <a:off x="1" y="1355074"/>
            <a:ext cx="9382760" cy="5273263"/>
            <a:chOff x="553523" y="1268760"/>
            <a:chExt cx="9416692" cy="5472608"/>
          </a:xfrm>
        </p:grpSpPr>
        <p:pic>
          <p:nvPicPr>
            <p:cNvPr id="8" name="Picture 2" descr="http://www.iubh-dualesstudium.de/wp-content/uploads/sites/13/2015/12/Fotolia_84967232_XL_Bremen_webschmal.jpg">
              <a:extLst>
                <a:ext uri="{FF2B5EF4-FFF2-40B4-BE49-F238E27FC236}">
                  <a16:creationId xmlns:a16="http://schemas.microsoft.com/office/drawing/2014/main" id="{65DFF558-0EEF-42CD-9C67-0F6969D27A8A}"/>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553523" y="1268760"/>
              <a:ext cx="4968000" cy="2981133"/>
            </a:xfrm>
            <a:prstGeom prst="rect">
              <a:avLst/>
            </a:prstGeom>
            <a:ln>
              <a:noFill/>
            </a:ln>
            <a:effectLst>
              <a:softEdge rad="317500"/>
            </a:effectLst>
            <a:extLst>
              <a:ext uri="{909E8E84-426E-40DD-AFC4-6F175D3DCCD1}">
                <a14:hiddenFill xmlns:a14="http://schemas.microsoft.com/office/drawing/2010/main">
                  <a:solidFill>
                    <a:srgbClr val="FFFFFF"/>
                  </a:solidFill>
                </a14:hiddenFill>
              </a:ext>
            </a:extLst>
          </p:spPr>
        </p:pic>
        <p:pic>
          <p:nvPicPr>
            <p:cNvPr id="9" name="Picture 4" descr="http://www.bremen-tourism.de/data/mediadb/cms_pictures/%7Ba2d65523-a11a-962e-8602-ae8954670088%7D.jpeg">
              <a:extLst>
                <a:ext uri="{FF2B5EF4-FFF2-40B4-BE49-F238E27FC236}">
                  <a16:creationId xmlns:a16="http://schemas.microsoft.com/office/drawing/2014/main" id="{BFB23B82-0E2E-4BF7-B4E0-5F2A8B5FBA91}"/>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553523" y="3760569"/>
              <a:ext cx="4968000" cy="2980799"/>
            </a:xfrm>
            <a:prstGeom prst="rect">
              <a:avLst/>
            </a:prstGeom>
            <a:ln>
              <a:noFill/>
            </a:ln>
            <a:effectLst>
              <a:softEdge rad="317500"/>
            </a:effectLst>
            <a:extLst>
              <a:ext uri="{909E8E84-426E-40DD-AFC4-6F175D3DCCD1}">
                <a14:hiddenFill xmlns:a14="http://schemas.microsoft.com/office/drawing/2010/main">
                  <a:solidFill>
                    <a:srgbClr val="FFFFFF"/>
                  </a:solidFill>
                </a14:hiddenFill>
              </a:ext>
            </a:extLst>
          </p:spPr>
        </p:pic>
        <p:pic>
          <p:nvPicPr>
            <p:cNvPr id="10" name="Picture 8" descr="http://mw2.google.com/mw-panoramio/photos/medium/53923057.jpg">
              <a:extLst>
                <a:ext uri="{FF2B5EF4-FFF2-40B4-BE49-F238E27FC236}">
                  <a16:creationId xmlns:a16="http://schemas.microsoft.com/office/drawing/2014/main" id="{2962E845-F67B-43AF-A121-D59D60A878BC}"/>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5002215" y="3717032"/>
              <a:ext cx="4968000" cy="2981132"/>
            </a:xfrm>
            <a:prstGeom prst="rect">
              <a:avLst/>
            </a:prstGeom>
            <a:ln>
              <a:noFill/>
            </a:ln>
            <a:effectLst>
              <a:softEdge rad="317500"/>
            </a:effectLst>
            <a:extLst>
              <a:ext uri="{909E8E84-426E-40DD-AFC4-6F175D3DCCD1}">
                <a14:hiddenFill xmlns:a14="http://schemas.microsoft.com/office/drawing/2010/main">
                  <a:solidFill>
                    <a:srgbClr val="FFFFFF"/>
                  </a:solidFill>
                </a14:hiddenFill>
              </a:ext>
            </a:extLst>
          </p:spPr>
        </p:pic>
        <p:pic>
          <p:nvPicPr>
            <p:cNvPr id="11" name="Picture 10" descr="http://www.nordmeerforscher.de/cms/uploads/tx_pknordlex/lightbox/Fotolia_22787784_Nordsee_klein.jpg">
              <a:extLst>
                <a:ext uri="{FF2B5EF4-FFF2-40B4-BE49-F238E27FC236}">
                  <a16:creationId xmlns:a16="http://schemas.microsoft.com/office/drawing/2014/main" id="{3AFB8D32-BA55-4B99-B5E0-9D06B73A9839}"/>
                </a:ext>
              </a:extLst>
            </p:cNvPr>
            <p:cNvPicPr>
              <a:picLocks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5002215" y="1268760"/>
              <a:ext cx="4968000" cy="2980800"/>
            </a:xfrm>
            <a:prstGeom prst="rect">
              <a:avLst/>
            </a:prstGeom>
            <a:ln>
              <a:noFill/>
            </a:ln>
            <a:effectLst>
              <a:softEdge rad="317500"/>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9197318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8F9BE12-C3AB-4164-BF02-08A626C5D6A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D43EF4-6218-3547-8660-65847C42B0C0}" type="slidenum">
              <a:rPr kumimoji="0" lang="de-DE" sz="900" b="0" i="0" u="none" strike="noStrike" kern="1200" cap="none" spc="0" normalizeH="0" baseline="0" noProof="0" smtClean="0">
                <a:ln>
                  <a:noFill/>
                </a:ln>
                <a:solidFill>
                  <a:srgbClr val="FFFFFF"/>
                </a:solidFill>
                <a:effectLst/>
                <a:uLnTx/>
                <a:uFillTx/>
                <a:latin typeface="ALS Hauss Book"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de-DE" sz="900" b="0" i="0" u="none" strike="noStrike" kern="1200" cap="none" spc="0" normalizeH="0" baseline="0" noProof="0" dirty="0">
              <a:ln>
                <a:noFill/>
              </a:ln>
              <a:solidFill>
                <a:srgbClr val="FFFFFF"/>
              </a:solidFill>
              <a:effectLst/>
              <a:uLnTx/>
              <a:uFillTx/>
              <a:latin typeface="ALS Hauss Book" pitchFamily="2" charset="0"/>
              <a:ea typeface="+mn-ea"/>
              <a:cs typeface="+mn-cs"/>
            </a:endParaRPr>
          </a:p>
        </p:txBody>
      </p:sp>
      <p:sp>
        <p:nvSpPr>
          <p:cNvPr id="6" name="Titel 6">
            <a:extLst>
              <a:ext uri="{FF2B5EF4-FFF2-40B4-BE49-F238E27FC236}">
                <a16:creationId xmlns:a16="http://schemas.microsoft.com/office/drawing/2014/main" id="{4080C1E2-D3FC-0C3B-E5FD-0734CAA872EB}"/>
              </a:ext>
            </a:extLst>
          </p:cNvPr>
          <p:cNvSpPr>
            <a:spLocks noGrp="1"/>
          </p:cNvSpPr>
          <p:nvPr>
            <p:ph type="title"/>
          </p:nvPr>
        </p:nvSpPr>
        <p:spPr>
          <a:xfrm>
            <a:off x="187912" y="293287"/>
            <a:ext cx="8959243" cy="590931"/>
          </a:xfrm>
        </p:spPr>
        <p:txBody>
          <a:bodyPr/>
          <a:lstStyle/>
          <a:p>
            <a:r>
              <a:rPr lang="en-US" dirty="0"/>
              <a:t>Constructor University in Numbers</a:t>
            </a:r>
          </a:p>
        </p:txBody>
      </p:sp>
      <p:sp>
        <p:nvSpPr>
          <p:cNvPr id="8" name="TextBox 7">
            <a:extLst>
              <a:ext uri="{FF2B5EF4-FFF2-40B4-BE49-F238E27FC236}">
                <a16:creationId xmlns:a16="http://schemas.microsoft.com/office/drawing/2014/main" id="{002FD837-F005-49F4-C08E-78C558B6EB62}"/>
              </a:ext>
            </a:extLst>
          </p:cNvPr>
          <p:cNvSpPr txBox="1"/>
          <p:nvPr/>
        </p:nvSpPr>
        <p:spPr>
          <a:xfrm>
            <a:off x="400430" y="1397103"/>
            <a:ext cx="1660381" cy="1846659"/>
          </a:xfrm>
          <a:prstGeom prst="rect">
            <a:avLst/>
          </a:prstGeom>
          <a:noFill/>
        </p:spPr>
        <p:txBody>
          <a:bodyPr wrap="square" rtlCol="0">
            <a:spAutoFit/>
          </a:bodyPr>
          <a:lstStyle/>
          <a:p>
            <a:r>
              <a:rPr lang="en-US" sz="3200" b="1" dirty="0">
                <a:solidFill>
                  <a:schemeClr val="bg1"/>
                </a:solidFill>
                <a:latin typeface="ALS Hauss"/>
                <a:cs typeface="Trade Gothic LT Std"/>
              </a:rPr>
              <a:t>2</a:t>
            </a:r>
            <a:r>
              <a:rPr lang="en-US" b="1" dirty="0">
                <a:solidFill>
                  <a:schemeClr val="bg1"/>
                </a:solidFill>
                <a:latin typeface="ALS Hauss"/>
                <a:cs typeface="Trade Gothic LT Std"/>
              </a:rPr>
              <a:t> pre-degree</a:t>
            </a:r>
          </a:p>
          <a:p>
            <a:r>
              <a:rPr lang="en-US" sz="3200" b="1" dirty="0">
                <a:solidFill>
                  <a:schemeClr val="bg1"/>
                </a:solidFill>
                <a:latin typeface="ALS Hauss"/>
                <a:cs typeface="Trade Gothic LT Std"/>
              </a:rPr>
              <a:t>19 </a:t>
            </a:r>
            <a:r>
              <a:rPr lang="en-US" b="1" dirty="0">
                <a:solidFill>
                  <a:schemeClr val="bg1"/>
                </a:solidFill>
                <a:latin typeface="ALS Hauss"/>
                <a:cs typeface="Trade Gothic LT Std"/>
              </a:rPr>
              <a:t>Bachelor </a:t>
            </a:r>
            <a:r>
              <a:rPr lang="en-US" sz="3200" b="1" dirty="0">
                <a:solidFill>
                  <a:schemeClr val="bg1"/>
                </a:solidFill>
                <a:latin typeface="ALS Hauss"/>
                <a:cs typeface="Trade Gothic LT Std"/>
              </a:rPr>
              <a:t>6</a:t>
            </a:r>
            <a:r>
              <a:rPr lang="en-US" b="1" dirty="0">
                <a:solidFill>
                  <a:schemeClr val="bg1"/>
                </a:solidFill>
                <a:latin typeface="ALS Hauss"/>
                <a:cs typeface="Trade Gothic LT Std"/>
              </a:rPr>
              <a:t> graduate programs</a:t>
            </a:r>
            <a:endParaRPr lang="de-DE" dirty="0"/>
          </a:p>
        </p:txBody>
      </p:sp>
      <p:sp>
        <p:nvSpPr>
          <p:cNvPr id="10" name="TextBox 9">
            <a:extLst>
              <a:ext uri="{FF2B5EF4-FFF2-40B4-BE49-F238E27FC236}">
                <a16:creationId xmlns:a16="http://schemas.microsoft.com/office/drawing/2014/main" id="{FE5D7BE3-4D4A-4F4E-63BE-3B3B37807BC3}"/>
              </a:ext>
            </a:extLst>
          </p:cNvPr>
          <p:cNvSpPr txBox="1"/>
          <p:nvPr/>
        </p:nvSpPr>
        <p:spPr>
          <a:xfrm>
            <a:off x="9593463" y="2545340"/>
            <a:ext cx="2593074" cy="923330"/>
          </a:xfrm>
          <a:prstGeom prst="rect">
            <a:avLst/>
          </a:prstGeom>
          <a:noFill/>
        </p:spPr>
        <p:txBody>
          <a:bodyPr wrap="square" rtlCol="0">
            <a:spAutoFit/>
          </a:bodyPr>
          <a:lstStyle/>
          <a:p>
            <a:r>
              <a:rPr lang="en-US" sz="3200" b="1" dirty="0">
                <a:solidFill>
                  <a:schemeClr val="bg1"/>
                </a:solidFill>
                <a:latin typeface="ALS Hauss"/>
              </a:rPr>
              <a:t>6</a:t>
            </a:r>
            <a:r>
              <a:rPr lang="en-US" sz="3600" b="1" dirty="0">
                <a:solidFill>
                  <a:schemeClr val="bg1"/>
                </a:solidFill>
                <a:latin typeface="ALS Hauss"/>
              </a:rPr>
              <a:t> </a:t>
            </a:r>
            <a:r>
              <a:rPr lang="en-US" b="1" dirty="0">
                <a:solidFill>
                  <a:schemeClr val="bg1"/>
                </a:solidFill>
                <a:latin typeface="ALS Hauss"/>
              </a:rPr>
              <a:t>spin-offs and start-up companies on campus</a:t>
            </a:r>
            <a:endParaRPr lang="de-DE" dirty="0"/>
          </a:p>
        </p:txBody>
      </p:sp>
      <p:sp>
        <p:nvSpPr>
          <p:cNvPr id="11" name="TextBox 10">
            <a:extLst>
              <a:ext uri="{FF2B5EF4-FFF2-40B4-BE49-F238E27FC236}">
                <a16:creationId xmlns:a16="http://schemas.microsoft.com/office/drawing/2014/main" id="{357261F5-AB1C-BD28-4B25-044395DE52A1}"/>
              </a:ext>
            </a:extLst>
          </p:cNvPr>
          <p:cNvSpPr txBox="1"/>
          <p:nvPr/>
        </p:nvSpPr>
        <p:spPr>
          <a:xfrm>
            <a:off x="6934939" y="4419417"/>
            <a:ext cx="1928964" cy="1138773"/>
          </a:xfrm>
          <a:prstGeom prst="rect">
            <a:avLst/>
          </a:prstGeom>
          <a:noFill/>
        </p:spPr>
        <p:txBody>
          <a:bodyPr wrap="square" rtlCol="0">
            <a:spAutoFit/>
          </a:bodyPr>
          <a:lstStyle/>
          <a:p>
            <a:r>
              <a:rPr lang="en-US" sz="3200" b="1" dirty="0">
                <a:solidFill>
                  <a:schemeClr val="bg1"/>
                </a:solidFill>
                <a:latin typeface="ALS Hauss"/>
                <a:cs typeface="Trade Gothic LT Std"/>
              </a:rPr>
              <a:t>120</a:t>
            </a:r>
            <a:endParaRPr lang="en-US" sz="4400" b="1" dirty="0">
              <a:solidFill>
                <a:schemeClr val="bg1"/>
              </a:solidFill>
              <a:latin typeface="ALS Hauss"/>
              <a:cs typeface="Trade Gothic LT Std"/>
            </a:endParaRPr>
          </a:p>
          <a:p>
            <a:r>
              <a:rPr lang="en-US" b="1" dirty="0">
                <a:solidFill>
                  <a:schemeClr val="bg1"/>
                </a:solidFill>
                <a:latin typeface="ALS Hauss"/>
                <a:cs typeface="Trade Gothic LT Std"/>
              </a:rPr>
              <a:t>different countries of origin</a:t>
            </a:r>
            <a:endParaRPr lang="de-DE" dirty="0"/>
          </a:p>
        </p:txBody>
      </p:sp>
      <p:sp>
        <p:nvSpPr>
          <p:cNvPr id="12" name="TextBox 11">
            <a:extLst>
              <a:ext uri="{FF2B5EF4-FFF2-40B4-BE49-F238E27FC236}">
                <a16:creationId xmlns:a16="http://schemas.microsoft.com/office/drawing/2014/main" id="{54D60865-1852-77B2-156D-308CC0FD17D6}"/>
              </a:ext>
            </a:extLst>
          </p:cNvPr>
          <p:cNvSpPr txBox="1"/>
          <p:nvPr/>
        </p:nvSpPr>
        <p:spPr>
          <a:xfrm>
            <a:off x="8368624" y="3666869"/>
            <a:ext cx="2156704" cy="1138773"/>
          </a:xfrm>
          <a:prstGeom prst="rect">
            <a:avLst/>
          </a:prstGeom>
          <a:noFill/>
        </p:spPr>
        <p:txBody>
          <a:bodyPr wrap="square" rtlCol="0">
            <a:spAutoFit/>
          </a:bodyPr>
          <a:lstStyle/>
          <a:p>
            <a:r>
              <a:rPr lang="en-US" sz="3200" b="1" dirty="0">
                <a:solidFill>
                  <a:schemeClr val="bg1"/>
                </a:solidFill>
                <a:latin typeface="ALS Hauss"/>
                <a:cs typeface="Trade Gothic LT Std"/>
              </a:rPr>
              <a:t>45 % </a:t>
            </a:r>
            <a:r>
              <a:rPr lang="en-US" b="1" dirty="0">
                <a:solidFill>
                  <a:schemeClr val="bg1"/>
                </a:solidFill>
                <a:latin typeface="ALS Hauss"/>
                <a:cs typeface="Trade Gothic LT Std"/>
              </a:rPr>
              <a:t>students from developing and emerging economies</a:t>
            </a:r>
            <a:endParaRPr lang="de-DE" dirty="0"/>
          </a:p>
        </p:txBody>
      </p:sp>
      <p:sp>
        <p:nvSpPr>
          <p:cNvPr id="19" name="TextBox 18">
            <a:extLst>
              <a:ext uri="{FF2B5EF4-FFF2-40B4-BE49-F238E27FC236}">
                <a16:creationId xmlns:a16="http://schemas.microsoft.com/office/drawing/2014/main" id="{4B5EE98E-4896-E36C-72CC-34C1A5A12ECD}"/>
              </a:ext>
            </a:extLst>
          </p:cNvPr>
          <p:cNvSpPr txBox="1"/>
          <p:nvPr/>
        </p:nvSpPr>
        <p:spPr>
          <a:xfrm>
            <a:off x="2929379" y="4602292"/>
            <a:ext cx="1837899" cy="1415772"/>
          </a:xfrm>
          <a:prstGeom prst="rect">
            <a:avLst/>
          </a:prstGeom>
          <a:noFill/>
        </p:spPr>
        <p:txBody>
          <a:bodyPr wrap="square" rtlCol="0">
            <a:spAutoFit/>
          </a:bodyPr>
          <a:lstStyle/>
          <a:p>
            <a:r>
              <a:rPr lang="en-US" sz="3200" b="1" dirty="0">
                <a:solidFill>
                  <a:schemeClr val="bg1"/>
                </a:solidFill>
                <a:latin typeface="ALS Hauss"/>
                <a:cs typeface="Trade Gothic LT Std"/>
              </a:rPr>
              <a:t>2,300</a:t>
            </a:r>
            <a:r>
              <a:rPr lang="en-US" b="1" dirty="0">
                <a:solidFill>
                  <a:schemeClr val="bg1"/>
                </a:solidFill>
                <a:latin typeface="ALS Hauss"/>
                <a:cs typeface="Trade Gothic LT Std"/>
              </a:rPr>
              <a:t> persons live / learn / work on campus</a:t>
            </a:r>
            <a:endParaRPr lang="de-DE" dirty="0"/>
          </a:p>
        </p:txBody>
      </p:sp>
      <p:sp>
        <p:nvSpPr>
          <p:cNvPr id="20" name="Rectangle 19">
            <a:extLst>
              <a:ext uri="{FF2B5EF4-FFF2-40B4-BE49-F238E27FC236}">
                <a16:creationId xmlns:a16="http://schemas.microsoft.com/office/drawing/2014/main" id="{77D7996E-7EA1-734A-4EBA-47C952F01018}"/>
              </a:ext>
            </a:extLst>
          </p:cNvPr>
          <p:cNvSpPr/>
          <p:nvPr/>
        </p:nvSpPr>
        <p:spPr>
          <a:xfrm>
            <a:off x="4135271" y="1552134"/>
            <a:ext cx="532263" cy="3116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21" name="Straight Connector 20">
            <a:extLst>
              <a:ext uri="{FF2B5EF4-FFF2-40B4-BE49-F238E27FC236}">
                <a16:creationId xmlns:a16="http://schemas.microsoft.com/office/drawing/2014/main" id="{758A8937-111D-6B34-4396-1862EDBFB0C6}"/>
              </a:ext>
            </a:extLst>
          </p:cNvPr>
          <p:cNvCxnSpPr>
            <a:cxnSpLocks/>
            <a:stCxn id="20" idx="1"/>
          </p:cNvCxnSpPr>
          <p:nvPr/>
        </p:nvCxnSpPr>
        <p:spPr>
          <a:xfrm flipH="1">
            <a:off x="1934563" y="1707946"/>
            <a:ext cx="2200708" cy="315837"/>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cxnSp>
        <p:nvCxnSpPr>
          <p:cNvPr id="22" name="Straight Connector 21">
            <a:extLst>
              <a:ext uri="{FF2B5EF4-FFF2-40B4-BE49-F238E27FC236}">
                <a16:creationId xmlns:a16="http://schemas.microsoft.com/office/drawing/2014/main" id="{5C0FAF64-A5B7-51C9-8565-8417D70DDD2B}"/>
              </a:ext>
            </a:extLst>
          </p:cNvPr>
          <p:cNvCxnSpPr>
            <a:cxnSpLocks/>
          </p:cNvCxnSpPr>
          <p:nvPr/>
        </p:nvCxnSpPr>
        <p:spPr>
          <a:xfrm flipH="1">
            <a:off x="3514941" y="1881624"/>
            <a:ext cx="776854" cy="2720668"/>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cxnSp>
        <p:nvCxnSpPr>
          <p:cNvPr id="23" name="Straight Connector 22">
            <a:extLst>
              <a:ext uri="{FF2B5EF4-FFF2-40B4-BE49-F238E27FC236}">
                <a16:creationId xmlns:a16="http://schemas.microsoft.com/office/drawing/2014/main" id="{176A8803-26A3-7189-7ABC-A08A28F5FE5C}"/>
              </a:ext>
            </a:extLst>
          </p:cNvPr>
          <p:cNvCxnSpPr>
            <a:cxnSpLocks/>
          </p:cNvCxnSpPr>
          <p:nvPr/>
        </p:nvCxnSpPr>
        <p:spPr>
          <a:xfrm>
            <a:off x="4411134" y="1872816"/>
            <a:ext cx="1177198" cy="2792717"/>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cxnSp>
        <p:nvCxnSpPr>
          <p:cNvPr id="24" name="Straight Connector 23">
            <a:extLst>
              <a:ext uri="{FF2B5EF4-FFF2-40B4-BE49-F238E27FC236}">
                <a16:creationId xmlns:a16="http://schemas.microsoft.com/office/drawing/2014/main" id="{9A6928E8-CACE-066C-7CAD-1CBBB0376107}"/>
              </a:ext>
            </a:extLst>
          </p:cNvPr>
          <p:cNvCxnSpPr>
            <a:cxnSpLocks/>
          </p:cNvCxnSpPr>
          <p:nvPr/>
        </p:nvCxnSpPr>
        <p:spPr>
          <a:xfrm flipV="1">
            <a:off x="4667533" y="1399580"/>
            <a:ext cx="4738321" cy="250973"/>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cxnSp>
        <p:nvCxnSpPr>
          <p:cNvPr id="25" name="Straight Connector 24">
            <a:extLst>
              <a:ext uri="{FF2B5EF4-FFF2-40B4-BE49-F238E27FC236}">
                <a16:creationId xmlns:a16="http://schemas.microsoft.com/office/drawing/2014/main" id="{220D5D68-1FE0-F9B9-69FF-1D904F52F72A}"/>
              </a:ext>
            </a:extLst>
          </p:cNvPr>
          <p:cNvCxnSpPr>
            <a:cxnSpLocks/>
          </p:cNvCxnSpPr>
          <p:nvPr/>
        </p:nvCxnSpPr>
        <p:spPr>
          <a:xfrm>
            <a:off x="4653886" y="1854626"/>
            <a:ext cx="3714738" cy="2148786"/>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sp>
        <p:nvSpPr>
          <p:cNvPr id="26" name="TextBox 25">
            <a:extLst>
              <a:ext uri="{FF2B5EF4-FFF2-40B4-BE49-F238E27FC236}">
                <a16:creationId xmlns:a16="http://schemas.microsoft.com/office/drawing/2014/main" id="{AD91DF4F-97B9-11BD-FD8B-E1996300ED79}"/>
              </a:ext>
            </a:extLst>
          </p:cNvPr>
          <p:cNvSpPr txBox="1"/>
          <p:nvPr/>
        </p:nvSpPr>
        <p:spPr>
          <a:xfrm>
            <a:off x="9593463" y="1041220"/>
            <a:ext cx="2074460" cy="1415772"/>
          </a:xfrm>
          <a:prstGeom prst="rect">
            <a:avLst/>
          </a:prstGeom>
          <a:noFill/>
        </p:spPr>
        <p:txBody>
          <a:bodyPr wrap="square" rtlCol="0">
            <a:spAutoFit/>
          </a:bodyPr>
          <a:lstStyle/>
          <a:p>
            <a:r>
              <a:rPr lang="en-US" sz="3200" b="1" dirty="0">
                <a:solidFill>
                  <a:schemeClr val="bg1"/>
                </a:solidFill>
                <a:latin typeface="ALS Hauss"/>
                <a:cs typeface="Trade Gothic LT Std"/>
              </a:rPr>
              <a:t>€ 60 Mio. </a:t>
            </a:r>
            <a:r>
              <a:rPr lang="en-US" b="1" dirty="0">
                <a:solidFill>
                  <a:schemeClr val="bg1"/>
                </a:solidFill>
                <a:latin typeface="ALS Hauss"/>
                <a:cs typeface="Trade Gothic LT Std"/>
              </a:rPr>
              <a:t>revenue per year</a:t>
            </a:r>
          </a:p>
          <a:p>
            <a:r>
              <a:rPr lang="en-US" b="1" dirty="0">
                <a:solidFill>
                  <a:schemeClr val="bg1"/>
                </a:solidFill>
                <a:latin typeface="ALS Hauss"/>
              </a:rPr>
              <a:t>1800 students,</a:t>
            </a:r>
          </a:p>
          <a:p>
            <a:r>
              <a:rPr lang="en-US" b="1" dirty="0">
                <a:solidFill>
                  <a:schemeClr val="bg1"/>
                </a:solidFill>
                <a:latin typeface="ALS Hauss"/>
              </a:rPr>
              <a:t>500 employees</a:t>
            </a:r>
            <a:endParaRPr lang="de-DE" dirty="0"/>
          </a:p>
        </p:txBody>
      </p:sp>
      <p:sp>
        <p:nvSpPr>
          <p:cNvPr id="27" name="TextBox 26">
            <a:extLst>
              <a:ext uri="{FF2B5EF4-FFF2-40B4-BE49-F238E27FC236}">
                <a16:creationId xmlns:a16="http://schemas.microsoft.com/office/drawing/2014/main" id="{38D45A57-81E4-E231-EAA6-9AA1D7105BE0}"/>
              </a:ext>
            </a:extLst>
          </p:cNvPr>
          <p:cNvSpPr txBox="1"/>
          <p:nvPr/>
        </p:nvSpPr>
        <p:spPr>
          <a:xfrm>
            <a:off x="4857749" y="4590300"/>
            <a:ext cx="1837899" cy="1415772"/>
          </a:xfrm>
          <a:prstGeom prst="rect">
            <a:avLst/>
          </a:prstGeom>
          <a:noFill/>
        </p:spPr>
        <p:txBody>
          <a:bodyPr wrap="square" rtlCol="0">
            <a:spAutoFit/>
          </a:bodyPr>
          <a:lstStyle/>
          <a:p>
            <a:r>
              <a:rPr lang="en-US" sz="3200" b="1" dirty="0">
                <a:solidFill>
                  <a:schemeClr val="bg1"/>
                </a:solidFill>
                <a:latin typeface="ALS Hauss"/>
                <a:cs typeface="Trade Gothic LT Std"/>
              </a:rPr>
              <a:t>&gt;30 </a:t>
            </a:r>
            <a:r>
              <a:rPr lang="en-US" b="1" dirty="0">
                <a:solidFill>
                  <a:schemeClr val="bg1"/>
                </a:solidFill>
                <a:latin typeface="ALS Hauss"/>
                <a:cs typeface="Trade Gothic LT Std"/>
              </a:rPr>
              <a:t>sports, culture &amp; other cooperation projects</a:t>
            </a:r>
            <a:endParaRPr lang="de-DE" dirty="0"/>
          </a:p>
        </p:txBody>
      </p:sp>
      <p:cxnSp>
        <p:nvCxnSpPr>
          <p:cNvPr id="28" name="Straight Connector 27">
            <a:extLst>
              <a:ext uri="{FF2B5EF4-FFF2-40B4-BE49-F238E27FC236}">
                <a16:creationId xmlns:a16="http://schemas.microsoft.com/office/drawing/2014/main" id="{E38A9B3A-9D8C-0B68-ADBE-545973B921D3}"/>
              </a:ext>
            </a:extLst>
          </p:cNvPr>
          <p:cNvCxnSpPr>
            <a:cxnSpLocks/>
          </p:cNvCxnSpPr>
          <p:nvPr/>
        </p:nvCxnSpPr>
        <p:spPr>
          <a:xfrm>
            <a:off x="4401402" y="1779538"/>
            <a:ext cx="2661531" cy="2712303"/>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cxnSp>
        <p:nvCxnSpPr>
          <p:cNvPr id="29" name="Straight Connector 28">
            <a:extLst>
              <a:ext uri="{FF2B5EF4-FFF2-40B4-BE49-F238E27FC236}">
                <a16:creationId xmlns:a16="http://schemas.microsoft.com/office/drawing/2014/main" id="{338077F3-9A43-724F-B466-52372128D77A}"/>
              </a:ext>
            </a:extLst>
          </p:cNvPr>
          <p:cNvCxnSpPr>
            <a:cxnSpLocks/>
          </p:cNvCxnSpPr>
          <p:nvPr/>
        </p:nvCxnSpPr>
        <p:spPr>
          <a:xfrm>
            <a:off x="4578795" y="1742377"/>
            <a:ext cx="5014668" cy="111287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cxnSp>
        <p:nvCxnSpPr>
          <p:cNvPr id="31" name="Straight Connector 30">
            <a:extLst>
              <a:ext uri="{FF2B5EF4-FFF2-40B4-BE49-F238E27FC236}">
                <a16:creationId xmlns:a16="http://schemas.microsoft.com/office/drawing/2014/main" id="{0204D620-EF11-38D2-7222-AEA861F914D9}"/>
              </a:ext>
            </a:extLst>
          </p:cNvPr>
          <p:cNvCxnSpPr>
            <a:cxnSpLocks/>
          </p:cNvCxnSpPr>
          <p:nvPr/>
        </p:nvCxnSpPr>
        <p:spPr>
          <a:xfrm flipH="1">
            <a:off x="2300130" y="1812357"/>
            <a:ext cx="1882905" cy="2193407"/>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sp>
        <p:nvSpPr>
          <p:cNvPr id="32" name="TextBox 31">
            <a:extLst>
              <a:ext uri="{FF2B5EF4-FFF2-40B4-BE49-F238E27FC236}">
                <a16:creationId xmlns:a16="http://schemas.microsoft.com/office/drawing/2014/main" id="{6D41ED46-341B-F06B-A15F-0647B4441D24}"/>
              </a:ext>
            </a:extLst>
          </p:cNvPr>
          <p:cNvSpPr txBox="1"/>
          <p:nvPr/>
        </p:nvSpPr>
        <p:spPr>
          <a:xfrm>
            <a:off x="424678" y="3474271"/>
            <a:ext cx="2323031" cy="2400657"/>
          </a:xfrm>
          <a:prstGeom prst="rect">
            <a:avLst/>
          </a:prstGeom>
          <a:noFill/>
        </p:spPr>
        <p:txBody>
          <a:bodyPr wrap="square" rtlCol="0">
            <a:spAutoFit/>
          </a:bodyPr>
          <a:lstStyle/>
          <a:p>
            <a:r>
              <a:rPr lang="en-US" sz="3200" b="1" dirty="0">
                <a:solidFill>
                  <a:schemeClr val="bg1"/>
                </a:solidFill>
                <a:latin typeface="ALS Hauss"/>
                <a:cs typeface="Trade Gothic LT Std"/>
              </a:rPr>
              <a:t>80</a:t>
            </a:r>
            <a:r>
              <a:rPr lang="en-US" sz="2800" b="1" dirty="0">
                <a:solidFill>
                  <a:schemeClr val="bg1"/>
                </a:solidFill>
                <a:latin typeface="ALS Hauss"/>
                <a:cs typeface="Trade Gothic LT Std"/>
              </a:rPr>
              <a:t> </a:t>
            </a:r>
            <a:r>
              <a:rPr lang="en-US" b="1" dirty="0">
                <a:solidFill>
                  <a:schemeClr val="bg1"/>
                </a:solidFill>
                <a:latin typeface="ALS Hauss"/>
                <a:cs typeface="Trade Gothic LT Std"/>
              </a:rPr>
              <a:t>professors &amp; lecturers</a:t>
            </a:r>
          </a:p>
          <a:p>
            <a:r>
              <a:rPr lang="en-US" sz="3200" b="1" dirty="0">
                <a:solidFill>
                  <a:schemeClr val="bg1"/>
                </a:solidFill>
                <a:latin typeface="ALS Hauss"/>
                <a:cs typeface="Trade Gothic LT Std"/>
              </a:rPr>
              <a:t>&gt; 380 </a:t>
            </a:r>
            <a:r>
              <a:rPr lang="en-US" b="1" dirty="0">
                <a:solidFill>
                  <a:schemeClr val="bg1"/>
                </a:solidFill>
                <a:latin typeface="ALS Hauss"/>
              </a:rPr>
              <a:t>publications  per year</a:t>
            </a:r>
          </a:p>
          <a:p>
            <a:r>
              <a:rPr lang="en-US" sz="3200" b="1" dirty="0">
                <a:solidFill>
                  <a:schemeClr val="bg1"/>
                </a:solidFill>
                <a:latin typeface="ALS Hauss"/>
                <a:cs typeface="Trade Gothic LT Std"/>
              </a:rPr>
              <a:t>&gt; 20000 </a:t>
            </a:r>
            <a:r>
              <a:rPr lang="en-US" b="1" dirty="0">
                <a:solidFill>
                  <a:schemeClr val="bg1"/>
                </a:solidFill>
                <a:latin typeface="ALS Hauss"/>
                <a:cs typeface="Trade Gothic LT Std"/>
              </a:rPr>
              <a:t>citations per year</a:t>
            </a:r>
            <a:endParaRPr lang="de-DE" dirty="0"/>
          </a:p>
        </p:txBody>
      </p:sp>
    </p:spTree>
    <p:extLst>
      <p:ext uri="{BB962C8B-B14F-4D97-AF65-F5344CB8AC3E}">
        <p14:creationId xmlns:p14="http://schemas.microsoft.com/office/powerpoint/2010/main" val="1359583092"/>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A9011-22F0-4AB1-B37D-2A4ED397F4D3}"/>
              </a:ext>
            </a:extLst>
          </p:cNvPr>
          <p:cNvSpPr>
            <a:spLocks noGrp="1"/>
          </p:cNvSpPr>
          <p:nvPr>
            <p:ph type="title"/>
          </p:nvPr>
        </p:nvSpPr>
        <p:spPr>
          <a:xfrm>
            <a:off x="7641047" y="1091451"/>
            <a:ext cx="4679999" cy="590931"/>
          </a:xfrm>
        </p:spPr>
        <p:txBody>
          <a:bodyPr/>
          <a:lstStyle/>
          <a:p>
            <a:r>
              <a:rPr lang="de-DE" dirty="0"/>
              <a:t>Strategic </a:t>
            </a:r>
            <a:r>
              <a:rPr lang="de-DE" dirty="0" err="1"/>
              <a:t>Positioning</a:t>
            </a:r>
            <a:endParaRPr lang="de-DE" dirty="0"/>
          </a:p>
        </p:txBody>
      </p:sp>
      <p:sp>
        <p:nvSpPr>
          <p:cNvPr id="5" name="Slide Number Placeholder 4">
            <a:extLst>
              <a:ext uri="{FF2B5EF4-FFF2-40B4-BE49-F238E27FC236}">
                <a16:creationId xmlns:a16="http://schemas.microsoft.com/office/drawing/2014/main" id="{88F9BE12-C3AB-4164-BF02-08A626C5D6A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D43EF4-6218-3547-8660-65847C42B0C0}" type="slidenum">
              <a:rPr kumimoji="0" lang="de-DE" sz="900" b="0" i="0" u="none" strike="noStrike" kern="1200" cap="none" spc="0" normalizeH="0" baseline="0" noProof="0" smtClean="0">
                <a:ln>
                  <a:noFill/>
                </a:ln>
                <a:solidFill>
                  <a:srgbClr val="FFFFFF"/>
                </a:solidFill>
                <a:effectLst/>
                <a:uLnTx/>
                <a:uFillTx/>
                <a:latin typeface="ALS Hauss Book"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de-DE" sz="900" b="0" i="0" u="none" strike="noStrike" kern="1200" cap="none" spc="0" normalizeH="0" baseline="0" noProof="0" dirty="0">
              <a:ln>
                <a:noFill/>
              </a:ln>
              <a:solidFill>
                <a:srgbClr val="FFFFFF"/>
              </a:solidFill>
              <a:effectLst/>
              <a:uLnTx/>
              <a:uFillTx/>
              <a:latin typeface="ALS Hauss Book" pitchFamily="2" charset="0"/>
              <a:ea typeface="+mn-ea"/>
              <a:cs typeface="+mn-cs"/>
            </a:endParaRPr>
          </a:p>
        </p:txBody>
      </p:sp>
      <p:sp>
        <p:nvSpPr>
          <p:cNvPr id="9" name="TextBox 8">
            <a:extLst>
              <a:ext uri="{FF2B5EF4-FFF2-40B4-BE49-F238E27FC236}">
                <a16:creationId xmlns:a16="http://schemas.microsoft.com/office/drawing/2014/main" id="{33808633-4794-4BD8-A771-A41224E7E3FC}"/>
              </a:ext>
            </a:extLst>
          </p:cNvPr>
          <p:cNvSpPr txBox="1"/>
          <p:nvPr/>
        </p:nvSpPr>
        <p:spPr>
          <a:xfrm>
            <a:off x="369554" y="1395711"/>
            <a:ext cx="6648191" cy="4693593"/>
          </a:xfrm>
          <a:prstGeom prst="rect">
            <a:avLst/>
          </a:prstGeom>
          <a:noFill/>
        </p:spPr>
        <p:txBody>
          <a:bodyPr wrap="square" rtlCol="0">
            <a:spAutoFit/>
          </a:bodyPr>
          <a:lstStyle/>
          <a:p>
            <a:pPr lvl="0">
              <a:spcAft>
                <a:spcPts val="600"/>
              </a:spcAft>
            </a:pPr>
            <a:endParaRPr kumimoji="0" lang="en-GB" sz="2400" b="0" i="0" u="none" strike="noStrike" kern="1200" cap="none" spc="0" normalizeH="0" baseline="0" noProof="0" dirty="0">
              <a:ln>
                <a:noFill/>
              </a:ln>
              <a:solidFill>
                <a:schemeClr val="bg1"/>
              </a:solidFill>
              <a:effectLst/>
              <a:uLnTx/>
              <a:uFillTx/>
              <a:latin typeface="Calibri" panose="020F0502020204030204"/>
              <a:ea typeface="+mn-ea"/>
              <a:cs typeface="+mn-cs"/>
            </a:endParaRPr>
          </a:p>
          <a:p>
            <a:pPr marL="342900" lvl="0" indent="-342900">
              <a:spcAft>
                <a:spcPts val="600"/>
              </a:spcAft>
              <a:buFont typeface="Arial" panose="020B0604020202020204" pitchFamily="34" charset="0"/>
              <a:buChar char="•"/>
            </a:pPr>
            <a:r>
              <a:rPr lang="en-US" sz="2400" dirty="0">
                <a:solidFill>
                  <a:schemeClr val="bg1"/>
                </a:solidFill>
              </a:rPr>
              <a:t>Residential university – students from all over the World live and learn in 4 colleges</a:t>
            </a:r>
          </a:p>
          <a:p>
            <a:pPr marL="342900" lvl="0" indent="-342900">
              <a:spcAft>
                <a:spcPts val="600"/>
              </a:spcAft>
              <a:buFont typeface="Arial" panose="020B0604020202020204" pitchFamily="34" charset="0"/>
              <a:buChar char="•"/>
            </a:pPr>
            <a:r>
              <a:rPr lang="en-US" sz="2400" dirty="0">
                <a:solidFill>
                  <a:schemeClr val="bg1"/>
                </a:solidFill>
              </a:rPr>
              <a:t>English as language of instruction</a:t>
            </a:r>
          </a:p>
          <a:p>
            <a:pPr marL="342900" lvl="0" indent="-342900">
              <a:spcAft>
                <a:spcPts val="600"/>
              </a:spcAft>
              <a:buFont typeface="Arial" panose="020B0604020202020204" pitchFamily="34" charset="0"/>
              <a:buChar char="•"/>
            </a:pPr>
            <a:r>
              <a:rPr lang="en-US" sz="2400" dirty="0">
                <a:solidFill>
                  <a:schemeClr val="bg1"/>
                </a:solidFill>
              </a:rPr>
              <a:t>Comprehensive university – covers the full academic value chain</a:t>
            </a:r>
          </a:p>
          <a:p>
            <a:pPr marL="342900" lvl="0" indent="-342900">
              <a:spcAft>
                <a:spcPts val="600"/>
              </a:spcAft>
              <a:buFont typeface="Arial" panose="020B0604020202020204" pitchFamily="34" charset="0"/>
              <a:buChar char="•"/>
            </a:pPr>
            <a:r>
              <a:rPr lang="en-US" sz="2400" dirty="0">
                <a:solidFill>
                  <a:schemeClr val="bg1"/>
                </a:solidFill>
              </a:rPr>
              <a:t>Broad range of disciplines in teaching and research</a:t>
            </a:r>
          </a:p>
          <a:p>
            <a:pPr marL="342900" lvl="0" indent="-342900">
              <a:spcAft>
                <a:spcPts val="600"/>
              </a:spcAft>
              <a:buFont typeface="Arial" panose="020B0604020202020204" pitchFamily="34" charset="0"/>
              <a:buChar char="•"/>
            </a:pPr>
            <a:r>
              <a:rPr lang="en-US" sz="2400" dirty="0">
                <a:solidFill>
                  <a:schemeClr val="bg1"/>
                </a:solidFill>
              </a:rPr>
              <a:t>Close relationship between faculty and students</a:t>
            </a:r>
          </a:p>
          <a:p>
            <a:pPr marL="342900" lvl="0" indent="-342900">
              <a:spcAft>
                <a:spcPts val="600"/>
              </a:spcAft>
              <a:buFont typeface="Arial" panose="020B0604020202020204" pitchFamily="34" charset="0"/>
              <a:buChar char="•"/>
            </a:pPr>
            <a:r>
              <a:rPr lang="en-US" sz="2400" dirty="0">
                <a:solidFill>
                  <a:schemeClr val="bg1"/>
                </a:solidFill>
              </a:rPr>
              <a:t>Early research involvement of students</a:t>
            </a:r>
          </a:p>
          <a:p>
            <a:pPr lvl="0">
              <a:spcAft>
                <a:spcPts val="600"/>
              </a:spcAft>
            </a:pPr>
            <a:endParaRPr kumimoji="0" lang="en-GB" sz="2400" b="0"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grpSp>
        <p:nvGrpSpPr>
          <p:cNvPr id="13" name="Gruppieren 19">
            <a:extLst>
              <a:ext uri="{FF2B5EF4-FFF2-40B4-BE49-F238E27FC236}">
                <a16:creationId xmlns:a16="http://schemas.microsoft.com/office/drawing/2014/main" id="{2B931F07-D4D4-7BAD-40C3-B3532644B062}"/>
              </a:ext>
            </a:extLst>
          </p:cNvPr>
          <p:cNvGrpSpPr/>
          <p:nvPr/>
        </p:nvGrpSpPr>
        <p:grpSpPr>
          <a:xfrm>
            <a:off x="7874907" y="3617681"/>
            <a:ext cx="3487725" cy="1857447"/>
            <a:chOff x="7805091" y="4245003"/>
            <a:chExt cx="3487725" cy="1857447"/>
          </a:xfrm>
        </p:grpSpPr>
        <p:sp>
          <p:nvSpPr>
            <p:cNvPr id="14" name="Rechteck 51">
              <a:extLst>
                <a:ext uri="{FF2B5EF4-FFF2-40B4-BE49-F238E27FC236}">
                  <a16:creationId xmlns:a16="http://schemas.microsoft.com/office/drawing/2014/main" id="{C79184D5-52EE-0489-CBF0-886D681F56F0}"/>
                </a:ext>
              </a:extLst>
            </p:cNvPr>
            <p:cNvSpPr/>
            <p:nvPr/>
          </p:nvSpPr>
          <p:spPr>
            <a:xfrm>
              <a:off x="7805091" y="5053993"/>
              <a:ext cx="3487725" cy="1048457"/>
            </a:xfrm>
            <a:prstGeom prst="rect">
              <a:avLst/>
            </a:prstGeom>
          </p:spPr>
          <p:txBody>
            <a:bodyPr wrap="square" lIns="0" tIns="0" rIns="0" bIns="0" anchor="b">
              <a:noAutofit/>
            </a:bodyPr>
            <a:lstStyle/>
            <a:p>
              <a:pPr marL="0" marR="0" lvl="0" indent="0" algn="l" defTabSz="457063" rtl="0" eaLnBrk="1" fontAlgn="auto" latinLnBrk="0" hangingPunct="1">
                <a:lnSpc>
                  <a:spcPct val="100000"/>
                </a:lnSpc>
                <a:spcBef>
                  <a:spcPts val="0"/>
                </a:spcBef>
                <a:spcAft>
                  <a:spcPts val="0"/>
                </a:spcAft>
                <a:buClrTx/>
                <a:buSzTx/>
                <a:buFontTx/>
                <a:buNone/>
                <a:tabLst/>
                <a:defRPr/>
              </a:pPr>
              <a:r>
                <a:rPr kumimoji="0" lang="de-DE" sz="6000" b="1" i="0" u="none" strike="noStrike" kern="1200" cap="none" spc="0" normalizeH="0" baseline="0" noProof="0" dirty="0">
                  <a:ln>
                    <a:noFill/>
                  </a:ln>
                  <a:solidFill>
                    <a:srgbClr val="FFFFFF"/>
                  </a:solidFill>
                  <a:effectLst/>
                  <a:uLnTx/>
                  <a:uFillTx/>
                  <a:latin typeface="Trade Gothic LT Std Cn"/>
                  <a:ea typeface="+mn-ea"/>
                  <a:cs typeface="+mn-cs"/>
                </a:rPr>
                <a:t>4 </a:t>
              </a:r>
              <a:r>
                <a:rPr kumimoji="0" lang="de-DE" sz="2304" b="0" i="0" u="none" strike="noStrike" kern="1200" cap="none" spc="0" normalizeH="0" baseline="0" noProof="0" dirty="0">
                  <a:ln>
                    <a:noFill/>
                  </a:ln>
                  <a:solidFill>
                    <a:srgbClr val="FFFFFF"/>
                  </a:solidFill>
                  <a:effectLst/>
                  <a:uLnTx/>
                  <a:uFillTx/>
                  <a:latin typeface="Trade Gothic LT Std Cn" panose="00000506000000000000" pitchFamily="50" charset="0"/>
                  <a:ea typeface="+mn-ea"/>
                  <a:cs typeface="+mn-cs"/>
                </a:rPr>
                <a:t>COLLEGES ON CAMPUS</a:t>
              </a:r>
            </a:p>
          </p:txBody>
        </p:sp>
        <p:grpSp>
          <p:nvGrpSpPr>
            <p:cNvPr id="15" name="Gruppieren 52">
              <a:extLst>
                <a:ext uri="{FF2B5EF4-FFF2-40B4-BE49-F238E27FC236}">
                  <a16:creationId xmlns:a16="http://schemas.microsoft.com/office/drawing/2014/main" id="{2391601C-A64F-8DF6-D2BE-8E02CDD5735F}"/>
                </a:ext>
              </a:extLst>
            </p:cNvPr>
            <p:cNvGrpSpPr/>
            <p:nvPr/>
          </p:nvGrpSpPr>
          <p:grpSpPr>
            <a:xfrm>
              <a:off x="8553427" y="4245003"/>
              <a:ext cx="1762868" cy="1173114"/>
              <a:chOff x="8521310" y="474363"/>
              <a:chExt cx="1049036" cy="698089"/>
            </a:xfrm>
          </p:grpSpPr>
          <p:sp>
            <p:nvSpPr>
              <p:cNvPr id="16" name="Freihandform: Form 53">
                <a:extLst>
                  <a:ext uri="{FF2B5EF4-FFF2-40B4-BE49-F238E27FC236}">
                    <a16:creationId xmlns:a16="http://schemas.microsoft.com/office/drawing/2014/main" id="{387E40AC-0060-1DF6-64D9-EBF4FAEB358C}"/>
                  </a:ext>
                </a:extLst>
              </p:cNvPr>
              <p:cNvSpPr/>
              <p:nvPr/>
            </p:nvSpPr>
            <p:spPr>
              <a:xfrm>
                <a:off x="8521310" y="701227"/>
                <a:ext cx="1049036" cy="471225"/>
              </a:xfrm>
              <a:custGeom>
                <a:avLst/>
                <a:gdLst>
                  <a:gd name="connsiteX0" fmla="*/ 911012 w 1049036"/>
                  <a:gd name="connsiteY0" fmla="*/ 294633 h 471225"/>
                  <a:gd name="connsiteX1" fmla="*/ 911012 w 1049036"/>
                  <a:gd name="connsiteY1" fmla="*/ 368463 h 471225"/>
                  <a:gd name="connsiteX2" fmla="*/ 977385 w 1049036"/>
                  <a:gd name="connsiteY2" fmla="*/ 368463 h 471225"/>
                  <a:gd name="connsiteX3" fmla="*/ 977385 w 1049036"/>
                  <a:gd name="connsiteY3" fmla="*/ 294633 h 471225"/>
                  <a:gd name="connsiteX4" fmla="*/ 805693 w 1049036"/>
                  <a:gd name="connsiteY4" fmla="*/ 294633 h 471225"/>
                  <a:gd name="connsiteX5" fmla="*/ 805693 w 1049036"/>
                  <a:gd name="connsiteY5" fmla="*/ 368463 h 471225"/>
                  <a:gd name="connsiteX6" fmla="*/ 872066 w 1049036"/>
                  <a:gd name="connsiteY6" fmla="*/ 368463 h 471225"/>
                  <a:gd name="connsiteX7" fmla="*/ 872066 w 1049036"/>
                  <a:gd name="connsiteY7" fmla="*/ 294633 h 471225"/>
                  <a:gd name="connsiteX8" fmla="*/ 176433 w 1049036"/>
                  <a:gd name="connsiteY8" fmla="*/ 294633 h 471225"/>
                  <a:gd name="connsiteX9" fmla="*/ 176433 w 1049036"/>
                  <a:gd name="connsiteY9" fmla="*/ 368463 h 471225"/>
                  <a:gd name="connsiteX10" fmla="*/ 242806 w 1049036"/>
                  <a:gd name="connsiteY10" fmla="*/ 368463 h 471225"/>
                  <a:gd name="connsiteX11" fmla="*/ 242806 w 1049036"/>
                  <a:gd name="connsiteY11" fmla="*/ 294633 h 471225"/>
                  <a:gd name="connsiteX12" fmla="*/ 71114 w 1049036"/>
                  <a:gd name="connsiteY12" fmla="*/ 294633 h 471225"/>
                  <a:gd name="connsiteX13" fmla="*/ 71114 w 1049036"/>
                  <a:gd name="connsiteY13" fmla="*/ 368463 h 471225"/>
                  <a:gd name="connsiteX14" fmla="*/ 137487 w 1049036"/>
                  <a:gd name="connsiteY14" fmla="*/ 368463 h 471225"/>
                  <a:gd name="connsiteX15" fmla="*/ 137487 w 1049036"/>
                  <a:gd name="connsiteY15" fmla="*/ 294633 h 471225"/>
                  <a:gd name="connsiteX16" fmla="*/ 911012 w 1049036"/>
                  <a:gd name="connsiteY16" fmla="*/ 188035 h 471225"/>
                  <a:gd name="connsiteX17" fmla="*/ 911012 w 1049036"/>
                  <a:gd name="connsiteY17" fmla="*/ 261865 h 471225"/>
                  <a:gd name="connsiteX18" fmla="*/ 977385 w 1049036"/>
                  <a:gd name="connsiteY18" fmla="*/ 261865 h 471225"/>
                  <a:gd name="connsiteX19" fmla="*/ 977385 w 1049036"/>
                  <a:gd name="connsiteY19" fmla="*/ 188035 h 471225"/>
                  <a:gd name="connsiteX20" fmla="*/ 805693 w 1049036"/>
                  <a:gd name="connsiteY20" fmla="*/ 188035 h 471225"/>
                  <a:gd name="connsiteX21" fmla="*/ 805693 w 1049036"/>
                  <a:gd name="connsiteY21" fmla="*/ 261865 h 471225"/>
                  <a:gd name="connsiteX22" fmla="*/ 872066 w 1049036"/>
                  <a:gd name="connsiteY22" fmla="*/ 261865 h 471225"/>
                  <a:gd name="connsiteX23" fmla="*/ 872066 w 1049036"/>
                  <a:gd name="connsiteY23" fmla="*/ 188035 h 471225"/>
                  <a:gd name="connsiteX24" fmla="*/ 176433 w 1049036"/>
                  <a:gd name="connsiteY24" fmla="*/ 188035 h 471225"/>
                  <a:gd name="connsiteX25" fmla="*/ 176433 w 1049036"/>
                  <a:gd name="connsiteY25" fmla="*/ 261865 h 471225"/>
                  <a:gd name="connsiteX26" fmla="*/ 242806 w 1049036"/>
                  <a:gd name="connsiteY26" fmla="*/ 261865 h 471225"/>
                  <a:gd name="connsiteX27" fmla="*/ 242806 w 1049036"/>
                  <a:gd name="connsiteY27" fmla="*/ 188035 h 471225"/>
                  <a:gd name="connsiteX28" fmla="*/ 71114 w 1049036"/>
                  <a:gd name="connsiteY28" fmla="*/ 188035 h 471225"/>
                  <a:gd name="connsiteX29" fmla="*/ 71114 w 1049036"/>
                  <a:gd name="connsiteY29" fmla="*/ 261865 h 471225"/>
                  <a:gd name="connsiteX30" fmla="*/ 137487 w 1049036"/>
                  <a:gd name="connsiteY30" fmla="*/ 261865 h 471225"/>
                  <a:gd name="connsiteX31" fmla="*/ 137487 w 1049036"/>
                  <a:gd name="connsiteY31" fmla="*/ 188035 h 471225"/>
                  <a:gd name="connsiteX32" fmla="*/ 758833 w 1049036"/>
                  <a:gd name="connsiteY32" fmla="*/ 0 h 471225"/>
                  <a:gd name="connsiteX33" fmla="*/ 1049036 w 1049036"/>
                  <a:gd name="connsiteY33" fmla="*/ 0 h 471225"/>
                  <a:gd name="connsiteX34" fmla="*/ 1049036 w 1049036"/>
                  <a:gd name="connsiteY34" fmla="*/ 471225 h 471225"/>
                  <a:gd name="connsiteX35" fmla="*/ 756951 w 1049036"/>
                  <a:gd name="connsiteY35" fmla="*/ 471225 h 471225"/>
                  <a:gd name="connsiteX36" fmla="*/ 756951 w 1049036"/>
                  <a:gd name="connsiteY36" fmla="*/ 53902 h 471225"/>
                  <a:gd name="connsiteX37" fmla="*/ 782460 w 1049036"/>
                  <a:gd name="connsiteY37" fmla="*/ 78119 h 471225"/>
                  <a:gd name="connsiteX38" fmla="*/ 813413 w 1049036"/>
                  <a:gd name="connsiteY38" fmla="*/ 51981 h 471225"/>
                  <a:gd name="connsiteX39" fmla="*/ 0 w 1049036"/>
                  <a:gd name="connsiteY39" fmla="*/ 0 h 471225"/>
                  <a:gd name="connsiteX40" fmla="*/ 290206 w 1049036"/>
                  <a:gd name="connsiteY40" fmla="*/ 0 h 471225"/>
                  <a:gd name="connsiteX41" fmla="*/ 235626 w 1049036"/>
                  <a:gd name="connsiteY41" fmla="*/ 51981 h 471225"/>
                  <a:gd name="connsiteX42" fmla="*/ 266579 w 1049036"/>
                  <a:gd name="connsiteY42" fmla="*/ 78119 h 471225"/>
                  <a:gd name="connsiteX43" fmla="*/ 291549 w 1049036"/>
                  <a:gd name="connsiteY43" fmla="*/ 54414 h 471225"/>
                  <a:gd name="connsiteX44" fmla="*/ 291549 w 1049036"/>
                  <a:gd name="connsiteY44" fmla="*/ 471225 h 471225"/>
                  <a:gd name="connsiteX45" fmla="*/ 0 w 1049036"/>
                  <a:gd name="connsiteY45" fmla="*/ 471225 h 471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049036" h="471225">
                    <a:moveTo>
                      <a:pt x="911012" y="294633"/>
                    </a:moveTo>
                    <a:lnTo>
                      <a:pt x="911012" y="368463"/>
                    </a:lnTo>
                    <a:lnTo>
                      <a:pt x="977385" y="368463"/>
                    </a:lnTo>
                    <a:lnTo>
                      <a:pt x="977385" y="294633"/>
                    </a:lnTo>
                    <a:close/>
                    <a:moveTo>
                      <a:pt x="805693" y="294633"/>
                    </a:moveTo>
                    <a:lnTo>
                      <a:pt x="805693" y="368463"/>
                    </a:lnTo>
                    <a:lnTo>
                      <a:pt x="872066" y="368463"/>
                    </a:lnTo>
                    <a:lnTo>
                      <a:pt x="872066" y="294633"/>
                    </a:lnTo>
                    <a:close/>
                    <a:moveTo>
                      <a:pt x="176433" y="294633"/>
                    </a:moveTo>
                    <a:lnTo>
                      <a:pt x="176433" y="368463"/>
                    </a:lnTo>
                    <a:lnTo>
                      <a:pt x="242806" y="368463"/>
                    </a:lnTo>
                    <a:lnTo>
                      <a:pt x="242806" y="294633"/>
                    </a:lnTo>
                    <a:close/>
                    <a:moveTo>
                      <a:pt x="71114" y="294633"/>
                    </a:moveTo>
                    <a:lnTo>
                      <a:pt x="71114" y="368463"/>
                    </a:lnTo>
                    <a:lnTo>
                      <a:pt x="137487" y="368463"/>
                    </a:lnTo>
                    <a:lnTo>
                      <a:pt x="137487" y="294633"/>
                    </a:lnTo>
                    <a:close/>
                    <a:moveTo>
                      <a:pt x="911012" y="188035"/>
                    </a:moveTo>
                    <a:lnTo>
                      <a:pt x="911012" y="261865"/>
                    </a:lnTo>
                    <a:lnTo>
                      <a:pt x="977385" y="261865"/>
                    </a:lnTo>
                    <a:lnTo>
                      <a:pt x="977385" y="188035"/>
                    </a:lnTo>
                    <a:close/>
                    <a:moveTo>
                      <a:pt x="805693" y="188035"/>
                    </a:moveTo>
                    <a:lnTo>
                      <a:pt x="805693" y="261865"/>
                    </a:lnTo>
                    <a:lnTo>
                      <a:pt x="872066" y="261865"/>
                    </a:lnTo>
                    <a:lnTo>
                      <a:pt x="872066" y="188035"/>
                    </a:lnTo>
                    <a:close/>
                    <a:moveTo>
                      <a:pt x="176433" y="188035"/>
                    </a:moveTo>
                    <a:lnTo>
                      <a:pt x="176433" y="261865"/>
                    </a:lnTo>
                    <a:lnTo>
                      <a:pt x="242806" y="261865"/>
                    </a:lnTo>
                    <a:lnTo>
                      <a:pt x="242806" y="188035"/>
                    </a:lnTo>
                    <a:close/>
                    <a:moveTo>
                      <a:pt x="71114" y="188035"/>
                    </a:moveTo>
                    <a:lnTo>
                      <a:pt x="71114" y="261865"/>
                    </a:lnTo>
                    <a:lnTo>
                      <a:pt x="137487" y="261865"/>
                    </a:lnTo>
                    <a:lnTo>
                      <a:pt x="137487" y="188035"/>
                    </a:lnTo>
                    <a:close/>
                    <a:moveTo>
                      <a:pt x="758833" y="0"/>
                    </a:moveTo>
                    <a:lnTo>
                      <a:pt x="1049036" y="0"/>
                    </a:lnTo>
                    <a:lnTo>
                      <a:pt x="1049036" y="471225"/>
                    </a:lnTo>
                    <a:lnTo>
                      <a:pt x="756951" y="471225"/>
                    </a:lnTo>
                    <a:lnTo>
                      <a:pt x="756951" y="53902"/>
                    </a:lnTo>
                    <a:lnTo>
                      <a:pt x="782460" y="78119"/>
                    </a:lnTo>
                    <a:lnTo>
                      <a:pt x="813413" y="51981"/>
                    </a:lnTo>
                    <a:close/>
                    <a:moveTo>
                      <a:pt x="0" y="0"/>
                    </a:moveTo>
                    <a:lnTo>
                      <a:pt x="290206" y="0"/>
                    </a:lnTo>
                    <a:lnTo>
                      <a:pt x="235626" y="51981"/>
                    </a:lnTo>
                    <a:lnTo>
                      <a:pt x="266579" y="78119"/>
                    </a:lnTo>
                    <a:lnTo>
                      <a:pt x="291549" y="54414"/>
                    </a:lnTo>
                    <a:lnTo>
                      <a:pt x="291549" y="471225"/>
                    </a:lnTo>
                    <a:lnTo>
                      <a:pt x="0" y="47122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004381"/>
                  </a:solidFill>
                  <a:effectLst/>
                  <a:uLnTx/>
                  <a:uFillTx/>
                  <a:latin typeface="Trade Gothic LT Std Cn"/>
                  <a:ea typeface="+mn-ea"/>
                  <a:cs typeface="+mn-cs"/>
                </a:endParaRPr>
              </a:p>
            </p:txBody>
          </p:sp>
          <p:sp>
            <p:nvSpPr>
              <p:cNvPr id="17" name="Freihandform: Form 54">
                <a:extLst>
                  <a:ext uri="{FF2B5EF4-FFF2-40B4-BE49-F238E27FC236}">
                    <a16:creationId xmlns:a16="http://schemas.microsoft.com/office/drawing/2014/main" id="{2B23F094-E9B2-431E-1F97-8EAB19D3F300}"/>
                  </a:ext>
                </a:extLst>
              </p:cNvPr>
              <p:cNvSpPr/>
              <p:nvPr/>
            </p:nvSpPr>
            <p:spPr>
              <a:xfrm>
                <a:off x="8753228" y="474363"/>
                <a:ext cx="584665" cy="302650"/>
              </a:xfrm>
              <a:custGeom>
                <a:avLst/>
                <a:gdLst>
                  <a:gd name="connsiteX0" fmla="*/ 292601 w 584664"/>
                  <a:gd name="connsiteY0" fmla="*/ 3708 h 302649"/>
                  <a:gd name="connsiteX1" fmla="*/ 292601 w 584664"/>
                  <a:gd name="connsiteY1" fmla="*/ 3708 h 302649"/>
                  <a:gd name="connsiteX2" fmla="*/ 3708 w 584664"/>
                  <a:gd name="connsiteY2" fmla="*/ 278844 h 302649"/>
                  <a:gd name="connsiteX3" fmla="*/ 34661 w 584664"/>
                  <a:gd name="connsiteY3" fmla="*/ 304982 h 302649"/>
                  <a:gd name="connsiteX4" fmla="*/ 292601 w 584664"/>
                  <a:gd name="connsiteY4" fmla="*/ 60111 h 302649"/>
                  <a:gd name="connsiteX5" fmla="*/ 292601 w 584664"/>
                  <a:gd name="connsiteY5" fmla="*/ 60111 h 302649"/>
                  <a:gd name="connsiteX6" fmla="*/ 550541 w 584664"/>
                  <a:gd name="connsiteY6" fmla="*/ 304982 h 302649"/>
                  <a:gd name="connsiteX7" fmla="*/ 581494 w 584664"/>
                  <a:gd name="connsiteY7" fmla="*/ 278844 h 302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4664" h="302649">
                    <a:moveTo>
                      <a:pt x="292601" y="3708"/>
                    </a:moveTo>
                    <a:lnTo>
                      <a:pt x="292601" y="3708"/>
                    </a:lnTo>
                    <a:lnTo>
                      <a:pt x="3708" y="278844"/>
                    </a:lnTo>
                    <a:lnTo>
                      <a:pt x="34661" y="304982"/>
                    </a:lnTo>
                    <a:lnTo>
                      <a:pt x="292601" y="60111"/>
                    </a:lnTo>
                    <a:lnTo>
                      <a:pt x="292601" y="60111"/>
                    </a:lnTo>
                    <a:lnTo>
                      <a:pt x="550541" y="304982"/>
                    </a:lnTo>
                    <a:lnTo>
                      <a:pt x="581494" y="278844"/>
                    </a:lnTo>
                    <a:close/>
                  </a:path>
                </a:pathLst>
              </a:custGeom>
              <a:solidFill>
                <a:srgbClr val="00A6DF"/>
              </a:solidFill>
              <a:ln w="684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004381"/>
                  </a:solidFill>
                  <a:effectLst/>
                  <a:uLnTx/>
                  <a:uFillTx/>
                  <a:latin typeface="Trade Gothic LT Std Cn"/>
                  <a:ea typeface="+mn-ea"/>
                  <a:cs typeface="+mn-cs"/>
                </a:endParaRPr>
              </a:p>
            </p:txBody>
          </p:sp>
          <p:sp>
            <p:nvSpPr>
              <p:cNvPr id="18" name="Freihandform: Form 55">
                <a:extLst>
                  <a:ext uri="{FF2B5EF4-FFF2-40B4-BE49-F238E27FC236}">
                    <a16:creationId xmlns:a16="http://schemas.microsoft.com/office/drawing/2014/main" id="{1D9AEEE1-18C4-35DF-2174-6F94DED8991C}"/>
                  </a:ext>
                </a:extLst>
              </p:cNvPr>
              <p:cNvSpPr/>
              <p:nvPr/>
            </p:nvSpPr>
            <p:spPr>
              <a:xfrm>
                <a:off x="8835768" y="572993"/>
                <a:ext cx="419583" cy="599459"/>
              </a:xfrm>
              <a:custGeom>
                <a:avLst/>
                <a:gdLst>
                  <a:gd name="connsiteX0" fmla="*/ 209791 w 419583"/>
                  <a:gd name="connsiteY0" fmla="*/ 217065 h 599459"/>
                  <a:gd name="connsiteX1" fmla="*/ 173813 w 419583"/>
                  <a:gd name="connsiteY1" fmla="*/ 253043 h 599459"/>
                  <a:gd name="connsiteX2" fmla="*/ 209791 w 419583"/>
                  <a:gd name="connsiteY2" fmla="*/ 289021 h 599459"/>
                  <a:gd name="connsiteX3" fmla="*/ 245769 w 419583"/>
                  <a:gd name="connsiteY3" fmla="*/ 253043 h 599459"/>
                  <a:gd name="connsiteX4" fmla="*/ 209791 w 419583"/>
                  <a:gd name="connsiteY4" fmla="*/ 217065 h 599459"/>
                  <a:gd name="connsiteX5" fmla="*/ 210060 w 419583"/>
                  <a:gd name="connsiteY5" fmla="*/ 0 h 599459"/>
                  <a:gd name="connsiteX6" fmla="*/ 416413 w 419583"/>
                  <a:gd name="connsiteY6" fmla="*/ 196034 h 599459"/>
                  <a:gd name="connsiteX7" fmla="*/ 416413 w 419583"/>
                  <a:gd name="connsiteY7" fmla="*/ 204020 h 599459"/>
                  <a:gd name="connsiteX8" fmla="*/ 419583 w 419583"/>
                  <a:gd name="connsiteY8" fmla="*/ 204020 h 599459"/>
                  <a:gd name="connsiteX9" fmla="*/ 419583 w 419583"/>
                  <a:gd name="connsiteY9" fmla="*/ 599459 h 599459"/>
                  <a:gd name="connsiteX10" fmla="*/ 315757 w 419583"/>
                  <a:gd name="connsiteY10" fmla="*/ 599459 h 599459"/>
                  <a:gd name="connsiteX11" fmla="*/ 315757 w 419583"/>
                  <a:gd name="connsiteY11" fmla="*/ 360750 h 599459"/>
                  <a:gd name="connsiteX12" fmla="*/ 103825 w 419583"/>
                  <a:gd name="connsiteY12" fmla="*/ 360750 h 599459"/>
                  <a:gd name="connsiteX13" fmla="*/ 103825 w 419583"/>
                  <a:gd name="connsiteY13" fmla="*/ 599459 h 599459"/>
                  <a:gd name="connsiteX14" fmla="*/ 0 w 419583"/>
                  <a:gd name="connsiteY14" fmla="*/ 599459 h 599459"/>
                  <a:gd name="connsiteX15" fmla="*/ 0 w 419583"/>
                  <a:gd name="connsiteY15" fmla="*/ 204020 h 599459"/>
                  <a:gd name="connsiteX16" fmla="*/ 3708 w 419583"/>
                  <a:gd name="connsiteY16" fmla="*/ 204020 h 599459"/>
                  <a:gd name="connsiteX17" fmla="*/ 3708 w 419583"/>
                  <a:gd name="connsiteY17" fmla="*/ 196034 h 599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19583" h="599459">
                    <a:moveTo>
                      <a:pt x="209791" y="217065"/>
                    </a:moveTo>
                    <a:cubicBezTo>
                      <a:pt x="189921" y="217065"/>
                      <a:pt x="173813" y="233173"/>
                      <a:pt x="173813" y="253043"/>
                    </a:cubicBezTo>
                    <a:cubicBezTo>
                      <a:pt x="173813" y="272913"/>
                      <a:pt x="189921" y="289021"/>
                      <a:pt x="209791" y="289021"/>
                    </a:cubicBezTo>
                    <a:cubicBezTo>
                      <a:pt x="229661" y="289021"/>
                      <a:pt x="245769" y="272913"/>
                      <a:pt x="245769" y="253043"/>
                    </a:cubicBezTo>
                    <a:cubicBezTo>
                      <a:pt x="245769" y="233173"/>
                      <a:pt x="229661" y="217065"/>
                      <a:pt x="209791" y="217065"/>
                    </a:cubicBezTo>
                    <a:close/>
                    <a:moveTo>
                      <a:pt x="210060" y="0"/>
                    </a:moveTo>
                    <a:lnTo>
                      <a:pt x="416413" y="196034"/>
                    </a:lnTo>
                    <a:lnTo>
                      <a:pt x="416413" y="204020"/>
                    </a:lnTo>
                    <a:lnTo>
                      <a:pt x="419583" y="204020"/>
                    </a:lnTo>
                    <a:lnTo>
                      <a:pt x="419583" y="599459"/>
                    </a:lnTo>
                    <a:lnTo>
                      <a:pt x="315757" y="599459"/>
                    </a:lnTo>
                    <a:lnTo>
                      <a:pt x="315757" y="360750"/>
                    </a:lnTo>
                    <a:lnTo>
                      <a:pt x="103825" y="360750"/>
                    </a:lnTo>
                    <a:lnTo>
                      <a:pt x="103825" y="599459"/>
                    </a:lnTo>
                    <a:lnTo>
                      <a:pt x="0" y="599459"/>
                    </a:lnTo>
                    <a:lnTo>
                      <a:pt x="0" y="204020"/>
                    </a:lnTo>
                    <a:lnTo>
                      <a:pt x="3708" y="204020"/>
                    </a:lnTo>
                    <a:lnTo>
                      <a:pt x="3708" y="196034"/>
                    </a:lnTo>
                    <a:close/>
                  </a:path>
                </a:pathLst>
              </a:custGeom>
              <a:solidFill>
                <a:srgbClr val="00A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a:ln>
                      <a:noFill/>
                    </a:ln>
                    <a:solidFill>
                      <a:srgbClr val="004381"/>
                    </a:solidFill>
                    <a:effectLst/>
                    <a:uLnTx/>
                    <a:uFillTx/>
                    <a:latin typeface="Trade Gothic LT Std Cn"/>
                    <a:ea typeface="+mn-ea"/>
                    <a:cs typeface="+mn-cs"/>
                  </a:rPr>
                  <a:t>                      </a:t>
                </a:r>
              </a:p>
            </p:txBody>
          </p:sp>
        </p:grpSp>
      </p:grpSp>
    </p:spTree>
    <p:extLst>
      <p:ext uri="{BB962C8B-B14F-4D97-AF65-F5344CB8AC3E}">
        <p14:creationId xmlns:p14="http://schemas.microsoft.com/office/powerpoint/2010/main" val="2232286724"/>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3C146A-3B61-094B-8D4F-90859F991360}"/>
              </a:ext>
            </a:extLst>
          </p:cNvPr>
          <p:cNvSpPr>
            <a:spLocks noGrp="1"/>
          </p:cNvSpPr>
          <p:nvPr>
            <p:ph type="title"/>
          </p:nvPr>
        </p:nvSpPr>
        <p:spPr>
          <a:xfrm>
            <a:off x="7127999" y="1296000"/>
            <a:ext cx="4679999" cy="1588127"/>
          </a:xfrm>
        </p:spPr>
        <p:txBody>
          <a:bodyPr/>
          <a:lstStyle/>
          <a:p>
            <a:r>
              <a:rPr lang="en-US" dirty="0"/>
              <a:t>School of </a:t>
            </a:r>
            <a:br>
              <a:rPr lang="en-US" dirty="0"/>
            </a:br>
            <a:r>
              <a:rPr lang="en-US" dirty="0"/>
              <a:t>Computer Science and Engineering</a:t>
            </a:r>
          </a:p>
        </p:txBody>
      </p:sp>
      <p:sp>
        <p:nvSpPr>
          <p:cNvPr id="7" name="Inhaltsplatzhalter 6">
            <a:extLst>
              <a:ext uri="{FF2B5EF4-FFF2-40B4-BE49-F238E27FC236}">
                <a16:creationId xmlns:a16="http://schemas.microsoft.com/office/drawing/2014/main" id="{0C5AD903-97F2-4442-97B3-A78A081E6C0B}"/>
              </a:ext>
            </a:extLst>
          </p:cNvPr>
          <p:cNvSpPr>
            <a:spLocks noGrp="1"/>
          </p:cNvSpPr>
          <p:nvPr>
            <p:ph idx="1"/>
          </p:nvPr>
        </p:nvSpPr>
        <p:spPr>
          <a:xfrm>
            <a:off x="7127998" y="3285803"/>
            <a:ext cx="4680000" cy="2063876"/>
          </a:xfrm>
        </p:spPr>
        <p:txBody>
          <a:bodyPr/>
          <a:lstStyle/>
          <a:p>
            <a:pPr lvl="2" indent="0">
              <a:buClr>
                <a:schemeClr val="accent2"/>
              </a:buClr>
              <a:buNone/>
            </a:pPr>
            <a:r>
              <a:rPr lang="en-US" b="1" dirty="0"/>
              <a:t>Bachelor Programs as of Fall 2023:</a:t>
            </a:r>
          </a:p>
          <a:p>
            <a:pPr lvl="2">
              <a:buClr>
                <a:schemeClr val="accent2"/>
              </a:buClr>
            </a:pPr>
            <a:r>
              <a:rPr lang="en-US" dirty="0"/>
              <a:t>Computer Science </a:t>
            </a:r>
          </a:p>
          <a:p>
            <a:pPr lvl="2">
              <a:buClr>
                <a:schemeClr val="accent2"/>
              </a:buClr>
            </a:pPr>
            <a:r>
              <a:rPr lang="en-US" dirty="0"/>
              <a:t>Applied Computer Science (online program)</a:t>
            </a:r>
          </a:p>
          <a:p>
            <a:pPr lvl="2">
              <a:buClr>
                <a:schemeClr val="accent2"/>
              </a:buClr>
            </a:pPr>
            <a:r>
              <a:rPr lang="en-US" dirty="0"/>
              <a:t>Electrical and Computer Engineering </a:t>
            </a:r>
          </a:p>
          <a:p>
            <a:pPr lvl="2">
              <a:buClr>
                <a:schemeClr val="accent2"/>
              </a:buClr>
            </a:pPr>
            <a:r>
              <a:rPr lang="en-US" dirty="0"/>
              <a:t>Robotics and Intelligent Systems</a:t>
            </a:r>
          </a:p>
        </p:txBody>
      </p:sp>
      <p:sp>
        <p:nvSpPr>
          <p:cNvPr id="4" name="Fußzeilenplatzhalter 3">
            <a:extLst>
              <a:ext uri="{FF2B5EF4-FFF2-40B4-BE49-F238E27FC236}">
                <a16:creationId xmlns:a16="http://schemas.microsoft.com/office/drawing/2014/main" id="{0D2746DD-2595-0A45-9A46-F0049492AD53}"/>
              </a:ext>
            </a:extLst>
          </p:cNvPr>
          <p:cNvSpPr>
            <a:spLocks noGrp="1"/>
          </p:cNvSpPr>
          <p:nvPr>
            <p:ph type="ftr" sz="quarter" idx="11"/>
          </p:nvPr>
        </p:nvSpPr>
        <p:spPr/>
        <p:txBody>
          <a:bodyPr/>
          <a:lstStyle/>
          <a:p>
            <a:r>
              <a:rPr lang="de-DE"/>
              <a:t>www.constructor.university</a:t>
            </a:r>
            <a:endParaRPr lang="de-DE" dirty="0"/>
          </a:p>
        </p:txBody>
      </p:sp>
      <p:sp>
        <p:nvSpPr>
          <p:cNvPr id="5" name="Foliennummernplatzhalter 4">
            <a:extLst>
              <a:ext uri="{FF2B5EF4-FFF2-40B4-BE49-F238E27FC236}">
                <a16:creationId xmlns:a16="http://schemas.microsoft.com/office/drawing/2014/main" id="{FD75996D-509F-A647-B686-EB031A8ECB6D}"/>
              </a:ext>
            </a:extLst>
          </p:cNvPr>
          <p:cNvSpPr>
            <a:spLocks noGrp="1"/>
          </p:cNvSpPr>
          <p:nvPr>
            <p:ph type="sldNum" sz="quarter" idx="12"/>
          </p:nvPr>
        </p:nvSpPr>
        <p:spPr/>
        <p:txBody>
          <a:bodyPr/>
          <a:lstStyle/>
          <a:p>
            <a:fld id="{00D43EF4-6218-3547-8660-65847C42B0C0}" type="slidenum">
              <a:rPr lang="de-DE" smtClean="0"/>
              <a:pPr/>
              <a:t>6</a:t>
            </a:fld>
            <a:endParaRPr lang="de-DE" dirty="0"/>
          </a:p>
        </p:txBody>
      </p:sp>
      <p:sp>
        <p:nvSpPr>
          <p:cNvPr id="8" name="Bildplatzhalter 7">
            <a:extLst>
              <a:ext uri="{FF2B5EF4-FFF2-40B4-BE49-F238E27FC236}">
                <a16:creationId xmlns:a16="http://schemas.microsoft.com/office/drawing/2014/main" id="{0DC0E7CC-B74B-0049-BD83-4F8F33C7E68D}"/>
              </a:ext>
            </a:extLst>
          </p:cNvPr>
          <p:cNvSpPr>
            <a:spLocks noGrp="1"/>
          </p:cNvSpPr>
          <p:nvPr>
            <p:ph type="pic" sz="quarter" idx="13"/>
          </p:nvPr>
        </p:nvSpPr>
        <p:spPr/>
      </p:sp>
      <p:pic>
        <p:nvPicPr>
          <p:cNvPr id="9" name="Bildplatzhalter 9" descr="Ein Bild, das Person, darstellend enthält.&#10;&#10;Automatisch generierte Beschreibung">
            <a:extLst>
              <a:ext uri="{FF2B5EF4-FFF2-40B4-BE49-F238E27FC236}">
                <a16:creationId xmlns:a16="http://schemas.microsoft.com/office/drawing/2014/main" id="{B3EA2EE5-E203-4DC7-814B-D6D1F80700C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61"/>
          <a:stretch/>
        </p:blipFill>
        <p:spPr>
          <a:xfrm>
            <a:off x="-2037031" y="0"/>
            <a:ext cx="8895029" cy="6858000"/>
          </a:xfrm>
          <a:prstGeom prst="rect">
            <a:avLst/>
          </a:prstGeom>
          <a:solidFill>
            <a:schemeClr val="bg2"/>
          </a:solidFill>
        </p:spPr>
      </p:pic>
    </p:spTree>
    <p:extLst>
      <p:ext uri="{BB962C8B-B14F-4D97-AF65-F5344CB8AC3E}">
        <p14:creationId xmlns:p14="http://schemas.microsoft.com/office/powerpoint/2010/main" val="3142262612"/>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3C146A-3B61-094B-8D4F-90859F991360}"/>
              </a:ext>
            </a:extLst>
          </p:cNvPr>
          <p:cNvSpPr>
            <a:spLocks noGrp="1"/>
          </p:cNvSpPr>
          <p:nvPr>
            <p:ph type="title"/>
          </p:nvPr>
        </p:nvSpPr>
        <p:spPr>
          <a:xfrm>
            <a:off x="7128000" y="1103024"/>
            <a:ext cx="4679999" cy="1089529"/>
          </a:xfrm>
        </p:spPr>
        <p:txBody>
          <a:bodyPr/>
          <a:lstStyle/>
          <a:p>
            <a:r>
              <a:rPr lang="en-US" dirty="0"/>
              <a:t>School of </a:t>
            </a:r>
            <a:br>
              <a:rPr lang="en-US" dirty="0"/>
            </a:br>
            <a:r>
              <a:rPr lang="en-US" dirty="0"/>
              <a:t>Science</a:t>
            </a:r>
          </a:p>
        </p:txBody>
      </p:sp>
      <p:sp>
        <p:nvSpPr>
          <p:cNvPr id="3" name="Inhaltsplatzhalter 2">
            <a:extLst>
              <a:ext uri="{FF2B5EF4-FFF2-40B4-BE49-F238E27FC236}">
                <a16:creationId xmlns:a16="http://schemas.microsoft.com/office/drawing/2014/main" id="{A4A0147D-5FD9-3E45-BA34-E643B5CEF131}"/>
              </a:ext>
            </a:extLst>
          </p:cNvPr>
          <p:cNvSpPr>
            <a:spLocks noGrp="1"/>
          </p:cNvSpPr>
          <p:nvPr>
            <p:ph idx="1"/>
          </p:nvPr>
        </p:nvSpPr>
        <p:spPr>
          <a:xfrm>
            <a:off x="7155265" y="2464245"/>
            <a:ext cx="4680000" cy="3132374"/>
          </a:xfrm>
        </p:spPr>
        <p:txBody>
          <a:bodyPr/>
          <a:lstStyle/>
          <a:p>
            <a:pPr marL="0" lvl="1" indent="0">
              <a:buNone/>
            </a:pPr>
            <a:r>
              <a:rPr lang="en-US" b="1" dirty="0"/>
              <a:t>Bachelor Programs as of Fall 2023:</a:t>
            </a:r>
            <a:endParaRPr lang="en-US" dirty="0"/>
          </a:p>
          <a:p>
            <a:pPr lvl="1"/>
            <a:r>
              <a:rPr lang="en-US" dirty="0"/>
              <a:t>Mathematics, Modeling and Data Analytics</a:t>
            </a:r>
          </a:p>
          <a:p>
            <a:pPr lvl="1"/>
            <a:r>
              <a:rPr lang="en-US" dirty="0"/>
              <a:t>Biochemistry and Cell Biology </a:t>
            </a:r>
          </a:p>
          <a:p>
            <a:pPr lvl="1"/>
            <a:r>
              <a:rPr lang="en-US" dirty="0"/>
              <a:t>Chemistry and Biotechnology</a:t>
            </a:r>
          </a:p>
          <a:p>
            <a:pPr lvl="1"/>
            <a:r>
              <a:rPr lang="en-US" dirty="0"/>
              <a:t>Earth Sciences and Sustainable Management of Environmental Resources</a:t>
            </a:r>
          </a:p>
          <a:p>
            <a:pPr lvl="1"/>
            <a:r>
              <a:rPr lang="en-US" dirty="0"/>
              <a:t>Medicinal Chemistry and Chemical Biology </a:t>
            </a:r>
          </a:p>
          <a:p>
            <a:pPr lvl="1"/>
            <a:r>
              <a:rPr lang="en-US" dirty="0"/>
              <a:t>Physics and Data Science</a:t>
            </a:r>
          </a:p>
        </p:txBody>
      </p:sp>
      <p:sp>
        <p:nvSpPr>
          <p:cNvPr id="4" name="Fußzeilenplatzhalter 3">
            <a:extLst>
              <a:ext uri="{FF2B5EF4-FFF2-40B4-BE49-F238E27FC236}">
                <a16:creationId xmlns:a16="http://schemas.microsoft.com/office/drawing/2014/main" id="{0D2746DD-2595-0A45-9A46-F0049492AD53}"/>
              </a:ext>
            </a:extLst>
          </p:cNvPr>
          <p:cNvSpPr>
            <a:spLocks noGrp="1"/>
          </p:cNvSpPr>
          <p:nvPr>
            <p:ph type="ftr" sz="quarter" idx="11"/>
          </p:nvPr>
        </p:nvSpPr>
        <p:spPr/>
        <p:txBody>
          <a:bodyPr/>
          <a:lstStyle/>
          <a:p>
            <a:r>
              <a:rPr lang="de-DE" dirty="0"/>
              <a:t>www.constructor.university</a:t>
            </a:r>
          </a:p>
        </p:txBody>
      </p:sp>
      <p:sp>
        <p:nvSpPr>
          <p:cNvPr id="5" name="Foliennummernplatzhalter 4">
            <a:extLst>
              <a:ext uri="{FF2B5EF4-FFF2-40B4-BE49-F238E27FC236}">
                <a16:creationId xmlns:a16="http://schemas.microsoft.com/office/drawing/2014/main" id="{FD75996D-509F-A647-B686-EB031A8ECB6D}"/>
              </a:ext>
            </a:extLst>
          </p:cNvPr>
          <p:cNvSpPr>
            <a:spLocks noGrp="1"/>
          </p:cNvSpPr>
          <p:nvPr>
            <p:ph type="sldNum" sz="quarter" idx="12"/>
          </p:nvPr>
        </p:nvSpPr>
        <p:spPr/>
        <p:txBody>
          <a:bodyPr/>
          <a:lstStyle/>
          <a:p>
            <a:fld id="{00D43EF4-6218-3547-8660-65847C42B0C0}" type="slidenum">
              <a:rPr lang="de-DE" smtClean="0"/>
              <a:pPr/>
              <a:t>7</a:t>
            </a:fld>
            <a:endParaRPr lang="de-DE" dirty="0"/>
          </a:p>
        </p:txBody>
      </p:sp>
      <p:sp>
        <p:nvSpPr>
          <p:cNvPr id="6" name="Bildplatzhalter 5">
            <a:extLst>
              <a:ext uri="{FF2B5EF4-FFF2-40B4-BE49-F238E27FC236}">
                <a16:creationId xmlns:a16="http://schemas.microsoft.com/office/drawing/2014/main" id="{65C00C60-9C84-9C42-A8AC-62225A0B8C0F}"/>
              </a:ext>
            </a:extLst>
          </p:cNvPr>
          <p:cNvSpPr>
            <a:spLocks noGrp="1"/>
          </p:cNvSpPr>
          <p:nvPr>
            <p:ph type="pic" sz="quarter" idx="13"/>
          </p:nvPr>
        </p:nvSpPr>
        <p:spPr/>
      </p:sp>
      <p:pic>
        <p:nvPicPr>
          <p:cNvPr id="7" name="Bildplatzhalter 9">
            <a:extLst>
              <a:ext uri="{FF2B5EF4-FFF2-40B4-BE49-F238E27FC236}">
                <a16:creationId xmlns:a16="http://schemas.microsoft.com/office/drawing/2014/main" id="{8E18C0AA-4130-4AEC-9C04-1227D7C2B5E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6857999" cy="6858000"/>
          </a:xfrm>
          <a:prstGeom prst="rect">
            <a:avLst/>
          </a:prstGeom>
          <a:solidFill>
            <a:schemeClr val="bg2"/>
          </a:solidFill>
        </p:spPr>
      </p:pic>
    </p:spTree>
    <p:extLst>
      <p:ext uri="{BB962C8B-B14F-4D97-AF65-F5344CB8AC3E}">
        <p14:creationId xmlns:p14="http://schemas.microsoft.com/office/powerpoint/2010/main" val="2761043750"/>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3C146A-3B61-094B-8D4F-90859F991360}"/>
              </a:ext>
            </a:extLst>
          </p:cNvPr>
          <p:cNvSpPr>
            <a:spLocks noGrp="1"/>
          </p:cNvSpPr>
          <p:nvPr>
            <p:ph type="title"/>
          </p:nvPr>
        </p:nvSpPr>
        <p:spPr>
          <a:xfrm>
            <a:off x="7128000" y="989205"/>
            <a:ext cx="4748622" cy="978729"/>
          </a:xfrm>
        </p:spPr>
        <p:txBody>
          <a:bodyPr/>
          <a:lstStyle/>
          <a:p>
            <a:r>
              <a:rPr lang="en-US" sz="3200" dirty="0"/>
              <a:t>School of Business, Social and Decision Sciences</a:t>
            </a:r>
          </a:p>
        </p:txBody>
      </p:sp>
      <p:sp>
        <p:nvSpPr>
          <p:cNvPr id="7" name="Inhaltsplatzhalter 6">
            <a:extLst>
              <a:ext uri="{FF2B5EF4-FFF2-40B4-BE49-F238E27FC236}">
                <a16:creationId xmlns:a16="http://schemas.microsoft.com/office/drawing/2014/main" id="{0C5AD903-97F2-4442-97B3-A78A081E6C0B}"/>
              </a:ext>
            </a:extLst>
          </p:cNvPr>
          <p:cNvSpPr>
            <a:spLocks noGrp="1"/>
          </p:cNvSpPr>
          <p:nvPr>
            <p:ph idx="1"/>
          </p:nvPr>
        </p:nvSpPr>
        <p:spPr>
          <a:xfrm>
            <a:off x="7196622" y="2372963"/>
            <a:ext cx="4680000" cy="3206753"/>
          </a:xfrm>
        </p:spPr>
        <p:txBody>
          <a:bodyPr/>
          <a:lstStyle/>
          <a:p>
            <a:pPr lvl="1">
              <a:lnSpc>
                <a:spcPct val="90000"/>
              </a:lnSpc>
            </a:pPr>
            <a:r>
              <a:rPr lang="en-US" b="1" dirty="0"/>
              <a:t>Bachelor Programs as of Fall 2023</a:t>
            </a:r>
          </a:p>
          <a:p>
            <a:pPr lvl="2">
              <a:lnSpc>
                <a:spcPct val="90000"/>
              </a:lnSpc>
              <a:buClr>
                <a:schemeClr val="accent3"/>
              </a:buClr>
            </a:pPr>
            <a:r>
              <a:rPr lang="en-US" dirty="0"/>
              <a:t>Global Economics and Management </a:t>
            </a:r>
          </a:p>
          <a:p>
            <a:pPr lvl="2">
              <a:lnSpc>
                <a:spcPct val="90000"/>
              </a:lnSpc>
              <a:buClr>
                <a:schemeClr val="accent3"/>
              </a:buClr>
            </a:pPr>
            <a:r>
              <a:rPr lang="en-US" dirty="0"/>
              <a:t>Management, Decisions and Data Analytics</a:t>
            </a:r>
          </a:p>
          <a:p>
            <a:pPr lvl="2">
              <a:lnSpc>
                <a:spcPct val="90000"/>
              </a:lnSpc>
              <a:buClr>
                <a:schemeClr val="accent3"/>
              </a:buClr>
            </a:pPr>
            <a:r>
              <a:rPr lang="en-US" dirty="0"/>
              <a:t>Industrial Engineering and Management</a:t>
            </a:r>
          </a:p>
          <a:p>
            <a:pPr lvl="2">
              <a:lnSpc>
                <a:spcPct val="90000"/>
              </a:lnSpc>
              <a:buClr>
                <a:schemeClr val="accent3"/>
              </a:buClr>
            </a:pPr>
            <a:r>
              <a:rPr lang="en-US" dirty="0"/>
              <a:t>International Business Administration</a:t>
            </a:r>
          </a:p>
          <a:p>
            <a:pPr lvl="2">
              <a:lnSpc>
                <a:spcPct val="90000"/>
              </a:lnSpc>
              <a:buClr>
                <a:schemeClr val="accent3"/>
              </a:buClr>
            </a:pPr>
            <a:r>
              <a:rPr lang="en-US" dirty="0"/>
              <a:t>International Relations: Politics and History</a:t>
            </a:r>
          </a:p>
          <a:p>
            <a:pPr lvl="2">
              <a:lnSpc>
                <a:spcPct val="90000"/>
              </a:lnSpc>
              <a:buClr>
                <a:schemeClr val="accent3"/>
              </a:buClr>
            </a:pPr>
            <a:r>
              <a:rPr lang="en-US" dirty="0"/>
              <a:t>Integrated Social and Cognitive Psychology</a:t>
            </a:r>
          </a:p>
          <a:p>
            <a:pPr lvl="2">
              <a:lnSpc>
                <a:spcPct val="90000"/>
              </a:lnSpc>
              <a:buClr>
                <a:schemeClr val="accent3"/>
              </a:buClr>
            </a:pPr>
            <a:r>
              <a:rPr lang="en-US" dirty="0"/>
              <a:t>Management, Decisions and  Data Analytics</a:t>
            </a:r>
          </a:p>
          <a:p>
            <a:endParaRPr lang="de-DE" dirty="0"/>
          </a:p>
        </p:txBody>
      </p:sp>
      <p:sp>
        <p:nvSpPr>
          <p:cNvPr id="4" name="Fußzeilenplatzhalter 3">
            <a:extLst>
              <a:ext uri="{FF2B5EF4-FFF2-40B4-BE49-F238E27FC236}">
                <a16:creationId xmlns:a16="http://schemas.microsoft.com/office/drawing/2014/main" id="{0D2746DD-2595-0A45-9A46-F0049492AD53}"/>
              </a:ext>
            </a:extLst>
          </p:cNvPr>
          <p:cNvSpPr>
            <a:spLocks noGrp="1"/>
          </p:cNvSpPr>
          <p:nvPr>
            <p:ph type="ftr" sz="quarter" idx="11"/>
          </p:nvPr>
        </p:nvSpPr>
        <p:spPr/>
        <p:txBody>
          <a:bodyPr/>
          <a:lstStyle/>
          <a:p>
            <a:r>
              <a:rPr lang="de-DE"/>
              <a:t>www.constructor.university</a:t>
            </a:r>
            <a:endParaRPr lang="de-DE" dirty="0"/>
          </a:p>
        </p:txBody>
      </p:sp>
      <p:sp>
        <p:nvSpPr>
          <p:cNvPr id="5" name="Foliennummernplatzhalter 4">
            <a:extLst>
              <a:ext uri="{FF2B5EF4-FFF2-40B4-BE49-F238E27FC236}">
                <a16:creationId xmlns:a16="http://schemas.microsoft.com/office/drawing/2014/main" id="{FD75996D-509F-A647-B686-EB031A8ECB6D}"/>
              </a:ext>
            </a:extLst>
          </p:cNvPr>
          <p:cNvSpPr>
            <a:spLocks noGrp="1"/>
          </p:cNvSpPr>
          <p:nvPr>
            <p:ph type="sldNum" sz="quarter" idx="12"/>
          </p:nvPr>
        </p:nvSpPr>
        <p:spPr/>
        <p:txBody>
          <a:bodyPr/>
          <a:lstStyle/>
          <a:p>
            <a:fld id="{00D43EF4-6218-3547-8660-65847C42B0C0}" type="slidenum">
              <a:rPr lang="de-DE" smtClean="0"/>
              <a:pPr/>
              <a:t>8</a:t>
            </a:fld>
            <a:endParaRPr lang="de-DE" dirty="0"/>
          </a:p>
        </p:txBody>
      </p:sp>
      <p:sp>
        <p:nvSpPr>
          <p:cNvPr id="8" name="Bildplatzhalter 7">
            <a:extLst>
              <a:ext uri="{FF2B5EF4-FFF2-40B4-BE49-F238E27FC236}">
                <a16:creationId xmlns:a16="http://schemas.microsoft.com/office/drawing/2014/main" id="{0DC0E7CC-B74B-0049-BD83-4F8F33C7E68D}"/>
              </a:ext>
            </a:extLst>
          </p:cNvPr>
          <p:cNvSpPr>
            <a:spLocks noGrp="1"/>
          </p:cNvSpPr>
          <p:nvPr>
            <p:ph type="pic" sz="quarter" idx="13"/>
          </p:nvPr>
        </p:nvSpPr>
        <p:spPr/>
      </p:sp>
      <p:pic>
        <p:nvPicPr>
          <p:cNvPr id="10" name="Bildplatzhalter 9">
            <a:extLst>
              <a:ext uri="{FF2B5EF4-FFF2-40B4-BE49-F238E27FC236}">
                <a16:creationId xmlns:a16="http://schemas.microsoft.com/office/drawing/2014/main" id="{1C2BF9B6-7F86-4FE0-8CEA-E33B3E1C7D8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6857999" cy="6858000"/>
          </a:xfrm>
          <a:prstGeom prst="rect">
            <a:avLst/>
          </a:prstGeom>
          <a:solidFill>
            <a:schemeClr val="bg2"/>
          </a:solidFill>
        </p:spPr>
      </p:pic>
    </p:spTree>
    <p:extLst>
      <p:ext uri="{BB962C8B-B14F-4D97-AF65-F5344CB8AC3E}">
        <p14:creationId xmlns:p14="http://schemas.microsoft.com/office/powerpoint/2010/main" val="1603905701"/>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234FE414-E97F-8E4C-A5FD-74DAA44B12FA}"/>
              </a:ext>
            </a:extLst>
          </p:cNvPr>
          <p:cNvSpPr>
            <a:spLocks noGrp="1"/>
          </p:cNvSpPr>
          <p:nvPr>
            <p:ph type="ftr" sz="quarter" idx="11"/>
          </p:nvPr>
        </p:nvSpPr>
        <p:spPr/>
        <p:txBody>
          <a:bodyPr/>
          <a:lstStyle/>
          <a:p>
            <a:r>
              <a:rPr lang="de-DE" dirty="0" err="1"/>
              <a:t>www.constructor.university</a:t>
            </a:r>
            <a:endParaRPr lang="de-DE" dirty="0"/>
          </a:p>
        </p:txBody>
      </p:sp>
      <p:sp>
        <p:nvSpPr>
          <p:cNvPr id="5" name="Foliennummernplatzhalter 4">
            <a:extLst>
              <a:ext uri="{FF2B5EF4-FFF2-40B4-BE49-F238E27FC236}">
                <a16:creationId xmlns:a16="http://schemas.microsoft.com/office/drawing/2014/main" id="{7BD3126A-696F-524F-80A3-F12E43950E8B}"/>
              </a:ext>
            </a:extLst>
          </p:cNvPr>
          <p:cNvSpPr>
            <a:spLocks noGrp="1"/>
          </p:cNvSpPr>
          <p:nvPr>
            <p:ph type="sldNum" sz="quarter" idx="12"/>
          </p:nvPr>
        </p:nvSpPr>
        <p:spPr/>
        <p:txBody>
          <a:bodyPr/>
          <a:lstStyle/>
          <a:p>
            <a:fld id="{00D43EF4-6218-3547-8660-65847C42B0C0}" type="slidenum">
              <a:rPr lang="de-DE" smtClean="0"/>
              <a:pPr/>
              <a:t>9</a:t>
            </a:fld>
            <a:endParaRPr lang="de-DE" dirty="0"/>
          </a:p>
        </p:txBody>
      </p:sp>
      <p:sp>
        <p:nvSpPr>
          <p:cNvPr id="16" name="Titel 1">
            <a:extLst>
              <a:ext uri="{FF2B5EF4-FFF2-40B4-BE49-F238E27FC236}">
                <a16:creationId xmlns:a16="http://schemas.microsoft.com/office/drawing/2014/main" id="{363600A2-B745-664A-84E1-4C85412105FA}"/>
              </a:ext>
            </a:extLst>
          </p:cNvPr>
          <p:cNvSpPr txBox="1">
            <a:spLocks/>
          </p:cNvSpPr>
          <p:nvPr/>
        </p:nvSpPr>
        <p:spPr bwMode="gray">
          <a:xfrm>
            <a:off x="481783" y="980303"/>
            <a:ext cx="1712778" cy="5547104"/>
          </a:xfrm>
          <a:prstGeom prst="rect">
            <a:avLst/>
          </a:prstGeom>
          <a:solidFill>
            <a:schemeClr val="accent5"/>
          </a:solidFill>
          <a:ln>
            <a:noFill/>
          </a:ln>
        </p:spPr>
        <p:txBody>
          <a:bodyPr vert="horz" lIns="180000" tIns="180000" rIns="180000" bIns="180000" rtlCol="0" anchor="t" anchorCtr="0">
            <a:noAutofit/>
          </a:bodyPr>
          <a:lstStyle>
            <a:lvl1pPr algn="l" defTabSz="914400" rtl="0" eaLnBrk="1" latinLnBrk="0" hangingPunct="1">
              <a:spcBef>
                <a:spcPct val="0"/>
              </a:spcBef>
              <a:buNone/>
              <a:defRPr sz="2200" b="1" kern="1200" cap="all" baseline="0">
                <a:solidFill>
                  <a:schemeClr val="tx1"/>
                </a:solidFill>
                <a:latin typeface="+mj-lt"/>
                <a:ea typeface="+mj-ea"/>
                <a:cs typeface="+mj-cs"/>
              </a:defRPr>
            </a:lvl1pPr>
          </a:lstStyle>
          <a:p>
            <a:pPr>
              <a:lnSpc>
                <a:spcPts val="2000"/>
              </a:lnSpc>
            </a:pPr>
            <a:r>
              <a:rPr lang="en-US" sz="1800" cap="none" dirty="0">
                <a:latin typeface="ALS Hauss Bold"/>
              </a:rPr>
              <a:t>Pre-degree programs: </a:t>
            </a:r>
          </a:p>
          <a:p>
            <a:pPr>
              <a:lnSpc>
                <a:spcPct val="125000"/>
              </a:lnSpc>
              <a:spcBef>
                <a:spcPts val="600"/>
              </a:spcBef>
            </a:pPr>
            <a:r>
              <a:rPr lang="en-US" sz="1600" b="0" cap="none" dirty="0">
                <a:latin typeface="ALS Hauss" pitchFamily="2" charset="0"/>
              </a:rPr>
              <a:t>International Foundation Year</a:t>
            </a:r>
          </a:p>
          <a:p>
            <a:pPr>
              <a:lnSpc>
                <a:spcPct val="125000"/>
              </a:lnSpc>
              <a:spcBef>
                <a:spcPts val="600"/>
              </a:spcBef>
            </a:pPr>
            <a:r>
              <a:rPr lang="en-US" sz="1600" b="0" cap="none" dirty="0">
                <a:latin typeface="ALS Hauss" pitchFamily="2" charset="0"/>
              </a:rPr>
              <a:t>“Soft Landing” spring semester intake</a:t>
            </a:r>
          </a:p>
          <a:p>
            <a:pPr>
              <a:lnSpc>
                <a:spcPts val="2000"/>
              </a:lnSpc>
            </a:pPr>
            <a:r>
              <a:rPr lang="en-US" sz="1200" dirty="0">
                <a:latin typeface="Trade Gothic LT Std Cn" panose="020B0606020502020204" pitchFamily="34" charset="77"/>
              </a:rPr>
              <a:t> </a:t>
            </a:r>
          </a:p>
          <a:p>
            <a:pPr>
              <a:lnSpc>
                <a:spcPts val="2000"/>
              </a:lnSpc>
            </a:pPr>
            <a:endParaRPr lang="en-US" sz="1000" dirty="0">
              <a:latin typeface="Trade Gothic LT Std Cn" panose="020B0606020502020204" pitchFamily="34" charset="77"/>
            </a:endParaRPr>
          </a:p>
        </p:txBody>
      </p:sp>
      <p:sp>
        <p:nvSpPr>
          <p:cNvPr id="17" name="Titel 1">
            <a:extLst>
              <a:ext uri="{FF2B5EF4-FFF2-40B4-BE49-F238E27FC236}">
                <a16:creationId xmlns:a16="http://schemas.microsoft.com/office/drawing/2014/main" id="{191CF60B-F105-304E-AB28-94F802250A3B}"/>
              </a:ext>
            </a:extLst>
          </p:cNvPr>
          <p:cNvSpPr txBox="1">
            <a:spLocks/>
          </p:cNvSpPr>
          <p:nvPr/>
        </p:nvSpPr>
        <p:spPr bwMode="gray">
          <a:xfrm>
            <a:off x="2331720" y="980302"/>
            <a:ext cx="4765766" cy="5547105"/>
          </a:xfrm>
          <a:prstGeom prst="rect">
            <a:avLst/>
          </a:prstGeom>
          <a:solidFill>
            <a:srgbClr val="008DE5">
              <a:alpha val="30000"/>
            </a:srgbClr>
          </a:solidFill>
        </p:spPr>
        <p:txBody>
          <a:bodyPr vert="horz" lIns="180000" tIns="180000" rIns="144000" bIns="180000" rtlCol="0" anchor="t" anchorCtr="0">
            <a:noAutofit/>
          </a:bodyPr>
          <a:lstStyle>
            <a:lvl1pPr algn="l" defTabSz="914400" rtl="0" eaLnBrk="1" latinLnBrk="0" hangingPunct="1">
              <a:spcBef>
                <a:spcPct val="0"/>
              </a:spcBef>
              <a:buNone/>
              <a:defRPr sz="2200" b="1" kern="1200" cap="all" baseline="0">
                <a:solidFill>
                  <a:schemeClr val="tx1"/>
                </a:solidFill>
                <a:latin typeface="+mj-lt"/>
                <a:ea typeface="+mj-ea"/>
                <a:cs typeface="+mj-cs"/>
              </a:defRPr>
            </a:lvl1pPr>
          </a:lstStyle>
          <a:p>
            <a:pPr>
              <a:lnSpc>
                <a:spcPts val="2000"/>
              </a:lnSpc>
              <a:spcBef>
                <a:spcPts val="600"/>
              </a:spcBef>
            </a:pPr>
            <a:r>
              <a:rPr lang="en-US" sz="1800" cap="none" dirty="0">
                <a:solidFill>
                  <a:schemeClr val="bg1"/>
                </a:solidFill>
                <a:latin typeface="ALS Hauss Bold"/>
              </a:rPr>
              <a:t>19 Bachelor (BSc) Programs (intake 2023): </a:t>
            </a:r>
          </a:p>
          <a:p>
            <a:pPr>
              <a:spcBef>
                <a:spcPts val="600"/>
              </a:spcBef>
            </a:pPr>
            <a:r>
              <a:rPr lang="en-US" sz="1400" b="0" cap="none" dirty="0">
                <a:solidFill>
                  <a:schemeClr val="bg1"/>
                </a:solidFill>
                <a:latin typeface="ALS Hauss" pitchFamily="2" charset="0"/>
              </a:rPr>
              <a:t>Computer Science			= CS</a:t>
            </a:r>
          </a:p>
          <a:p>
            <a:pPr>
              <a:spcBef>
                <a:spcPts val="0"/>
              </a:spcBef>
            </a:pPr>
            <a:r>
              <a:rPr lang="en-US" sz="1400" b="0" cap="none" dirty="0">
                <a:solidFill>
                  <a:schemeClr val="bg1"/>
                </a:solidFill>
                <a:latin typeface="ALS Hauss" pitchFamily="2" charset="0"/>
              </a:rPr>
              <a:t>Applied Computer Science (online)		= ACS</a:t>
            </a:r>
          </a:p>
          <a:p>
            <a:pPr>
              <a:spcBef>
                <a:spcPts val="0"/>
              </a:spcBef>
            </a:pPr>
            <a:r>
              <a:rPr lang="en-US" sz="1400" b="0" cap="none" dirty="0">
                <a:solidFill>
                  <a:schemeClr val="bg1"/>
                </a:solidFill>
                <a:latin typeface="ALS Hauss" pitchFamily="2" charset="0"/>
              </a:rPr>
              <a:t>Software, Data and Technology		= SDT</a:t>
            </a:r>
          </a:p>
          <a:p>
            <a:r>
              <a:rPr lang="en-US" sz="1400" b="0" cap="none" dirty="0">
                <a:solidFill>
                  <a:schemeClr val="bg1"/>
                </a:solidFill>
                <a:latin typeface="ALS Hauss" pitchFamily="2" charset="0"/>
              </a:rPr>
              <a:t>Electrical &amp; Computer Engineering		= ECE</a:t>
            </a:r>
          </a:p>
          <a:p>
            <a:r>
              <a:rPr lang="en-US" sz="1400" b="0" cap="none" dirty="0">
                <a:solidFill>
                  <a:schemeClr val="bg1"/>
                </a:solidFill>
                <a:latin typeface="ALS Hauss" pitchFamily="2" charset="0"/>
              </a:rPr>
              <a:t>Robotics &amp; Intelligent Systems		= RIS</a:t>
            </a:r>
          </a:p>
          <a:p>
            <a:r>
              <a:rPr lang="en-US" sz="1400" b="0" cap="none" dirty="0">
                <a:solidFill>
                  <a:schemeClr val="bg1"/>
                </a:solidFill>
                <a:latin typeface="ALS Hauss" pitchFamily="2" charset="0"/>
              </a:rPr>
              <a:t>Mathematics, Modeling and Data Analytics	= MMDA</a:t>
            </a:r>
          </a:p>
          <a:p>
            <a:r>
              <a:rPr lang="en-US" sz="1400" b="0" cap="none" dirty="0">
                <a:solidFill>
                  <a:schemeClr val="bg1"/>
                </a:solidFill>
                <a:latin typeface="ALS Hauss" pitchFamily="2" charset="0"/>
              </a:rPr>
              <a:t>Biochemistry &amp; Cell Biology		= BCCB</a:t>
            </a:r>
          </a:p>
          <a:p>
            <a:r>
              <a:rPr lang="en-US" sz="1400" b="0" cap="none" dirty="0">
                <a:solidFill>
                  <a:schemeClr val="bg1"/>
                </a:solidFill>
                <a:latin typeface="ALS Hauss" pitchFamily="2" charset="0"/>
              </a:rPr>
              <a:t>Chemistry &amp; Biotechnology		= CBT</a:t>
            </a:r>
          </a:p>
          <a:p>
            <a:r>
              <a:rPr lang="en-US" sz="1400" b="0" cap="none" dirty="0">
                <a:solidFill>
                  <a:schemeClr val="bg1"/>
                </a:solidFill>
                <a:latin typeface="ALS Hauss" pitchFamily="2" charset="0"/>
              </a:rPr>
              <a:t>Earth Sciences &amp; Sustainable Management of   </a:t>
            </a:r>
          </a:p>
          <a:p>
            <a:r>
              <a:rPr lang="en-US" sz="1400" b="0" cap="none" dirty="0">
                <a:solidFill>
                  <a:schemeClr val="bg1"/>
                </a:solidFill>
                <a:latin typeface="ALS Hauss" pitchFamily="2" charset="0"/>
              </a:rPr>
              <a:t>           Environmental Resources		= ESSMER</a:t>
            </a:r>
          </a:p>
          <a:p>
            <a:r>
              <a:rPr lang="en-US" sz="1400" b="0" cap="none" dirty="0">
                <a:solidFill>
                  <a:schemeClr val="bg1"/>
                </a:solidFill>
                <a:latin typeface="ALS Hauss" pitchFamily="2" charset="0"/>
              </a:rPr>
              <a:t>Medicinal Chemistry &amp; Chemical Biology	= MCCB</a:t>
            </a:r>
            <a:br>
              <a:rPr lang="en-US" sz="1400" b="0" cap="none" dirty="0">
                <a:solidFill>
                  <a:schemeClr val="bg1"/>
                </a:solidFill>
                <a:latin typeface="ALS Hauss" pitchFamily="2" charset="0"/>
              </a:rPr>
            </a:br>
            <a:r>
              <a:rPr lang="en-US" sz="1400" b="0" cap="none" dirty="0">
                <a:solidFill>
                  <a:schemeClr val="bg1"/>
                </a:solidFill>
                <a:latin typeface="ALS Hauss" pitchFamily="2" charset="0"/>
              </a:rPr>
              <a:t>Physics &amp; Data Science			= PHDS</a:t>
            </a:r>
          </a:p>
          <a:p>
            <a:r>
              <a:rPr lang="en-US" sz="1400" b="0" cap="none" dirty="0">
                <a:solidFill>
                  <a:schemeClr val="bg1"/>
                </a:solidFill>
                <a:latin typeface="ALS Hauss" pitchFamily="2" charset="0"/>
              </a:rPr>
              <a:t>Global Economics &amp; Management**		= GEM</a:t>
            </a:r>
          </a:p>
          <a:p>
            <a:r>
              <a:rPr lang="en-US" sz="1400" b="0" cap="none" dirty="0">
                <a:solidFill>
                  <a:schemeClr val="bg1"/>
                </a:solidFill>
                <a:latin typeface="ALS Hauss" pitchFamily="2" charset="0"/>
              </a:rPr>
              <a:t>Management, Decisions &amp; Data Analytics	= MDDA</a:t>
            </a:r>
          </a:p>
          <a:p>
            <a:r>
              <a:rPr lang="en-US" sz="1400" b="0" cap="none" dirty="0">
                <a:solidFill>
                  <a:schemeClr val="bg1"/>
                </a:solidFill>
                <a:latin typeface="ALS Hauss" pitchFamily="2" charset="0"/>
              </a:rPr>
              <a:t>Industrial Engineering &amp; Management	= IEM</a:t>
            </a:r>
          </a:p>
          <a:p>
            <a:r>
              <a:rPr lang="en-US" sz="1400" b="0" cap="none" dirty="0">
                <a:solidFill>
                  <a:schemeClr val="bg1"/>
                </a:solidFill>
                <a:latin typeface="ALS Hauss" pitchFamily="2" charset="0"/>
              </a:rPr>
              <a:t>Industrial Engineering &amp; Management (online)	= IEM</a:t>
            </a:r>
          </a:p>
          <a:p>
            <a:r>
              <a:rPr lang="en-US" sz="1400" b="0" cap="none" dirty="0">
                <a:solidFill>
                  <a:schemeClr val="bg1"/>
                </a:solidFill>
                <a:latin typeface="ALS Hauss" pitchFamily="2" charset="0"/>
              </a:rPr>
              <a:t>International Business Administration**	= IBA</a:t>
            </a:r>
          </a:p>
          <a:p>
            <a:r>
              <a:rPr lang="en-US" sz="1400" b="0" cap="none" dirty="0">
                <a:solidFill>
                  <a:schemeClr val="bg1"/>
                </a:solidFill>
                <a:latin typeface="ALS Hauss" pitchFamily="2" charset="0"/>
              </a:rPr>
              <a:t>International Business Administration (online)**	= IBA</a:t>
            </a:r>
          </a:p>
          <a:p>
            <a:r>
              <a:rPr lang="en-US" sz="1400" b="0" cap="none" dirty="0">
                <a:solidFill>
                  <a:schemeClr val="bg1"/>
                </a:solidFill>
                <a:latin typeface="ALS Hauss" pitchFamily="2" charset="0"/>
              </a:rPr>
              <a:t>International Relations: Politics &amp; History**	= IRPH</a:t>
            </a:r>
          </a:p>
          <a:p>
            <a:r>
              <a:rPr lang="en-US" sz="1400" b="0" cap="none" dirty="0">
                <a:solidFill>
                  <a:schemeClr val="bg1"/>
                </a:solidFill>
                <a:latin typeface="ALS Hauss" pitchFamily="2" charset="0"/>
              </a:rPr>
              <a:t>Integrated Social &amp; Cognitive Psychology	= ISCP</a:t>
            </a:r>
          </a:p>
          <a:p>
            <a:endParaRPr lang="en-US" sz="1400" b="0" cap="none" dirty="0">
              <a:solidFill>
                <a:schemeClr val="bg1"/>
              </a:solidFill>
              <a:latin typeface="ALS Hauss" pitchFamily="2" charset="0"/>
            </a:endParaRPr>
          </a:p>
          <a:p>
            <a:endParaRPr lang="en-US" sz="1400" b="0" cap="none" dirty="0">
              <a:solidFill>
                <a:schemeClr val="bg1"/>
              </a:solidFill>
              <a:latin typeface="ALS Hauss" pitchFamily="2" charset="0"/>
            </a:endParaRPr>
          </a:p>
          <a:p>
            <a:r>
              <a:rPr lang="en-US" sz="1400" b="0" cap="none" dirty="0">
                <a:solidFill>
                  <a:schemeClr val="bg1"/>
                </a:solidFill>
                <a:latin typeface="ALS Hauss" pitchFamily="2" charset="0"/>
              </a:rPr>
              <a:t>** Bachelor of Arts program</a:t>
            </a:r>
          </a:p>
          <a:p>
            <a:pPr>
              <a:lnSpc>
                <a:spcPts val="2000"/>
              </a:lnSpc>
            </a:pPr>
            <a:endParaRPr lang="en-US" sz="1000" dirty="0">
              <a:solidFill>
                <a:schemeClr val="bg1"/>
              </a:solidFill>
              <a:latin typeface="Trade Gothic LT Std Cn" panose="020B0606020502020204" pitchFamily="34" charset="77"/>
            </a:endParaRPr>
          </a:p>
        </p:txBody>
      </p:sp>
      <p:sp>
        <p:nvSpPr>
          <p:cNvPr id="22" name="Titel 1">
            <a:extLst>
              <a:ext uri="{FF2B5EF4-FFF2-40B4-BE49-F238E27FC236}">
                <a16:creationId xmlns:a16="http://schemas.microsoft.com/office/drawing/2014/main" id="{1EF20A6E-037F-9343-A357-88FD9F6F43F8}"/>
              </a:ext>
            </a:extLst>
          </p:cNvPr>
          <p:cNvSpPr txBox="1">
            <a:spLocks/>
          </p:cNvSpPr>
          <p:nvPr/>
        </p:nvSpPr>
        <p:spPr bwMode="gray">
          <a:xfrm>
            <a:off x="7256913" y="980303"/>
            <a:ext cx="4578351" cy="2652584"/>
          </a:xfrm>
          <a:prstGeom prst="rect">
            <a:avLst/>
          </a:prstGeom>
          <a:solidFill>
            <a:schemeClr val="bg1"/>
          </a:solidFill>
        </p:spPr>
        <p:txBody>
          <a:bodyPr vert="horz" lIns="180000" tIns="180000" rIns="180000" bIns="180000" rtlCol="0" anchor="t" anchorCtr="0">
            <a:noAutofit/>
          </a:bodyPr>
          <a:lstStyle>
            <a:lvl1pPr algn="l" defTabSz="914400" rtl="0" eaLnBrk="1" latinLnBrk="0" hangingPunct="1">
              <a:spcBef>
                <a:spcPct val="0"/>
              </a:spcBef>
              <a:buNone/>
              <a:defRPr sz="2200" b="1" kern="1200" cap="all" baseline="0">
                <a:solidFill>
                  <a:schemeClr val="tx1"/>
                </a:solidFill>
                <a:latin typeface="+mj-lt"/>
                <a:ea typeface="+mj-ea"/>
                <a:cs typeface="+mj-cs"/>
              </a:defRPr>
            </a:lvl1pPr>
          </a:lstStyle>
          <a:p>
            <a:pPr>
              <a:lnSpc>
                <a:spcPts val="2000"/>
              </a:lnSpc>
              <a:spcBef>
                <a:spcPts val="600"/>
              </a:spcBef>
            </a:pPr>
            <a:r>
              <a:rPr lang="en-US" sz="1800" cap="none" dirty="0">
                <a:solidFill>
                  <a:schemeClr val="accent1"/>
                </a:solidFill>
                <a:latin typeface="ALS Hauss Bold" pitchFamily="2" charset="0"/>
              </a:rPr>
              <a:t>Our Master (MSc) Programs (intake 2023):</a:t>
            </a:r>
          </a:p>
          <a:p>
            <a:pPr>
              <a:lnSpc>
                <a:spcPct val="125000"/>
              </a:lnSpc>
              <a:spcBef>
                <a:spcPts val="600"/>
              </a:spcBef>
            </a:pPr>
            <a:r>
              <a:rPr lang="en-US" sz="1400" b="0" cap="none" dirty="0">
                <a:solidFill>
                  <a:schemeClr val="accent1"/>
                </a:solidFill>
                <a:latin typeface="ALS Hauss"/>
              </a:rPr>
              <a:t>Data Science for Society &amp; Business		= DSSB</a:t>
            </a:r>
          </a:p>
          <a:p>
            <a:pPr>
              <a:lnSpc>
                <a:spcPct val="125000"/>
              </a:lnSpc>
              <a:spcBef>
                <a:spcPts val="0"/>
              </a:spcBef>
            </a:pPr>
            <a:r>
              <a:rPr lang="en-US" sz="1400" b="0" cap="none" dirty="0">
                <a:solidFill>
                  <a:schemeClr val="accent1"/>
                </a:solidFill>
                <a:latin typeface="ALS Hauss"/>
              </a:rPr>
              <a:t>Advanced Software Technology		= AST</a:t>
            </a:r>
          </a:p>
          <a:p>
            <a:pPr>
              <a:lnSpc>
                <a:spcPct val="125000"/>
              </a:lnSpc>
              <a:spcBef>
                <a:spcPts val="0"/>
              </a:spcBef>
            </a:pPr>
            <a:r>
              <a:rPr lang="en-US" sz="1400" b="0" cap="none" dirty="0">
                <a:solidFill>
                  <a:schemeClr val="accent1"/>
                </a:solidFill>
                <a:latin typeface="ALS Hauss"/>
              </a:rPr>
              <a:t>Computer Science &amp; Software Engineering*	= CSSE</a:t>
            </a:r>
          </a:p>
          <a:p>
            <a:pPr>
              <a:lnSpc>
                <a:spcPct val="125000"/>
              </a:lnSpc>
              <a:spcBef>
                <a:spcPts val="0"/>
              </a:spcBef>
            </a:pPr>
            <a:r>
              <a:rPr lang="en-US" sz="1400" b="0" cap="none" dirty="0">
                <a:solidFill>
                  <a:schemeClr val="accent1"/>
                </a:solidFill>
                <a:latin typeface="ALS Hauss"/>
              </a:rPr>
              <a:t>Data Engineering			= DE</a:t>
            </a:r>
          </a:p>
          <a:p>
            <a:pPr>
              <a:lnSpc>
                <a:spcPct val="125000"/>
              </a:lnSpc>
            </a:pPr>
            <a:r>
              <a:rPr lang="en-US" sz="1400" b="0" cap="none" dirty="0">
                <a:solidFill>
                  <a:schemeClr val="accent1"/>
                </a:solidFill>
                <a:latin typeface="ALS Hauss"/>
              </a:rPr>
              <a:t>Supply Chain Management		= SCM</a:t>
            </a:r>
          </a:p>
          <a:p>
            <a:pPr>
              <a:lnSpc>
                <a:spcPct val="125000"/>
              </a:lnSpc>
            </a:pPr>
            <a:endParaRPr lang="en-US" sz="1400" b="0" cap="none" dirty="0">
              <a:solidFill>
                <a:schemeClr val="accent1"/>
              </a:solidFill>
              <a:latin typeface="ALS Hauss"/>
            </a:endParaRPr>
          </a:p>
          <a:p>
            <a:pPr marL="142875" indent="-142875">
              <a:lnSpc>
                <a:spcPct val="125000"/>
              </a:lnSpc>
            </a:pPr>
            <a:r>
              <a:rPr lang="en-US" sz="1200" b="0" cap="none" dirty="0">
                <a:solidFill>
                  <a:schemeClr val="accent1"/>
                </a:solidFill>
                <a:latin typeface="ALS Hauss"/>
              </a:rPr>
              <a:t>* Dual-campus program with Constructor Institute in Schaffhausen</a:t>
            </a:r>
            <a:endParaRPr lang="en-US" sz="1200" cap="none" dirty="0">
              <a:solidFill>
                <a:schemeClr val="accent1"/>
              </a:solidFill>
              <a:latin typeface="ALS Hauss"/>
            </a:endParaRPr>
          </a:p>
        </p:txBody>
      </p:sp>
      <p:sp>
        <p:nvSpPr>
          <p:cNvPr id="23" name="Titel 1">
            <a:extLst>
              <a:ext uri="{FF2B5EF4-FFF2-40B4-BE49-F238E27FC236}">
                <a16:creationId xmlns:a16="http://schemas.microsoft.com/office/drawing/2014/main" id="{C6B6C2BD-5D74-B44D-81B9-E62302B476EB}"/>
              </a:ext>
            </a:extLst>
          </p:cNvPr>
          <p:cNvSpPr txBox="1">
            <a:spLocks/>
          </p:cNvSpPr>
          <p:nvPr/>
        </p:nvSpPr>
        <p:spPr bwMode="gray">
          <a:xfrm>
            <a:off x="7256914" y="3772929"/>
            <a:ext cx="4578350" cy="1672831"/>
          </a:xfrm>
          <a:prstGeom prst="rect">
            <a:avLst/>
          </a:prstGeom>
          <a:solidFill>
            <a:schemeClr val="bg1"/>
          </a:solidFill>
        </p:spPr>
        <p:txBody>
          <a:bodyPr vert="horz" lIns="180000" tIns="180000" rIns="180000" bIns="180000" rtlCol="0" anchor="t" anchorCtr="0">
            <a:noAutofit/>
          </a:bodyPr>
          <a:lstStyle>
            <a:lvl1pPr algn="l" defTabSz="914400" rtl="0" eaLnBrk="1" latinLnBrk="0" hangingPunct="1">
              <a:spcBef>
                <a:spcPct val="0"/>
              </a:spcBef>
              <a:buNone/>
              <a:defRPr sz="2200" b="1" kern="1200" cap="all" baseline="0">
                <a:solidFill>
                  <a:schemeClr val="tx1"/>
                </a:solidFill>
                <a:latin typeface="+mj-lt"/>
                <a:ea typeface="+mj-ea"/>
                <a:cs typeface="+mj-cs"/>
              </a:defRPr>
            </a:lvl1pPr>
          </a:lstStyle>
          <a:p>
            <a:pPr>
              <a:lnSpc>
                <a:spcPts val="2000"/>
              </a:lnSpc>
            </a:pPr>
            <a:r>
              <a:rPr lang="en-US" sz="1800" cap="none" dirty="0">
                <a:solidFill>
                  <a:schemeClr val="accent1"/>
                </a:solidFill>
                <a:latin typeface="ALS Hauss Bold" pitchFamily="2" charset="0"/>
              </a:rPr>
              <a:t>PhD Degrees</a:t>
            </a:r>
          </a:p>
          <a:p>
            <a:pPr>
              <a:lnSpc>
                <a:spcPts val="2000"/>
              </a:lnSpc>
            </a:pPr>
            <a:r>
              <a:rPr lang="en-US" sz="1400" b="0" cap="none" dirty="0">
                <a:solidFill>
                  <a:schemeClr val="accent1"/>
                </a:solidFill>
                <a:latin typeface="ALS Hauss"/>
              </a:rPr>
              <a:t>awarded in more than 30 disciplines</a:t>
            </a:r>
          </a:p>
          <a:p>
            <a:pPr>
              <a:lnSpc>
                <a:spcPts val="2000"/>
              </a:lnSpc>
            </a:pPr>
            <a:endParaRPr lang="en-US" sz="1500" cap="none" dirty="0">
              <a:solidFill>
                <a:schemeClr val="accent1"/>
              </a:solidFill>
              <a:latin typeface="ALS Hauss"/>
            </a:endParaRPr>
          </a:p>
          <a:p>
            <a:pPr>
              <a:lnSpc>
                <a:spcPts val="2000"/>
              </a:lnSpc>
            </a:pPr>
            <a:endParaRPr lang="en-US" sz="1500" cap="none" dirty="0">
              <a:solidFill>
                <a:schemeClr val="accent1"/>
              </a:solidFill>
              <a:latin typeface="Trade Gothic LT Std Cn" panose="020B0606020502020204" pitchFamily="34" charset="77"/>
            </a:endParaRPr>
          </a:p>
          <a:p>
            <a:pPr>
              <a:lnSpc>
                <a:spcPts val="2000"/>
              </a:lnSpc>
            </a:pPr>
            <a:endParaRPr lang="en-US" sz="1000" dirty="0">
              <a:solidFill>
                <a:schemeClr val="accent1"/>
              </a:solidFill>
              <a:latin typeface="Trade Gothic LT Std Cn" panose="020B0606020502020204" pitchFamily="34" charset="77"/>
            </a:endParaRPr>
          </a:p>
        </p:txBody>
      </p:sp>
      <p:sp>
        <p:nvSpPr>
          <p:cNvPr id="2" name="Titel 6">
            <a:extLst>
              <a:ext uri="{FF2B5EF4-FFF2-40B4-BE49-F238E27FC236}">
                <a16:creationId xmlns:a16="http://schemas.microsoft.com/office/drawing/2014/main" id="{F3DACE06-23D3-FD8C-C124-E1AF5E5540F0}"/>
              </a:ext>
            </a:extLst>
          </p:cNvPr>
          <p:cNvSpPr>
            <a:spLocks noGrp="1"/>
          </p:cNvSpPr>
          <p:nvPr>
            <p:ph type="title"/>
          </p:nvPr>
        </p:nvSpPr>
        <p:spPr>
          <a:xfrm>
            <a:off x="381917" y="252000"/>
            <a:ext cx="6715569" cy="590931"/>
          </a:xfrm>
        </p:spPr>
        <p:txBody>
          <a:bodyPr/>
          <a:lstStyle/>
          <a:p>
            <a:r>
              <a:rPr lang="en-US" dirty="0"/>
              <a:t>Constructor University Programs</a:t>
            </a:r>
          </a:p>
        </p:txBody>
      </p:sp>
    </p:spTree>
    <p:extLst>
      <p:ext uri="{BB962C8B-B14F-4D97-AF65-F5344CB8AC3E}">
        <p14:creationId xmlns:p14="http://schemas.microsoft.com/office/powerpoint/2010/main" val="81519764"/>
      </p:ext>
    </p:extLst>
  </p:cSld>
  <p:clrMapOvr>
    <a:masterClrMapping/>
  </p:clrMapOvr>
  <p:transition>
    <p:fade/>
  </p:transition>
</p:sld>
</file>

<file path=ppt/theme/theme1.xml><?xml version="1.0" encoding="utf-8"?>
<a:theme xmlns:a="http://schemas.openxmlformats.org/drawingml/2006/main" name="Office">
  <a:themeElements>
    <a:clrScheme name="Constructor">
      <a:dk1>
        <a:srgbClr val="000000"/>
      </a:dk1>
      <a:lt1>
        <a:srgbClr val="FFFFFF"/>
      </a:lt1>
      <a:dk2>
        <a:srgbClr val="C2C3C5"/>
      </a:dk2>
      <a:lt2>
        <a:srgbClr val="EAECEB"/>
      </a:lt2>
      <a:accent1>
        <a:srgbClr val="00204D"/>
      </a:accent1>
      <a:accent2>
        <a:srgbClr val="008CE3"/>
      </a:accent2>
      <a:accent3>
        <a:srgbClr val="DB4F3C"/>
      </a:accent3>
      <a:accent4>
        <a:srgbClr val="00A987"/>
      </a:accent4>
      <a:accent5>
        <a:srgbClr val="FFC622"/>
      </a:accent5>
      <a:accent6>
        <a:srgbClr val="97D2F2"/>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Main Master">
  <a:themeElements>
    <a:clrScheme name="SIT">
      <a:dk1>
        <a:srgbClr val="000000"/>
      </a:dk1>
      <a:lt1>
        <a:srgbClr val="FFFFFF"/>
      </a:lt1>
      <a:dk2>
        <a:srgbClr val="00204D"/>
      </a:dk2>
      <a:lt2>
        <a:srgbClr val="E04130"/>
      </a:lt2>
      <a:accent1>
        <a:srgbClr val="004381"/>
      </a:accent1>
      <a:accent2>
        <a:srgbClr val="00A6DF"/>
      </a:accent2>
      <a:accent3>
        <a:srgbClr val="0A0A0A"/>
      </a:accent3>
      <a:accent4>
        <a:srgbClr val="E04130"/>
      </a:accent4>
      <a:accent5>
        <a:srgbClr val="FFC622"/>
      </a:accent5>
      <a:accent6>
        <a:srgbClr val="00A987"/>
      </a:accent6>
      <a:hlink>
        <a:srgbClr val="2680FF"/>
      </a:hlink>
      <a:folHlink>
        <a:srgbClr val="2680FF"/>
      </a:folHlink>
    </a:clrScheme>
    <a:fontScheme name="Acronis">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effectLst/>
      </a:spPr>
      <a:bodyPr lIns="0" tIns="0" rIns="0" bIns="0" rtlCol="0" anchor="t"/>
      <a:lstStyle>
        <a:defPPr algn="ctr">
          <a:defRPr sz="3200" dirty="0" smtClean="0">
            <a:solidFill>
              <a:schemeClr val="bg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bodyPr wrap="square" lIns="0" tIns="0" rIns="0" bIns="0" rtlCol="0">
        <a:noAutofit/>
      </a:bodyPr>
      <a:lstStyle>
        <a:defPPr algn="l" defTabSz="432000">
          <a:spcBef>
            <a:spcPts val="600"/>
          </a:spcBef>
          <a:defRPr sz="1200" dirty="0" smtClean="0">
            <a:solidFill>
              <a:schemeClr val="accent3"/>
            </a:solidFill>
          </a:defRPr>
        </a:defPPr>
      </a:lstStyle>
    </a:txDef>
  </a:objectDefaults>
  <a:extraClrSchemeLst/>
  <a:extLst>
    <a:ext uri="{05A4C25C-085E-4340-85A3-A5531E510DB2}">
      <thm15:themeFamily xmlns:thm15="http://schemas.microsoft.com/office/thememl/2012/main" name="University-PPT-Template-2022_INTERNAL_221122" id="{A41EF567-23C2-354E-8AAC-550EF097E3B6}" vid="{2FD2E0F4-C3E5-6D49-8C90-EF2F26E00244}"/>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Main Master">
  <a:themeElements>
    <a:clrScheme name="SIT">
      <a:dk1>
        <a:srgbClr val="000000"/>
      </a:dk1>
      <a:lt1>
        <a:srgbClr val="FFFFFF"/>
      </a:lt1>
      <a:dk2>
        <a:srgbClr val="00204D"/>
      </a:dk2>
      <a:lt2>
        <a:srgbClr val="E04130"/>
      </a:lt2>
      <a:accent1>
        <a:srgbClr val="004381"/>
      </a:accent1>
      <a:accent2>
        <a:srgbClr val="00A6DF"/>
      </a:accent2>
      <a:accent3>
        <a:srgbClr val="0A0A0A"/>
      </a:accent3>
      <a:accent4>
        <a:srgbClr val="E04130"/>
      </a:accent4>
      <a:accent5>
        <a:srgbClr val="FFC622"/>
      </a:accent5>
      <a:accent6>
        <a:srgbClr val="00A987"/>
      </a:accent6>
      <a:hlink>
        <a:srgbClr val="2680FF"/>
      </a:hlink>
      <a:folHlink>
        <a:srgbClr val="2680FF"/>
      </a:folHlink>
    </a:clrScheme>
    <a:fontScheme name="Acronis">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effectLst/>
      </a:spPr>
      <a:bodyPr lIns="0" tIns="0" rIns="0" bIns="0" rtlCol="0" anchor="t"/>
      <a:lstStyle>
        <a:defPPr algn="ctr">
          <a:defRPr sz="3200" dirty="0" smtClean="0">
            <a:solidFill>
              <a:schemeClr val="bg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bodyPr wrap="square" lIns="0" tIns="0" rIns="0" bIns="0" rtlCol="0">
        <a:noAutofit/>
      </a:bodyPr>
      <a:lstStyle>
        <a:defPPr algn="l" defTabSz="432000">
          <a:spcBef>
            <a:spcPts val="600"/>
          </a:spcBef>
          <a:defRPr sz="1200" dirty="0" smtClean="0">
            <a:solidFill>
              <a:schemeClr val="accent3"/>
            </a:solidFill>
          </a:defRPr>
        </a:defPPr>
      </a:lstStyle>
    </a:txDef>
  </a:objectDefaults>
  <a:extraClrSchemeLst/>
  <a:extLst>
    <a:ext uri="{05A4C25C-085E-4340-85A3-A5531E510DB2}">
      <thm15:themeFamily xmlns:thm15="http://schemas.microsoft.com/office/thememl/2012/main" name="Presentation16" id="{B8D08FA1-2488-3442-9B46-7506A0EACF72}" vid="{0C677299-E7B5-D44C-83C1-2B00B83E5593}"/>
    </a:ext>
  </a:extLst>
</a:theme>
</file>

<file path=ppt/theme/theme5.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E7020447A25494FAC3B32591A973707" ma:contentTypeVersion="6" ma:contentTypeDescription="Create a new document." ma:contentTypeScope="" ma:versionID="cb7363c34d087994c444f368c0824fcb">
  <xsd:schema xmlns:xsd="http://www.w3.org/2001/XMLSchema" xmlns:xs="http://www.w3.org/2001/XMLSchema" xmlns:p="http://schemas.microsoft.com/office/2006/metadata/properties" xmlns:ns2="79c5026a-73fb-4dd7-9ae7-9e1603c13b0f" targetNamespace="http://schemas.microsoft.com/office/2006/metadata/properties" ma:root="true" ma:fieldsID="02b568389054d35fa8092d66ac842bc5" ns2:_="">
    <xsd:import namespace="79c5026a-73fb-4dd7-9ae7-9e1603c13b0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9c5026a-73fb-4dd7-9ae7-9e1603c13b0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03DB18A-9F05-45B1-9450-A08EE655D01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9c5026a-73fb-4dd7-9ae7-9e1603c13b0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E62E0E2-54E3-4F08-8FA1-6B2B507703B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26</TotalTime>
  <Words>1812</Words>
  <Application>Microsoft Macintosh PowerPoint</Application>
  <PresentationFormat>Widescreen</PresentationFormat>
  <Paragraphs>351</Paragraphs>
  <Slides>24</Slides>
  <Notes>6</Notes>
  <HiddenSlides>5</HiddenSlides>
  <MMClips>0</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24</vt:i4>
      </vt:variant>
    </vt:vector>
  </HeadingPairs>
  <TitlesOfParts>
    <vt:vector size="39" baseType="lpstr">
      <vt:lpstr>ALS Hauss</vt:lpstr>
      <vt:lpstr>ALS Hauss Bold</vt:lpstr>
      <vt:lpstr>ALS Hauss Book</vt:lpstr>
      <vt:lpstr>ALS Hauss Medium</vt:lpstr>
      <vt:lpstr>Arial</vt:lpstr>
      <vt:lpstr>Calibri</vt:lpstr>
      <vt:lpstr>Calibri Light</vt:lpstr>
      <vt:lpstr>Open Sans</vt:lpstr>
      <vt:lpstr>Oswald</vt:lpstr>
      <vt:lpstr>Trade Gothic LT Std Cn</vt:lpstr>
      <vt:lpstr>Wingdings</vt:lpstr>
      <vt:lpstr>Office</vt:lpstr>
      <vt:lpstr>1_Main Master</vt:lpstr>
      <vt:lpstr>Custom Design</vt:lpstr>
      <vt:lpstr>2_Main Master</vt:lpstr>
      <vt:lpstr>Visit at China University of Petroleum </vt:lpstr>
      <vt:lpstr>Constructor University is a private, English-speaking campus university</vt:lpstr>
      <vt:lpstr>PowerPoint Presentation</vt:lpstr>
      <vt:lpstr>Constructor University in Numbers</vt:lpstr>
      <vt:lpstr>Strategic Positioning</vt:lpstr>
      <vt:lpstr>School of  Computer Science and Engineering</vt:lpstr>
      <vt:lpstr>School of  Science</vt:lpstr>
      <vt:lpstr>School of Business, Social and Decision Sciences</vt:lpstr>
      <vt:lpstr>Constructor University Programs</vt:lpstr>
      <vt:lpstr>PowerPoint Presentation</vt:lpstr>
      <vt:lpstr>Choice, Core, Career, Constructor  –  Our university’s 4C model</vt:lpstr>
      <vt:lpstr>The Innovative 4C Curricular Structure</vt:lpstr>
      <vt:lpstr>Assets of the 4C Curricular Structure </vt:lpstr>
      <vt:lpstr>Research Laboratories</vt:lpstr>
      <vt:lpstr>External Indicators of Excellence</vt:lpstr>
      <vt:lpstr>Constructor University ranks among the top 25% of universities worldwide</vt:lpstr>
      <vt:lpstr>Teaming up for lifetime friendship </vt:lpstr>
      <vt:lpstr>A lively, vibrant campus community</vt:lpstr>
      <vt:lpstr>We promote diversity</vt:lpstr>
      <vt:lpstr>Our Campus  Community Standards</vt:lpstr>
      <vt:lpstr>We provide opportunities. And we allow each individual’s potential to fully develop. </vt:lpstr>
      <vt:lpstr>Research cooperations</vt:lpstr>
      <vt:lpstr>Partner Universities around the world</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Jens Oertel</dc:creator>
  <cp:lastModifiedBy>Feldt, Maja Laetitia</cp:lastModifiedBy>
  <cp:revision>381</cp:revision>
  <dcterms:created xsi:type="dcterms:W3CDTF">2022-12-12T16:00:22Z</dcterms:created>
  <dcterms:modified xsi:type="dcterms:W3CDTF">2023-11-11T02:59:55Z</dcterms:modified>
</cp:coreProperties>
</file>