
<file path=[Content_Types].xml><?xml version="1.0" encoding="utf-8"?>
<Types xmlns="http://schemas.openxmlformats.org/package/2006/content-types">
  <Default Extension="jpeg" ContentType="image/jpeg"/>
  <Default Extension="jpg" ContentType="image/jpg"/>
  <Default Extension="png" ContentType="image/png"/>
  <Default Extension="rels" ContentType="application/vnd.openxmlformats-package.relationships+xml"/>
  <Default Extension="tif" ContentType="image/tiff"/>
  <Default Extension="tiff" ContentType="image/tif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media/image103.jpg" ContentType="image/jpeg"/>
  <Override PartName="/ppt/changesInfos/changesInfo1.xml" ContentType="application/vnd.ms-powerpoint.changes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738" r:id="rId1"/>
  </p:sldMasterIdLst>
  <p:notesMasterIdLst>
    <p:notesMasterId r:id="rId33"/>
  </p:notesMasterIdLst>
  <p:handoutMasterIdLst>
    <p:handoutMasterId r:id="rId34"/>
  </p:handoutMasterIdLst>
  <p:sldIdLst>
    <p:sldId id="1075" r:id="rId2"/>
    <p:sldId id="1183" r:id="rId3"/>
    <p:sldId id="1116" r:id="rId4"/>
    <p:sldId id="1184" r:id="rId5"/>
    <p:sldId id="1224" r:id="rId6"/>
    <p:sldId id="1185" r:id="rId7"/>
    <p:sldId id="1225" r:id="rId8"/>
    <p:sldId id="1127" r:id="rId9"/>
    <p:sldId id="1186" r:id="rId10"/>
    <p:sldId id="1188" r:id="rId11"/>
    <p:sldId id="1189" r:id="rId12"/>
    <p:sldId id="1166" r:id="rId13"/>
    <p:sldId id="1167" r:id="rId14"/>
    <p:sldId id="1168" r:id="rId15"/>
    <p:sldId id="1171" r:id="rId16"/>
    <p:sldId id="1192" r:id="rId17"/>
    <p:sldId id="1193" r:id="rId18"/>
    <p:sldId id="1194" r:id="rId19"/>
    <p:sldId id="1170" r:id="rId20"/>
    <p:sldId id="1196" r:id="rId21"/>
    <p:sldId id="1172" r:id="rId22"/>
    <p:sldId id="1173" r:id="rId23"/>
    <p:sldId id="1174" r:id="rId24"/>
    <p:sldId id="1211" r:id="rId25"/>
    <p:sldId id="1207" r:id="rId26"/>
    <p:sldId id="1210" r:id="rId27"/>
    <p:sldId id="1190" r:id="rId28"/>
    <p:sldId id="1191" r:id="rId29"/>
    <p:sldId id="1226" r:id="rId30"/>
    <p:sldId id="278" r:id="rId31"/>
    <p:sldId id="1229" r:id="rId32"/>
  </p:sldIdLst>
  <p:sldSz cx="12192000" cy="6858000"/>
  <p:notesSz cx="7099300" cy="10234613"/>
  <p:defaultTextStyle>
    <a:defPPr>
      <a:defRPr lang="de-DE"/>
    </a:defPPr>
    <a:lvl1pPr algn="l" rtl="0" eaLnBrk="0" fontAlgn="base" hangingPunct="0">
      <a:spcBef>
        <a:spcPct val="0"/>
      </a:spcBef>
      <a:spcAft>
        <a:spcPct val="0"/>
      </a:spcAft>
      <a:defRPr kern="1200">
        <a:solidFill>
          <a:schemeClr val="tx1"/>
        </a:solidFill>
        <a:latin typeface="Arial" panose="020B0604020202020204" pitchFamily="34" charset="0"/>
        <a:ea typeface="ＭＳ Ｐゴシック" panose="020B0600070205080204" pitchFamily="34" charset="-128"/>
        <a:cs typeface="+mn-cs"/>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ＭＳ Ｐゴシック" panose="020B0600070205080204" pitchFamily="34" charset="-128"/>
        <a:cs typeface="+mn-cs"/>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ＭＳ Ｐゴシック" panose="020B0600070205080204" pitchFamily="34" charset="-128"/>
        <a:cs typeface="+mn-cs"/>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ＭＳ Ｐゴシック" panose="020B0600070205080204" pitchFamily="34" charset="-128"/>
        <a:cs typeface="+mn-cs"/>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ＭＳ Ｐゴシック" panose="020B0600070205080204" pitchFamily="34" charset="-128"/>
        <a:cs typeface="+mn-cs"/>
      </a:defRPr>
    </a:lvl5pPr>
    <a:lvl6pPr marL="2286000" algn="l" defTabSz="914400" rtl="0" eaLnBrk="1" latinLnBrk="0" hangingPunct="1">
      <a:defRPr kern="1200">
        <a:solidFill>
          <a:schemeClr val="tx1"/>
        </a:solidFill>
        <a:latin typeface="Arial" panose="020B0604020202020204" pitchFamily="34" charset="0"/>
        <a:ea typeface="ＭＳ Ｐゴシック" panose="020B0600070205080204" pitchFamily="34" charset="-128"/>
        <a:cs typeface="+mn-cs"/>
      </a:defRPr>
    </a:lvl6pPr>
    <a:lvl7pPr marL="2743200" algn="l" defTabSz="914400" rtl="0" eaLnBrk="1" latinLnBrk="0" hangingPunct="1">
      <a:defRPr kern="1200">
        <a:solidFill>
          <a:schemeClr val="tx1"/>
        </a:solidFill>
        <a:latin typeface="Arial" panose="020B0604020202020204" pitchFamily="34" charset="0"/>
        <a:ea typeface="ＭＳ Ｐゴシック" panose="020B0600070205080204" pitchFamily="34" charset="-128"/>
        <a:cs typeface="+mn-cs"/>
      </a:defRPr>
    </a:lvl7pPr>
    <a:lvl8pPr marL="3200400" algn="l" defTabSz="914400" rtl="0" eaLnBrk="1" latinLnBrk="0" hangingPunct="1">
      <a:defRPr kern="1200">
        <a:solidFill>
          <a:schemeClr val="tx1"/>
        </a:solidFill>
        <a:latin typeface="Arial" panose="020B0604020202020204" pitchFamily="34" charset="0"/>
        <a:ea typeface="ＭＳ Ｐゴシック" panose="020B0600070205080204" pitchFamily="34" charset="-128"/>
        <a:cs typeface="+mn-cs"/>
      </a:defRPr>
    </a:lvl8pPr>
    <a:lvl9pPr marL="3657600" algn="l" defTabSz="914400" rtl="0" eaLnBrk="1" latinLnBrk="0" hangingPunct="1">
      <a:defRPr kern="1200">
        <a:solidFill>
          <a:schemeClr val="tx1"/>
        </a:solidFill>
        <a:latin typeface="Arial" panose="020B0604020202020204" pitchFamily="34" charset="0"/>
        <a:ea typeface="ＭＳ Ｐゴシック" panose="020B0600070205080204" pitchFamily="34" charset="-128"/>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F426E31C-4BE0-9472-AF38-BEDAD58C7C77}" name="f72" initials="f" userId="S::f72@macvip.xyz::cdfe5644-363c-4726-8ec3-bd1f5304d187"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C6C6D"/>
    <a:srgbClr val="F6A800"/>
    <a:srgbClr val="00549F"/>
    <a:srgbClr val="ECA235"/>
    <a:srgbClr val="0054A0"/>
    <a:srgbClr val="96C1E3"/>
    <a:srgbClr val="8EBAE5"/>
    <a:srgbClr val="A0C4E2"/>
    <a:srgbClr val="3760A5"/>
    <a:srgbClr val="D2D4D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ittlere Formatvorlage 2 - Akz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中度样式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0E3FDE45-AF77-4B5C-9715-49D594BDF05E}" styleName="浅色样式 1 - 强调 2">
    <a:wholeTbl>
      <a:tcTxStyle>
        <a:fontRef idx="minor">
          <a:scrgbClr r="0" g="0" b="0"/>
        </a:fontRef>
        <a:schemeClr val="tx1"/>
      </a:tcTxStyle>
      <a:tcStyle>
        <a:tcBdr>
          <a:left>
            <a:ln>
              <a:noFill/>
            </a:ln>
          </a:left>
          <a:right>
            <a:ln>
              <a:noFill/>
            </a:ln>
          </a:right>
          <a:top>
            <a:ln w="12700" cmpd="sng">
              <a:solidFill>
                <a:schemeClr val="accent2"/>
              </a:solidFill>
            </a:ln>
          </a:top>
          <a:bottom>
            <a:ln w="12700" cmpd="sng">
              <a:solidFill>
                <a:schemeClr val="accent2"/>
              </a:solidFill>
            </a:ln>
          </a:bottom>
          <a:insideH>
            <a:ln>
              <a:noFill/>
            </a:ln>
          </a:insideH>
          <a:insideV>
            <a:ln>
              <a:noFill/>
            </a:ln>
          </a:insideV>
        </a:tcBdr>
        <a:fill>
          <a:noFill/>
        </a:fill>
      </a:tcStyle>
    </a:wholeTbl>
    <a:band1H>
      <a:tcStyle>
        <a:tcBdr/>
        <a:fill>
          <a:solidFill>
            <a:schemeClr val="accent2">
              <a:alpha val="20000"/>
            </a:schemeClr>
          </a:solidFill>
        </a:fill>
      </a:tcStyle>
    </a:band1H>
    <a:band2H>
      <a:tcStyle>
        <a:tcBdr/>
      </a:tcStyle>
    </a:band2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12700" cmpd="sng">
              <a:solidFill>
                <a:schemeClr val="accent2"/>
              </a:solidFill>
            </a:ln>
          </a:top>
        </a:tcBdr>
        <a:fill>
          <a:noFill/>
        </a:fill>
      </a:tcStyle>
    </a:lastRow>
    <a:firstRow>
      <a:tcTxStyle b="on"/>
      <a:tcStyle>
        <a:tcBdr>
          <a:bottom>
            <a:ln w="12700" cmpd="sng">
              <a:solidFill>
                <a:schemeClr val="accent2"/>
              </a:solidFill>
            </a:ln>
          </a:bottom>
        </a:tcBdr>
        <a:fill>
          <a:noFill/>
        </a:fill>
      </a:tcStyle>
    </a:firstRow>
  </a:tblStyle>
  <a:tblStyle styleId="{21E4AEA4-8DFA-4A89-87EB-49C32662AFE0}" styleName="中度样式 2 - 强调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F5AB1C69-6EDB-4FF4-983F-18BD219EF322}" styleName="中度样式 2 - 强调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E929F9F4-4A8F-4326-A1B4-22849713DDAB}" styleName="深色样式 1 - 强调 4">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4"/>
          </a:solidFill>
        </a:fill>
      </a:tcStyle>
    </a:wholeTbl>
    <a:band1H>
      <a:tcStyle>
        <a:tcBdr/>
        <a:fill>
          <a:solidFill>
            <a:schemeClr val="accent4">
              <a:shade val="60000"/>
            </a:schemeClr>
          </a:solidFill>
        </a:fill>
      </a:tcStyle>
    </a:band1H>
    <a:band1V>
      <a:tcStyle>
        <a:tcBdr/>
        <a:fill>
          <a:solidFill>
            <a:schemeClr val="accent4">
              <a:shade val="60000"/>
            </a:schemeClr>
          </a:solidFill>
        </a:fill>
      </a:tcStyle>
    </a:band1V>
    <a:lastCol>
      <a:tcTxStyle b="on"/>
      <a:tcStyle>
        <a:tcBdr>
          <a:left>
            <a:ln w="25400" cmpd="sng">
              <a:solidFill>
                <a:schemeClr val="lt1"/>
              </a:solidFill>
            </a:ln>
          </a:left>
        </a:tcBdr>
        <a:fill>
          <a:solidFill>
            <a:schemeClr val="accent4">
              <a:shade val="60000"/>
            </a:schemeClr>
          </a:solidFill>
        </a:fill>
      </a:tcStyle>
    </a:lastCol>
    <a:firstCol>
      <a:tcTxStyle b="on"/>
      <a:tcStyle>
        <a:tcBdr>
          <a:right>
            <a:ln w="25400" cmpd="sng">
              <a:solidFill>
                <a:schemeClr val="lt1"/>
              </a:solidFill>
            </a:ln>
          </a:right>
        </a:tcBdr>
        <a:fill>
          <a:solidFill>
            <a:schemeClr val="accent4">
              <a:shade val="60000"/>
            </a:schemeClr>
          </a:solidFill>
        </a:fill>
      </a:tcStyle>
    </a:firstCol>
    <a:lastRow>
      <a:tcTxStyle b="on"/>
      <a:tcStyle>
        <a:tcBdr>
          <a:top>
            <a:ln w="25400" cmpd="sng">
              <a:solidFill>
                <a:schemeClr val="lt1"/>
              </a:solidFill>
            </a:ln>
          </a:top>
        </a:tcBdr>
        <a:fill>
          <a:solidFill>
            <a:schemeClr val="accent4">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9DCAF9ED-07DC-4A11-8D7F-57B35C25682E}" styleName="中度样式 1 - 强调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a:noFill/>
            </a:ln>
          </a:insideV>
        </a:tcBdr>
        <a:fill>
          <a:solidFill>
            <a:schemeClr val="lt1"/>
          </a:solidFill>
        </a:fill>
      </a:tcStyle>
    </a:wholeTbl>
    <a:band1H>
      <a:tcStyle>
        <a:tcBdr/>
        <a:fill>
          <a:solidFill>
            <a:schemeClr val="accent2">
              <a:tint val="20000"/>
            </a:schemeClr>
          </a:solidFill>
        </a:fill>
      </a:tcStyle>
    </a:band1H>
    <a:band1V>
      <a:tcStyle>
        <a:tcBdr/>
        <a:fill>
          <a:solidFill>
            <a:schemeClr val="accent2">
              <a:tint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solidFill>
            <a:schemeClr val="lt1"/>
          </a:solidFill>
        </a:fill>
      </a:tcStyle>
    </a:lastRow>
    <a:firstRow>
      <a:tcTxStyle b="on">
        <a:fontRef idx="minor">
          <a:scrgbClr r="0" g="0" b="0"/>
        </a:fontRef>
        <a:schemeClr val="lt1"/>
      </a:tcTxStyle>
      <a:tcStyle>
        <a:tcBdr/>
        <a:fill>
          <a:solidFill>
            <a:schemeClr val="accent2"/>
          </a:solidFill>
        </a:fill>
      </a:tcStyle>
    </a:firstRow>
  </a:tblStyle>
  <a:tblStyle styleId="{B301B821-A1FF-4177-AEE7-76D212191A09}" styleName="中度样式 1 - 强调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0660B408-B3CF-4A94-85FC-2B1E0A45F4A2}" styleName="深色样式 2 - 强调 1/强调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1">
              <a:tint val="20000"/>
            </a:schemeClr>
          </a:solidFill>
        </a:fill>
      </a:tcStyle>
    </a:lastRow>
    <a:firstRow>
      <a:tcTxStyle b="on">
        <a:fontRef idx="minor">
          <a:scrgbClr r="0" g="0" b="0"/>
        </a:fontRef>
        <a:schemeClr val="lt1"/>
      </a:tcTxStyle>
      <a:tcStyle>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244" autoAdjust="0"/>
    <p:restoredTop sz="91340" autoAdjust="0"/>
  </p:normalViewPr>
  <p:slideViewPr>
    <p:cSldViewPr snapToGrid="0">
      <p:cViewPr varScale="1">
        <p:scale>
          <a:sx n="74" d="100"/>
          <a:sy n="74" d="100"/>
        </p:scale>
        <p:origin x="117" y="45"/>
      </p:cViewPr>
      <p:guideLst>
        <p:guide orient="horz" pos="2160"/>
        <p:guide pos="3840"/>
      </p:guideLst>
    </p:cSldViewPr>
  </p:slideViewPr>
  <p:outlineViewPr>
    <p:cViewPr>
      <p:scale>
        <a:sx n="33" d="100"/>
        <a:sy n="33" d="100"/>
      </p:scale>
      <p:origin x="0" y="0"/>
    </p:cViewPr>
  </p:outlineViewPr>
  <p:notesTextViewPr>
    <p:cViewPr>
      <p:scale>
        <a:sx n="1" d="1"/>
        <a:sy n="1" d="1"/>
      </p:scale>
      <p:origin x="0" y="0"/>
    </p:cViewPr>
  </p:notesTextViewPr>
  <p:sorterViewPr>
    <p:cViewPr>
      <p:scale>
        <a:sx n="66" d="100"/>
        <a:sy n="66" d="100"/>
      </p:scale>
      <p:origin x="0" y="6112"/>
    </p:cViewPr>
  </p:sorterViewPr>
  <p:notesViewPr>
    <p:cSldViewPr snapToGrid="0">
      <p:cViewPr varScale="1">
        <p:scale>
          <a:sx n="80" d="100"/>
          <a:sy n="80" d="100"/>
        </p:scale>
        <p:origin x="3859" y="24"/>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microsoft.com/office/2016/11/relationships/changesInfo" Target="changesInfos/changesInfo1.xml"/><Relationship Id="rId21" Type="http://schemas.openxmlformats.org/officeDocument/2006/relationships/slide" Target="slides/slide20.xml"/><Relationship Id="rId34" Type="http://schemas.openxmlformats.org/officeDocument/2006/relationships/handoutMaster" Target="handoutMasters/handout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notesMaster" Target="notesMasters/notesMaster1.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40" Type="http://schemas.microsoft.com/office/2018/10/relationships/authors" Target="author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xiaolin zhang" userId="607ca83bde0cf7e0" providerId="LiveId" clId="{40872F4F-A471-46FF-9EA6-B1065393FE9A}"/>
    <pc:docChg chg="modSld">
      <pc:chgData name="xiaolin zhang" userId="607ca83bde0cf7e0" providerId="LiveId" clId="{40872F4F-A471-46FF-9EA6-B1065393FE9A}" dt="2025-12-04T03:06:04.113" v="4"/>
      <pc:docMkLst>
        <pc:docMk/>
      </pc:docMkLst>
      <pc:sldChg chg="modSp mod">
        <pc:chgData name="xiaolin zhang" userId="607ca83bde0cf7e0" providerId="LiveId" clId="{40872F4F-A471-46FF-9EA6-B1065393FE9A}" dt="2025-12-04T03:06:04.113" v="4"/>
        <pc:sldMkLst>
          <pc:docMk/>
          <pc:sldMk cId="3857984743" sldId="1218"/>
        </pc:sldMkLst>
        <pc:spChg chg="mod">
          <ac:chgData name="xiaolin zhang" userId="607ca83bde0cf7e0" providerId="LiveId" clId="{40872F4F-A471-46FF-9EA6-B1065393FE9A}" dt="2025-12-04T03:06:04.113" v="4"/>
          <ac:spMkLst>
            <pc:docMk/>
            <pc:sldMk cId="3857984743" sldId="1218"/>
            <ac:spMk id="12" creationId="{00000000-0000-0000-0000-000000000000}"/>
          </ac:spMkLst>
        </pc:spChg>
      </pc:sldChg>
      <pc:sldChg chg="modSp mod">
        <pc:chgData name="xiaolin zhang" userId="607ca83bde0cf7e0" providerId="LiveId" clId="{40872F4F-A471-46FF-9EA6-B1065393FE9A}" dt="2025-12-03T08:03:24.708" v="1" actId="20577"/>
        <pc:sldMkLst>
          <pc:docMk/>
          <pc:sldMk cId="3004694942" sldId="1224"/>
        </pc:sldMkLst>
        <pc:spChg chg="mod">
          <ac:chgData name="xiaolin zhang" userId="607ca83bde0cf7e0" providerId="LiveId" clId="{40872F4F-A471-46FF-9EA6-B1065393FE9A}" dt="2025-12-03T08:03:24.708" v="1" actId="20577"/>
          <ac:spMkLst>
            <pc:docMk/>
            <pc:sldMk cId="3004694942" sldId="1224"/>
            <ac:spMk id="28" creationId="{D7DCF3D6-C817-78F0-276B-2AA894A45424}"/>
          </ac:spMkLst>
        </pc:sp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Kopfzeilenplatzhalter 1"/>
          <p:cNvSpPr>
            <a:spLocks noGrp="1"/>
          </p:cNvSpPr>
          <p:nvPr>
            <p:ph type="hdr" sz="quarter"/>
          </p:nvPr>
        </p:nvSpPr>
        <p:spPr>
          <a:xfrm>
            <a:off x="0" y="0"/>
            <a:ext cx="3076575" cy="512763"/>
          </a:xfrm>
          <a:prstGeom prst="rect">
            <a:avLst/>
          </a:prstGeom>
        </p:spPr>
        <p:txBody>
          <a:bodyPr vert="horz" lIns="91440" tIns="45720" rIns="91440" bIns="45720" rtlCol="0"/>
          <a:lstStyle>
            <a:lvl1pPr algn="l" eaLnBrk="1" fontAlgn="auto" hangingPunct="1">
              <a:spcBef>
                <a:spcPts val="0"/>
              </a:spcBef>
              <a:spcAft>
                <a:spcPts val="0"/>
              </a:spcAft>
              <a:defRPr sz="1200">
                <a:latin typeface="+mn-lt"/>
                <a:ea typeface="+mn-ea"/>
                <a:cs typeface="+mn-cs"/>
              </a:defRPr>
            </a:lvl1pPr>
          </a:lstStyle>
          <a:p>
            <a:pPr>
              <a:defRPr/>
            </a:pPr>
            <a:endParaRPr lang="de-DE"/>
          </a:p>
        </p:txBody>
      </p:sp>
      <p:sp>
        <p:nvSpPr>
          <p:cNvPr id="3" name="Datumsplatzhalter 2"/>
          <p:cNvSpPr>
            <a:spLocks noGrp="1"/>
          </p:cNvSpPr>
          <p:nvPr>
            <p:ph type="dt" sz="quarter" idx="1"/>
          </p:nvPr>
        </p:nvSpPr>
        <p:spPr>
          <a:xfrm>
            <a:off x="4021138" y="0"/>
            <a:ext cx="3076575" cy="512763"/>
          </a:xfrm>
          <a:prstGeom prst="rect">
            <a:avLst/>
          </a:prstGeom>
        </p:spPr>
        <p:txBody>
          <a:bodyPr vert="horz" wrap="square" lIns="91440" tIns="45720" rIns="91440" bIns="45720" numCol="1" anchor="t" anchorCtr="0" compatLnSpc="1">
            <a:prstTxWarp prst="textNoShape">
              <a:avLst/>
            </a:prstTxWarp>
          </a:bodyPr>
          <a:lstStyle>
            <a:lvl1pPr algn="r" eaLnBrk="1" hangingPunct="1">
              <a:defRPr sz="1000" smtClean="0"/>
            </a:lvl1pPr>
          </a:lstStyle>
          <a:p>
            <a:pPr>
              <a:defRPr/>
            </a:pPr>
            <a:fld id="{7FC16464-2D06-416C-A0B7-A67D0893404E}" type="datetimeFigureOut">
              <a:rPr lang="de-DE" altLang="de-DE"/>
              <a:pPr>
                <a:defRPr/>
              </a:pPr>
              <a:t>10.09.2026</a:t>
            </a:fld>
            <a:endParaRPr lang="de-DE" altLang="de-DE"/>
          </a:p>
        </p:txBody>
      </p:sp>
      <p:sp>
        <p:nvSpPr>
          <p:cNvPr id="4" name="Fußzeilenplatzhalter 3"/>
          <p:cNvSpPr>
            <a:spLocks noGrp="1"/>
          </p:cNvSpPr>
          <p:nvPr>
            <p:ph type="ftr" sz="quarter" idx="2"/>
          </p:nvPr>
        </p:nvSpPr>
        <p:spPr>
          <a:xfrm>
            <a:off x="0" y="9721850"/>
            <a:ext cx="3076575" cy="512763"/>
          </a:xfrm>
          <a:prstGeom prst="rect">
            <a:avLst/>
          </a:prstGeom>
        </p:spPr>
        <p:txBody>
          <a:bodyPr vert="horz" lIns="91440" tIns="45720" rIns="91440" bIns="45720" rtlCol="0" anchor="b"/>
          <a:lstStyle>
            <a:lvl1pPr algn="l" eaLnBrk="1" fontAlgn="auto" hangingPunct="1">
              <a:spcBef>
                <a:spcPts val="0"/>
              </a:spcBef>
              <a:spcAft>
                <a:spcPts val="0"/>
              </a:spcAft>
              <a:defRPr sz="1000">
                <a:latin typeface="Arial" pitchFamily="34" charset="0"/>
                <a:ea typeface="+mn-ea"/>
                <a:cs typeface="Arial" pitchFamily="34" charset="0"/>
              </a:defRPr>
            </a:lvl1pPr>
          </a:lstStyle>
          <a:p>
            <a:pPr>
              <a:defRPr/>
            </a:pPr>
            <a:endParaRPr lang="de-DE"/>
          </a:p>
        </p:txBody>
      </p:sp>
      <p:sp>
        <p:nvSpPr>
          <p:cNvPr id="5" name="Foliennummernplatzhalter 4"/>
          <p:cNvSpPr>
            <a:spLocks noGrp="1"/>
          </p:cNvSpPr>
          <p:nvPr>
            <p:ph type="sldNum" sz="quarter" idx="3"/>
          </p:nvPr>
        </p:nvSpPr>
        <p:spPr>
          <a:xfrm>
            <a:off x="4021138" y="9721850"/>
            <a:ext cx="3076575" cy="512763"/>
          </a:xfrm>
          <a:prstGeom prst="rect">
            <a:avLst/>
          </a:prstGeom>
        </p:spPr>
        <p:txBody>
          <a:bodyPr vert="horz" wrap="square" lIns="91440" tIns="45720" rIns="91440" bIns="45720" numCol="1" anchor="b" anchorCtr="0" compatLnSpc="1">
            <a:prstTxWarp prst="textNoShape">
              <a:avLst/>
            </a:prstTxWarp>
          </a:bodyPr>
          <a:lstStyle>
            <a:lvl1pPr algn="r" eaLnBrk="1" hangingPunct="1">
              <a:defRPr sz="1000"/>
            </a:lvl1pPr>
          </a:lstStyle>
          <a:p>
            <a:fld id="{F1AB9546-386B-4BB1-9ACC-AEF07493E6F5}" type="slidenum">
              <a:rPr lang="de-DE" altLang="de-DE"/>
              <a:pPr/>
              <a:t>‹#›</a:t>
            </a:fld>
            <a:endParaRPr lang="de-DE" altLang="de-DE"/>
          </a:p>
        </p:txBody>
      </p:sp>
    </p:spTree>
    <p:extLst>
      <p:ext uri="{BB962C8B-B14F-4D97-AF65-F5344CB8AC3E}">
        <p14:creationId xmlns:p14="http://schemas.microsoft.com/office/powerpoint/2010/main" val="3288807846"/>
      </p:ext>
    </p:extLst>
  </p:cSld>
  <p:clrMap bg1="lt1" tx1="dk1" bg2="lt2" tx2="dk2" accent1="accent1" accent2="accent2" accent3="accent3" accent4="accent4" accent5="accent5" accent6="accent6" hlink="hlink" folHlink="folHlink"/>
  <p:hf sldNum="0"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Kopfzeilenplatzhalter 1"/>
          <p:cNvSpPr>
            <a:spLocks noGrp="1"/>
          </p:cNvSpPr>
          <p:nvPr>
            <p:ph type="hdr" sz="quarter"/>
          </p:nvPr>
        </p:nvSpPr>
        <p:spPr>
          <a:xfrm>
            <a:off x="0" y="0"/>
            <a:ext cx="3076575" cy="512763"/>
          </a:xfrm>
          <a:prstGeom prst="rect">
            <a:avLst/>
          </a:prstGeom>
        </p:spPr>
        <p:txBody>
          <a:bodyPr vert="horz" lIns="91440" tIns="45720" rIns="91440" bIns="45720" rtlCol="0"/>
          <a:lstStyle>
            <a:lvl1pPr algn="l" eaLnBrk="1" fontAlgn="auto" hangingPunct="1">
              <a:spcBef>
                <a:spcPts val="0"/>
              </a:spcBef>
              <a:spcAft>
                <a:spcPts val="0"/>
              </a:spcAft>
              <a:defRPr sz="1000">
                <a:latin typeface="Arial" pitchFamily="34" charset="0"/>
                <a:ea typeface="+mn-ea"/>
                <a:cs typeface="Arial" pitchFamily="34" charset="0"/>
              </a:defRPr>
            </a:lvl1pPr>
          </a:lstStyle>
          <a:p>
            <a:pPr>
              <a:defRPr/>
            </a:pPr>
            <a:endParaRPr lang="de-DE"/>
          </a:p>
        </p:txBody>
      </p:sp>
      <p:sp>
        <p:nvSpPr>
          <p:cNvPr id="3" name="Datumsplatzhalter 2"/>
          <p:cNvSpPr>
            <a:spLocks noGrp="1"/>
          </p:cNvSpPr>
          <p:nvPr>
            <p:ph type="dt" idx="1"/>
          </p:nvPr>
        </p:nvSpPr>
        <p:spPr>
          <a:xfrm>
            <a:off x="4021138" y="0"/>
            <a:ext cx="3076575" cy="512763"/>
          </a:xfrm>
          <a:prstGeom prst="rect">
            <a:avLst/>
          </a:prstGeom>
        </p:spPr>
        <p:txBody>
          <a:bodyPr vert="horz" wrap="square" lIns="91440" tIns="45720" rIns="91440" bIns="45720" numCol="1" anchor="t" anchorCtr="0" compatLnSpc="1">
            <a:prstTxWarp prst="textNoShape">
              <a:avLst/>
            </a:prstTxWarp>
          </a:bodyPr>
          <a:lstStyle>
            <a:lvl1pPr algn="r" eaLnBrk="1" hangingPunct="1">
              <a:defRPr sz="1000" smtClean="0"/>
            </a:lvl1pPr>
          </a:lstStyle>
          <a:p>
            <a:pPr>
              <a:defRPr/>
            </a:pPr>
            <a:fld id="{1790C4DC-9482-49A4-B8D0-E62533A3BC72}" type="datetimeFigureOut">
              <a:rPr lang="de-DE" altLang="de-DE"/>
              <a:pPr>
                <a:defRPr/>
              </a:pPr>
              <a:t>10.09.2026</a:t>
            </a:fld>
            <a:endParaRPr lang="de-DE" altLang="de-DE"/>
          </a:p>
        </p:txBody>
      </p:sp>
      <p:sp>
        <p:nvSpPr>
          <p:cNvPr id="4" name="Folienbildplatzhalter 3"/>
          <p:cNvSpPr>
            <a:spLocks noGrp="1" noRot="1" noChangeAspect="1"/>
          </p:cNvSpPr>
          <p:nvPr>
            <p:ph type="sldImg" idx="2"/>
          </p:nvPr>
        </p:nvSpPr>
        <p:spPr>
          <a:xfrm>
            <a:off x="479425" y="1279525"/>
            <a:ext cx="6140450" cy="3454400"/>
          </a:xfrm>
          <a:prstGeom prst="rect">
            <a:avLst/>
          </a:prstGeom>
          <a:noFill/>
          <a:ln w="12700">
            <a:solidFill>
              <a:prstClr val="black"/>
            </a:solidFill>
          </a:ln>
        </p:spPr>
        <p:txBody>
          <a:bodyPr vert="horz" lIns="91440" tIns="45720" rIns="91440" bIns="45720" rtlCol="0" anchor="ctr"/>
          <a:lstStyle/>
          <a:p>
            <a:pPr lvl="0"/>
            <a:endParaRPr lang="de-DE" noProof="0"/>
          </a:p>
        </p:txBody>
      </p:sp>
      <p:sp>
        <p:nvSpPr>
          <p:cNvPr id="5" name="Notizenplatzhalter 4"/>
          <p:cNvSpPr>
            <a:spLocks noGrp="1"/>
          </p:cNvSpPr>
          <p:nvPr>
            <p:ph type="body" sz="quarter" idx="3"/>
          </p:nvPr>
        </p:nvSpPr>
        <p:spPr>
          <a:xfrm>
            <a:off x="709613" y="4926013"/>
            <a:ext cx="5680075" cy="4029075"/>
          </a:xfrm>
          <a:prstGeom prst="rect">
            <a:avLst/>
          </a:prstGeom>
        </p:spPr>
        <p:txBody>
          <a:bodyPr vert="horz" wrap="square" lIns="91440" tIns="45720" rIns="91440" bIns="45720" numCol="1" anchor="t" anchorCtr="0" compatLnSpc="1">
            <a:prstTxWarp prst="textNoShape">
              <a:avLst/>
            </a:prstTxWarp>
          </a:bodyPr>
          <a:lstStyle/>
          <a:p>
            <a:pPr lvl="0"/>
            <a:r>
              <a:rPr lang="de-DE" altLang="de-DE" noProof="0"/>
              <a:t>Textmasterformat bearbeiten</a:t>
            </a:r>
          </a:p>
          <a:p>
            <a:pPr lvl="1"/>
            <a:r>
              <a:rPr lang="de-DE" altLang="de-DE" noProof="0"/>
              <a:t>Zweite Ebene</a:t>
            </a:r>
          </a:p>
          <a:p>
            <a:pPr lvl="2"/>
            <a:r>
              <a:rPr lang="de-DE" altLang="de-DE" noProof="0"/>
              <a:t>Dritte Ebene</a:t>
            </a:r>
          </a:p>
          <a:p>
            <a:pPr lvl="3"/>
            <a:r>
              <a:rPr lang="de-DE" altLang="de-DE" noProof="0"/>
              <a:t>Vierte Ebene</a:t>
            </a:r>
          </a:p>
          <a:p>
            <a:pPr lvl="4"/>
            <a:r>
              <a:rPr lang="de-DE" altLang="de-DE" noProof="0"/>
              <a:t>Fünfte Ebene</a:t>
            </a:r>
          </a:p>
        </p:txBody>
      </p:sp>
      <p:sp>
        <p:nvSpPr>
          <p:cNvPr id="6" name="Fußzeilenplatzhalter 5"/>
          <p:cNvSpPr>
            <a:spLocks noGrp="1"/>
          </p:cNvSpPr>
          <p:nvPr>
            <p:ph type="ftr" sz="quarter" idx="4"/>
          </p:nvPr>
        </p:nvSpPr>
        <p:spPr>
          <a:xfrm>
            <a:off x="0" y="9721850"/>
            <a:ext cx="3076575" cy="512763"/>
          </a:xfrm>
          <a:prstGeom prst="rect">
            <a:avLst/>
          </a:prstGeom>
        </p:spPr>
        <p:txBody>
          <a:bodyPr vert="horz" lIns="91440" tIns="45720" rIns="91440" bIns="45720" rtlCol="0" anchor="b"/>
          <a:lstStyle>
            <a:lvl1pPr algn="l" eaLnBrk="1" fontAlgn="auto" hangingPunct="1">
              <a:spcBef>
                <a:spcPts val="0"/>
              </a:spcBef>
              <a:spcAft>
                <a:spcPts val="0"/>
              </a:spcAft>
              <a:defRPr sz="1000">
                <a:latin typeface="Arial" pitchFamily="34" charset="0"/>
                <a:ea typeface="+mn-ea"/>
                <a:cs typeface="Arial" pitchFamily="34" charset="0"/>
              </a:defRPr>
            </a:lvl1pPr>
          </a:lstStyle>
          <a:p>
            <a:pPr>
              <a:defRPr/>
            </a:pPr>
            <a:endParaRPr lang="de-DE"/>
          </a:p>
        </p:txBody>
      </p:sp>
      <p:sp>
        <p:nvSpPr>
          <p:cNvPr id="7" name="Foliennummernplatzhalter 6"/>
          <p:cNvSpPr>
            <a:spLocks noGrp="1"/>
          </p:cNvSpPr>
          <p:nvPr>
            <p:ph type="sldNum" sz="quarter" idx="5"/>
          </p:nvPr>
        </p:nvSpPr>
        <p:spPr>
          <a:xfrm>
            <a:off x="4021138" y="9721850"/>
            <a:ext cx="3076575" cy="512763"/>
          </a:xfrm>
          <a:prstGeom prst="rect">
            <a:avLst/>
          </a:prstGeom>
        </p:spPr>
        <p:txBody>
          <a:bodyPr vert="horz" wrap="square" lIns="91440" tIns="45720" rIns="91440" bIns="45720" numCol="1" anchor="b" anchorCtr="0" compatLnSpc="1">
            <a:prstTxWarp prst="textNoShape">
              <a:avLst/>
            </a:prstTxWarp>
          </a:bodyPr>
          <a:lstStyle>
            <a:lvl1pPr algn="r" eaLnBrk="1" hangingPunct="1">
              <a:defRPr sz="1000"/>
            </a:lvl1pPr>
          </a:lstStyle>
          <a:p>
            <a:fld id="{0EAF6D82-B3B8-4363-BBE0-70F524D86AA3}" type="slidenum">
              <a:rPr lang="de-DE" altLang="de-DE"/>
              <a:pPr/>
              <a:t>‹#›</a:t>
            </a:fld>
            <a:endParaRPr lang="de-DE" altLang="de-DE"/>
          </a:p>
        </p:txBody>
      </p:sp>
    </p:spTree>
    <p:extLst>
      <p:ext uri="{BB962C8B-B14F-4D97-AF65-F5344CB8AC3E}">
        <p14:creationId xmlns:p14="http://schemas.microsoft.com/office/powerpoint/2010/main" val="408667643"/>
      </p:ext>
    </p:extLst>
  </p:cSld>
  <p:clrMap bg1="lt1" tx1="dk1" bg2="lt2" tx2="dk2" accent1="accent1" accent2="accent2" accent3="accent3" accent4="accent4" accent5="accent5" accent6="accent6" hlink="hlink" folHlink="folHlink"/>
  <p:hf sldNum="0" hdr="0" ftr="0" dt="0"/>
  <p:notesStyle>
    <a:lvl1pPr algn="l" rtl="0" eaLnBrk="0" fontAlgn="base" hangingPunct="0">
      <a:spcBef>
        <a:spcPct val="30000"/>
      </a:spcBef>
      <a:spcAft>
        <a:spcPct val="0"/>
      </a:spcAft>
      <a:defRPr sz="1000" kern="1200">
        <a:solidFill>
          <a:schemeClr val="tx1"/>
        </a:solidFill>
        <a:latin typeface="Arial" pitchFamily="34" charset="0"/>
        <a:ea typeface="ＭＳ Ｐゴシック" charset="0"/>
        <a:cs typeface="Arial" pitchFamily="34" charset="0"/>
      </a:defRPr>
    </a:lvl1pPr>
    <a:lvl2pPr marL="457200" algn="l" rtl="0" eaLnBrk="0" fontAlgn="base" hangingPunct="0">
      <a:spcBef>
        <a:spcPct val="30000"/>
      </a:spcBef>
      <a:spcAft>
        <a:spcPct val="0"/>
      </a:spcAft>
      <a:defRPr sz="1000" kern="1200">
        <a:solidFill>
          <a:schemeClr val="tx1"/>
        </a:solidFill>
        <a:latin typeface="Arial" pitchFamily="34" charset="0"/>
        <a:ea typeface="Arial" charset="0"/>
        <a:cs typeface="Arial" pitchFamily="34" charset="0"/>
      </a:defRPr>
    </a:lvl2pPr>
    <a:lvl3pPr marL="914400" algn="l" rtl="0" eaLnBrk="0" fontAlgn="base" hangingPunct="0">
      <a:spcBef>
        <a:spcPct val="30000"/>
      </a:spcBef>
      <a:spcAft>
        <a:spcPct val="0"/>
      </a:spcAft>
      <a:defRPr sz="1000" kern="1200">
        <a:solidFill>
          <a:schemeClr val="tx1"/>
        </a:solidFill>
        <a:latin typeface="Arial" pitchFamily="34" charset="0"/>
        <a:ea typeface="Arial" charset="0"/>
        <a:cs typeface="Arial" pitchFamily="34" charset="0"/>
      </a:defRPr>
    </a:lvl3pPr>
    <a:lvl4pPr marL="1371600" algn="l" rtl="0" eaLnBrk="0" fontAlgn="base" hangingPunct="0">
      <a:spcBef>
        <a:spcPct val="30000"/>
      </a:spcBef>
      <a:spcAft>
        <a:spcPct val="0"/>
      </a:spcAft>
      <a:defRPr sz="1000" kern="1200">
        <a:solidFill>
          <a:schemeClr val="tx1"/>
        </a:solidFill>
        <a:latin typeface="Arial" pitchFamily="34" charset="0"/>
        <a:ea typeface="Arial" charset="0"/>
        <a:cs typeface="Arial" pitchFamily="34" charset="0"/>
      </a:defRPr>
    </a:lvl4pPr>
    <a:lvl5pPr marL="1828800" algn="l" rtl="0" eaLnBrk="0" fontAlgn="base" hangingPunct="0">
      <a:spcBef>
        <a:spcPct val="30000"/>
      </a:spcBef>
      <a:spcAft>
        <a:spcPct val="0"/>
      </a:spcAft>
      <a:defRPr sz="1000" kern="1200">
        <a:solidFill>
          <a:schemeClr val="tx1"/>
        </a:solidFill>
        <a:latin typeface="Arial" pitchFamily="34" charset="0"/>
        <a:ea typeface="Arial" charset="0"/>
        <a:cs typeface="Arial" pitchFamily="34"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DE" dirty="0"/>
          </a:p>
        </p:txBody>
      </p:sp>
    </p:spTree>
    <p:extLst>
      <p:ext uri="{BB962C8B-B14F-4D97-AF65-F5344CB8AC3E}">
        <p14:creationId xmlns:p14="http://schemas.microsoft.com/office/powerpoint/2010/main" val="411763255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DE" dirty="0"/>
          </a:p>
        </p:txBody>
      </p:sp>
    </p:spTree>
    <p:extLst>
      <p:ext uri="{BB962C8B-B14F-4D97-AF65-F5344CB8AC3E}">
        <p14:creationId xmlns:p14="http://schemas.microsoft.com/office/powerpoint/2010/main" val="389868753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DE" dirty="0"/>
          </a:p>
        </p:txBody>
      </p:sp>
    </p:spTree>
    <p:extLst>
      <p:ext uri="{BB962C8B-B14F-4D97-AF65-F5344CB8AC3E}">
        <p14:creationId xmlns:p14="http://schemas.microsoft.com/office/powerpoint/2010/main" val="305795121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kumimoji="1" lang="zh-CN" altLang="en-US" dirty="0"/>
          </a:p>
        </p:txBody>
      </p:sp>
    </p:spTree>
    <p:extLst>
      <p:ext uri="{BB962C8B-B14F-4D97-AF65-F5344CB8AC3E}">
        <p14:creationId xmlns:p14="http://schemas.microsoft.com/office/powerpoint/2010/main" val="1190284218"/>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8" Type="http://schemas.openxmlformats.org/officeDocument/2006/relationships/image" Target="../media/image8.jpeg"/><Relationship Id="rId3" Type="http://schemas.openxmlformats.org/officeDocument/2006/relationships/image" Target="../media/image4.jpeg"/><Relationship Id="rId7" Type="http://schemas.openxmlformats.org/officeDocument/2006/relationships/image" Target="../media/image7.jpeg"/><Relationship Id="rId2" Type="http://schemas.openxmlformats.org/officeDocument/2006/relationships/image" Target="../media/image3.jpeg"/><Relationship Id="rId1" Type="http://schemas.openxmlformats.org/officeDocument/2006/relationships/slideMaster" Target="../slideMasters/slideMaster1.xml"/><Relationship Id="rId6" Type="http://schemas.openxmlformats.org/officeDocument/2006/relationships/image" Target="../media/image6.jpeg"/><Relationship Id="rId5" Type="http://schemas.openxmlformats.org/officeDocument/2006/relationships/image" Target="../media/image5.jpeg"/><Relationship Id="rId4" Type="http://schemas.openxmlformats.org/officeDocument/2006/relationships/image" Target="../media/image1.jpeg"/></Relationships>
</file>

<file path=ppt/slideLayouts/_rels/slideLayout4.xml.rels><?xml version="1.0" encoding="UTF-8" standalone="yes"?>
<Relationships xmlns="http://schemas.openxmlformats.org/package/2006/relationships"><Relationship Id="rId8" Type="http://schemas.openxmlformats.org/officeDocument/2006/relationships/image" Target="../media/image8.jpeg"/><Relationship Id="rId3" Type="http://schemas.openxmlformats.org/officeDocument/2006/relationships/image" Target="../media/image4.jpeg"/><Relationship Id="rId7" Type="http://schemas.openxmlformats.org/officeDocument/2006/relationships/image" Target="../media/image7.jpeg"/><Relationship Id="rId2" Type="http://schemas.openxmlformats.org/officeDocument/2006/relationships/image" Target="../media/image9.jpeg"/><Relationship Id="rId1" Type="http://schemas.openxmlformats.org/officeDocument/2006/relationships/slideMaster" Target="../slideMasters/slideMaster1.xml"/><Relationship Id="rId6" Type="http://schemas.openxmlformats.org/officeDocument/2006/relationships/image" Target="../media/image10.jpeg"/><Relationship Id="rId5" Type="http://schemas.openxmlformats.org/officeDocument/2006/relationships/image" Target="../media/image5.jpeg"/><Relationship Id="rId4" Type="http://schemas.openxmlformats.org/officeDocument/2006/relationships/image" Target="../media/image1.jpeg"/></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el_1/3 Farbe">
    <p:spTree>
      <p:nvGrpSpPr>
        <p:cNvPr id="1" name=""/>
        <p:cNvGrpSpPr/>
        <p:nvPr/>
      </p:nvGrpSpPr>
      <p:grpSpPr>
        <a:xfrm>
          <a:off x="0" y="0"/>
          <a:ext cx="0" cy="0"/>
          <a:chOff x="0" y="0"/>
          <a:chExt cx="0" cy="0"/>
        </a:xfrm>
      </p:grpSpPr>
      <p:sp>
        <p:nvSpPr>
          <p:cNvPr id="4" name="Rechteck 3"/>
          <p:cNvSpPr/>
          <p:nvPr/>
        </p:nvSpPr>
        <p:spPr>
          <a:xfrm>
            <a:off x="0" y="0"/>
            <a:ext cx="12192000" cy="2312988"/>
          </a:xfrm>
          <a:prstGeom prst="rect">
            <a:avLst/>
          </a:prstGeom>
          <a:solidFill>
            <a:srgbClr val="00549F"/>
          </a:solidFill>
          <a:ln>
            <a:noFill/>
          </a:ln>
        </p:spPr>
        <p:style>
          <a:lnRef idx="2">
            <a:schemeClr val="accent1">
              <a:shade val="50000"/>
            </a:schemeClr>
          </a:lnRef>
          <a:fillRef idx="1">
            <a:schemeClr val="accent1"/>
          </a:fillRef>
          <a:effectRef idx="0">
            <a:schemeClr val="accent1"/>
          </a:effectRef>
          <a:fontRef idx="minor">
            <a:schemeClr val="lt1"/>
          </a:fontRef>
        </p:style>
        <p:txBody>
          <a:bodyPr lIns="288000" tIns="0" rIns="288000" bIns="0" anchor="ctr"/>
          <a:lstStyle/>
          <a:p>
            <a:pPr algn="ctr" eaLnBrk="1" fontAlgn="auto" hangingPunct="1">
              <a:spcBef>
                <a:spcPts val="0"/>
              </a:spcBef>
              <a:spcAft>
                <a:spcPts val="0"/>
              </a:spcAft>
              <a:defRPr/>
            </a:pPr>
            <a:endParaRPr lang="de-DE">
              <a:solidFill>
                <a:schemeClr val="bg1"/>
              </a:solidFill>
            </a:endParaRPr>
          </a:p>
        </p:txBody>
      </p:sp>
      <p:sp>
        <p:nvSpPr>
          <p:cNvPr id="5" name="Title 1"/>
          <p:cNvSpPr>
            <a:spLocks noGrp="1"/>
          </p:cNvSpPr>
          <p:nvPr>
            <p:ph type="ctrTitle"/>
          </p:nvPr>
        </p:nvSpPr>
        <p:spPr>
          <a:xfrm>
            <a:off x="385200" y="2487600"/>
            <a:ext cx="11484000" cy="540000"/>
          </a:xfrm>
          <a:prstGeom prst="rect">
            <a:avLst/>
          </a:prstGeom>
        </p:spPr>
        <p:txBody>
          <a:bodyPr lIns="0" tIns="0" rIns="0" bIns="0" anchor="t" anchorCtr="0">
            <a:noAutofit/>
          </a:bodyPr>
          <a:lstStyle>
            <a:lvl1pPr algn="l">
              <a:defRPr sz="3200" b="1">
                <a:solidFill>
                  <a:schemeClr val="tx2"/>
                </a:solidFill>
                <a:latin typeface="Arial" panose="020B0604020202020204" pitchFamily="34" charset="0"/>
                <a:cs typeface="Arial" panose="020B0604020202020204" pitchFamily="34" charset="0"/>
              </a:defRPr>
            </a:lvl1pPr>
          </a:lstStyle>
          <a:p>
            <a:r>
              <a:rPr lang="de-DE" dirty="0"/>
              <a:t>Titelmasterformat durch Klicken bearbeiten</a:t>
            </a:r>
            <a:endParaRPr lang="en-US" dirty="0"/>
          </a:p>
        </p:txBody>
      </p:sp>
      <p:sp>
        <p:nvSpPr>
          <p:cNvPr id="6" name="Subtitle 2"/>
          <p:cNvSpPr>
            <a:spLocks noGrp="1"/>
          </p:cNvSpPr>
          <p:nvPr>
            <p:ph type="subTitle" idx="1"/>
          </p:nvPr>
        </p:nvSpPr>
        <p:spPr>
          <a:xfrm>
            <a:off x="384000" y="2980800"/>
            <a:ext cx="11484000" cy="1655762"/>
          </a:xfrm>
          <a:prstGeom prst="rect">
            <a:avLst/>
          </a:prstGeom>
        </p:spPr>
        <p:txBody>
          <a:bodyPr lIns="0" tIns="0" rIns="0" bIns="0"/>
          <a:lstStyle>
            <a:lvl1pPr marL="0" indent="0" algn="l">
              <a:lnSpc>
                <a:spcPct val="100000"/>
              </a:lnSpc>
              <a:buNone/>
              <a:defRPr sz="20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de-DE"/>
              <a:t>Formatvorlage des Untertitelmasters durch Klicken bearbeiten</a:t>
            </a:r>
            <a:endParaRPr lang="en-US" dirty="0"/>
          </a:p>
        </p:txBody>
      </p:sp>
      <p:pic>
        <p:nvPicPr>
          <p:cNvPr id="7" name="Grafik 6">
            <a:extLst>
              <a:ext uri="{FF2B5EF4-FFF2-40B4-BE49-F238E27FC236}">
                <a16:creationId xmlns:a16="http://schemas.microsoft.com/office/drawing/2014/main" id="{6AB2BAC7-91D1-D841-8CB1-3D2C5967E93D}"/>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8414906" y="6042813"/>
            <a:ext cx="3560038" cy="813600"/>
          </a:xfrm>
          <a:prstGeom prst="rect">
            <a:avLst/>
          </a:prstGeom>
        </p:spPr>
      </p:pic>
      <p:cxnSp>
        <p:nvCxnSpPr>
          <p:cNvPr id="9" name="Gerader Verbinder 4">
            <a:extLst>
              <a:ext uri="{FF2B5EF4-FFF2-40B4-BE49-F238E27FC236}">
                <a16:creationId xmlns:a16="http://schemas.microsoft.com/office/drawing/2014/main" id="{5739C50B-B7B8-D64C-8C2E-A3D57A112470}"/>
              </a:ext>
            </a:extLst>
          </p:cNvPr>
          <p:cNvCxnSpPr/>
          <p:nvPr userDrawn="1"/>
        </p:nvCxnSpPr>
        <p:spPr>
          <a:xfrm>
            <a:off x="360363" y="6040438"/>
            <a:ext cx="11483975"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10" name="Slide Number Placeholder 5"/>
          <p:cNvSpPr txBox="1">
            <a:spLocks/>
          </p:cNvSpPr>
          <p:nvPr userDrawn="1"/>
        </p:nvSpPr>
        <p:spPr>
          <a:xfrm>
            <a:off x="954757" y="6227763"/>
            <a:ext cx="7002462" cy="630237"/>
          </a:xfrm>
          <a:prstGeom prst="rect">
            <a:avLst/>
          </a:prstGeom>
        </p:spPr>
        <p:txBody>
          <a:bodyPr lIns="0" tIns="0" rIns="0" bIns="0"/>
          <a:lstStyle>
            <a:lvl1pPr>
              <a:defRPr sz="2400">
                <a:solidFill>
                  <a:schemeClr val="tx1"/>
                </a:solidFill>
                <a:latin typeface="Arial" pitchFamily="34" charset="0"/>
                <a:ea typeface="ＭＳ Ｐゴシック" pitchFamily="34" charset="-128"/>
              </a:defRPr>
            </a:lvl1pPr>
            <a:lvl2pPr marL="742950" indent="-285750">
              <a:defRPr sz="2400">
                <a:solidFill>
                  <a:schemeClr val="tx1"/>
                </a:solidFill>
                <a:latin typeface="Arial" pitchFamily="34" charset="0"/>
                <a:ea typeface="ＭＳ Ｐゴシック" pitchFamily="34" charset="-128"/>
              </a:defRPr>
            </a:lvl2pPr>
            <a:lvl3pPr marL="1143000" indent="-228600">
              <a:defRPr sz="2400">
                <a:solidFill>
                  <a:schemeClr val="tx1"/>
                </a:solidFill>
                <a:latin typeface="Arial" pitchFamily="34" charset="0"/>
                <a:ea typeface="ＭＳ Ｐゴシック" pitchFamily="34" charset="-128"/>
              </a:defRPr>
            </a:lvl3pPr>
            <a:lvl4pPr marL="1600200" indent="-228600">
              <a:defRPr sz="2400">
                <a:solidFill>
                  <a:schemeClr val="tx1"/>
                </a:solidFill>
                <a:latin typeface="Arial" pitchFamily="34" charset="0"/>
                <a:ea typeface="ＭＳ Ｐゴシック" pitchFamily="34" charset="-128"/>
              </a:defRPr>
            </a:lvl4pPr>
            <a:lvl5pPr marL="2057400" indent="-228600">
              <a:defRPr sz="2400">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pPr eaLnBrk="1" hangingPunct="1">
              <a:defRPr/>
            </a:pPr>
            <a:r>
              <a:rPr lang="de-DE" altLang="de-DE" sz="900" baseline="0" dirty="0">
                <a:solidFill>
                  <a:schemeClr val="tx1"/>
                </a:solidFill>
              </a:rPr>
              <a:t>RWTH Aachen University | International Academy </a:t>
            </a:r>
            <a:endParaRPr lang="de-DE" altLang="de-DE" sz="900" dirty="0">
              <a:solidFill>
                <a:schemeClr val="tx1"/>
              </a:solidFill>
            </a:endParaRPr>
          </a:p>
        </p:txBody>
      </p:sp>
      <p:sp>
        <p:nvSpPr>
          <p:cNvPr id="11" name="Textfeld 13"/>
          <p:cNvSpPr txBox="1">
            <a:spLocks noChangeArrowheads="1"/>
          </p:cNvSpPr>
          <p:nvPr userDrawn="1"/>
        </p:nvSpPr>
        <p:spPr bwMode="auto">
          <a:xfrm>
            <a:off x="360363" y="6227763"/>
            <a:ext cx="730250" cy="39528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Arial" panose="020B0604020202020204" pitchFamily="34" charset="0"/>
                <a:ea typeface="ＭＳ Ｐゴシック" panose="020B0600070205080204" pitchFamily="34" charset="-128"/>
              </a:defRPr>
            </a:lvl1pPr>
            <a:lvl2pPr marL="742950" indent="-285750">
              <a:defRPr>
                <a:solidFill>
                  <a:schemeClr val="tx1"/>
                </a:solidFill>
                <a:latin typeface="Arial" panose="020B0604020202020204" pitchFamily="34" charset="0"/>
                <a:ea typeface="ＭＳ Ｐゴシック" panose="020B0600070205080204" pitchFamily="34" charset="-128"/>
              </a:defRPr>
            </a:lvl2pPr>
            <a:lvl3pPr marL="1143000" indent="-228600">
              <a:defRPr>
                <a:solidFill>
                  <a:schemeClr val="tx1"/>
                </a:solidFill>
                <a:latin typeface="Arial" panose="020B0604020202020204" pitchFamily="34" charset="0"/>
                <a:ea typeface="ＭＳ Ｐゴシック" panose="020B0600070205080204" pitchFamily="34" charset="-128"/>
              </a:defRPr>
            </a:lvl3pPr>
            <a:lvl4pPr marL="1600200" indent="-228600">
              <a:defRPr>
                <a:solidFill>
                  <a:schemeClr val="tx1"/>
                </a:solidFill>
                <a:latin typeface="Arial" panose="020B0604020202020204" pitchFamily="34" charset="0"/>
                <a:ea typeface="ＭＳ Ｐゴシック" panose="020B0600070205080204" pitchFamily="34" charset="-128"/>
              </a:defRPr>
            </a:lvl4pPr>
            <a:lvl5pPr marL="2057400" indent="-228600">
              <a:defRPr>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eaLnBrk="1" hangingPunct="1"/>
            <a:fld id="{4098625E-664F-4FA4-A405-1CA5D786A485}" type="slidenum">
              <a:rPr lang="de-DE" altLang="de-DE" sz="900">
                <a:solidFill>
                  <a:schemeClr val="tx1"/>
                </a:solidFill>
              </a:rPr>
              <a:pPr eaLnBrk="1" hangingPunct="1"/>
              <a:t>‹#›</a:t>
            </a:fld>
            <a:endParaRPr lang="de-DE" altLang="de-DE" sz="900" dirty="0">
              <a:solidFill>
                <a:schemeClr val="tx1"/>
              </a:solidFill>
            </a:endParaRPr>
          </a:p>
        </p:txBody>
      </p:sp>
    </p:spTree>
    <p:extLst>
      <p:ext uri="{BB962C8B-B14F-4D97-AF65-F5344CB8AC3E}">
        <p14:creationId xmlns:p14="http://schemas.microsoft.com/office/powerpoint/2010/main" val="40091844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Titel_1/3 Foto">
    <p:spTree>
      <p:nvGrpSpPr>
        <p:cNvPr id="1" name=""/>
        <p:cNvGrpSpPr/>
        <p:nvPr/>
      </p:nvGrpSpPr>
      <p:grpSpPr>
        <a:xfrm>
          <a:off x="0" y="0"/>
          <a:ext cx="0" cy="0"/>
          <a:chOff x="0" y="0"/>
          <a:chExt cx="0" cy="0"/>
        </a:xfrm>
      </p:grpSpPr>
      <p:pic>
        <p:nvPicPr>
          <p:cNvPr id="2" name="Grafik 1"/>
          <p:cNvPicPr>
            <a:picLocks noChangeAspect="1"/>
          </p:cNvPicPr>
          <p:nvPr userDrawn="1"/>
        </p:nvPicPr>
        <p:blipFill rotWithShape="1">
          <a:blip r:embed="rId2" cstate="hqprint">
            <a:extLst>
              <a:ext uri="{28A0092B-C50C-407E-A947-70E740481C1C}">
                <a14:useLocalDpi xmlns:a14="http://schemas.microsoft.com/office/drawing/2010/main"/>
              </a:ext>
            </a:extLst>
          </a:blip>
          <a:srcRect/>
          <a:stretch/>
        </p:blipFill>
        <p:spPr>
          <a:xfrm>
            <a:off x="0" y="0"/>
            <a:ext cx="12192000" cy="2294313"/>
          </a:xfrm>
          <a:prstGeom prst="rect">
            <a:avLst/>
          </a:prstGeom>
        </p:spPr>
      </p:pic>
      <p:sp>
        <p:nvSpPr>
          <p:cNvPr id="5" name="Title 1"/>
          <p:cNvSpPr>
            <a:spLocks noGrp="1"/>
          </p:cNvSpPr>
          <p:nvPr>
            <p:ph type="ctrTitle"/>
          </p:nvPr>
        </p:nvSpPr>
        <p:spPr>
          <a:xfrm>
            <a:off x="384000" y="2487600"/>
            <a:ext cx="11484000" cy="540000"/>
          </a:xfrm>
          <a:prstGeom prst="rect">
            <a:avLst/>
          </a:prstGeom>
        </p:spPr>
        <p:txBody>
          <a:bodyPr lIns="0" tIns="0" rIns="0" bIns="0" anchor="t" anchorCtr="0">
            <a:noAutofit/>
          </a:bodyPr>
          <a:lstStyle>
            <a:lvl1pPr algn="l">
              <a:defRPr sz="3200" b="1">
                <a:solidFill>
                  <a:schemeClr val="tx2"/>
                </a:solidFill>
                <a:latin typeface="Arial" panose="020B0604020202020204" pitchFamily="34" charset="0"/>
                <a:cs typeface="Arial" panose="020B0604020202020204" pitchFamily="34" charset="0"/>
              </a:defRPr>
            </a:lvl1pPr>
          </a:lstStyle>
          <a:p>
            <a:r>
              <a:rPr lang="de-DE"/>
              <a:t>Titelmasterformat durch Klicken bearbeiten</a:t>
            </a:r>
            <a:endParaRPr lang="en-US" dirty="0"/>
          </a:p>
        </p:txBody>
      </p:sp>
      <p:sp>
        <p:nvSpPr>
          <p:cNvPr id="6" name="Subtitle 2"/>
          <p:cNvSpPr>
            <a:spLocks noGrp="1"/>
          </p:cNvSpPr>
          <p:nvPr>
            <p:ph type="subTitle" idx="1"/>
          </p:nvPr>
        </p:nvSpPr>
        <p:spPr>
          <a:xfrm>
            <a:off x="384000" y="2980800"/>
            <a:ext cx="11484000" cy="1655762"/>
          </a:xfrm>
          <a:prstGeom prst="rect">
            <a:avLst/>
          </a:prstGeom>
        </p:spPr>
        <p:txBody>
          <a:bodyPr lIns="0" tIns="0" rIns="0" bIns="0"/>
          <a:lstStyle>
            <a:lvl1pPr marL="0" indent="0" algn="l">
              <a:lnSpc>
                <a:spcPct val="100000"/>
              </a:lnSpc>
              <a:buNone/>
              <a:defRPr sz="20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de-DE"/>
              <a:t>Formatvorlage des Untertitelmasters durch Klicken bearbeiten</a:t>
            </a:r>
            <a:endParaRPr lang="en-US" dirty="0"/>
          </a:p>
        </p:txBody>
      </p:sp>
      <p:pic>
        <p:nvPicPr>
          <p:cNvPr id="7" name="Grafik 6">
            <a:extLst>
              <a:ext uri="{FF2B5EF4-FFF2-40B4-BE49-F238E27FC236}">
                <a16:creationId xmlns:a16="http://schemas.microsoft.com/office/drawing/2014/main" id="{368FEC0B-7645-C142-BD43-38CE58943FA0}"/>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8414906" y="6042813"/>
            <a:ext cx="3560038" cy="813600"/>
          </a:xfrm>
          <a:prstGeom prst="rect">
            <a:avLst/>
          </a:prstGeom>
        </p:spPr>
      </p:pic>
      <p:cxnSp>
        <p:nvCxnSpPr>
          <p:cNvPr id="8" name="Gerader Verbinder 4">
            <a:extLst>
              <a:ext uri="{FF2B5EF4-FFF2-40B4-BE49-F238E27FC236}">
                <a16:creationId xmlns:a16="http://schemas.microsoft.com/office/drawing/2014/main" id="{1FA62E7D-3049-EE47-806A-4EB5EF217440}"/>
              </a:ext>
            </a:extLst>
          </p:cNvPr>
          <p:cNvCxnSpPr/>
          <p:nvPr userDrawn="1"/>
        </p:nvCxnSpPr>
        <p:spPr>
          <a:xfrm>
            <a:off x="360363" y="6040438"/>
            <a:ext cx="11483975"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989108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Titel_2/3 Foto">
    <p:spTree>
      <p:nvGrpSpPr>
        <p:cNvPr id="1" name=""/>
        <p:cNvGrpSpPr/>
        <p:nvPr/>
      </p:nvGrpSpPr>
      <p:grpSpPr>
        <a:xfrm>
          <a:off x="0" y="0"/>
          <a:ext cx="0" cy="0"/>
          <a:chOff x="0" y="0"/>
          <a:chExt cx="0" cy="0"/>
        </a:xfrm>
      </p:grpSpPr>
      <p:pic>
        <p:nvPicPr>
          <p:cNvPr id="5" name="Grafik 4"/>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8890000" y="0"/>
            <a:ext cx="3312548" cy="2204215"/>
          </a:xfrm>
          <a:prstGeom prst="rect">
            <a:avLst/>
          </a:prstGeom>
        </p:spPr>
      </p:pic>
      <p:pic>
        <p:nvPicPr>
          <p:cNvPr id="2" name="Grafik 1"/>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5089063" y="2311422"/>
            <a:ext cx="3325843" cy="2217229"/>
          </a:xfrm>
          <a:prstGeom prst="rect">
            <a:avLst/>
          </a:prstGeom>
        </p:spPr>
      </p:pic>
      <p:sp>
        <p:nvSpPr>
          <p:cNvPr id="10" name="Title 1"/>
          <p:cNvSpPr>
            <a:spLocks noGrp="1"/>
          </p:cNvSpPr>
          <p:nvPr>
            <p:ph type="ctrTitle"/>
          </p:nvPr>
        </p:nvSpPr>
        <p:spPr>
          <a:xfrm>
            <a:off x="384000" y="4737600"/>
            <a:ext cx="11484000" cy="540000"/>
          </a:xfrm>
          <a:prstGeom prst="rect">
            <a:avLst/>
          </a:prstGeom>
        </p:spPr>
        <p:txBody>
          <a:bodyPr lIns="0" tIns="0" rIns="0" bIns="0" anchor="t" anchorCtr="0">
            <a:noAutofit/>
          </a:bodyPr>
          <a:lstStyle>
            <a:lvl1pPr algn="l">
              <a:defRPr sz="3200" b="1">
                <a:solidFill>
                  <a:schemeClr val="tx2"/>
                </a:solidFill>
                <a:latin typeface="Arial" panose="020B0604020202020204" pitchFamily="34" charset="0"/>
                <a:cs typeface="Arial" panose="020B0604020202020204" pitchFamily="34" charset="0"/>
              </a:defRPr>
            </a:lvl1pPr>
          </a:lstStyle>
          <a:p>
            <a:r>
              <a:rPr lang="de-DE"/>
              <a:t>Titelmasterformat durch Klicken bearbeiten</a:t>
            </a:r>
            <a:endParaRPr lang="en-US" dirty="0"/>
          </a:p>
        </p:txBody>
      </p:sp>
      <p:sp>
        <p:nvSpPr>
          <p:cNvPr id="11" name="Subtitle 2"/>
          <p:cNvSpPr>
            <a:spLocks noGrp="1"/>
          </p:cNvSpPr>
          <p:nvPr>
            <p:ph type="subTitle" idx="1"/>
          </p:nvPr>
        </p:nvSpPr>
        <p:spPr>
          <a:xfrm>
            <a:off x="384000" y="5230801"/>
            <a:ext cx="11484000" cy="812813"/>
          </a:xfrm>
          <a:prstGeom prst="rect">
            <a:avLst/>
          </a:prstGeom>
        </p:spPr>
        <p:txBody>
          <a:bodyPr lIns="0" tIns="0" rIns="0" bIns="0"/>
          <a:lstStyle>
            <a:lvl1pPr marL="0" indent="0" algn="l">
              <a:lnSpc>
                <a:spcPct val="100000"/>
              </a:lnSpc>
              <a:buNone/>
              <a:defRPr sz="20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de-DE"/>
              <a:t>Formatvorlage des Untertitelmasters durch Klicken bearbeiten</a:t>
            </a:r>
            <a:endParaRPr lang="en-US" dirty="0"/>
          </a:p>
        </p:txBody>
      </p:sp>
      <p:pic>
        <p:nvPicPr>
          <p:cNvPr id="8" name="Grafik 7">
            <a:extLst>
              <a:ext uri="{FF2B5EF4-FFF2-40B4-BE49-F238E27FC236}">
                <a16:creationId xmlns:a16="http://schemas.microsoft.com/office/drawing/2014/main" id="{DA8878BC-9A46-5442-8231-2AA3F6EAC713}"/>
              </a:ext>
            </a:extLst>
          </p:cNvPr>
          <p:cNvPicPr>
            <a:picLocks noChangeAspect="1"/>
          </p:cNvPicPr>
          <p:nvPr userDrawn="1"/>
        </p:nvPicPr>
        <p:blipFill>
          <a:blip r:embed="rId4" cstate="print">
            <a:extLst>
              <a:ext uri="{28A0092B-C50C-407E-A947-70E740481C1C}">
                <a14:useLocalDpi xmlns:a14="http://schemas.microsoft.com/office/drawing/2010/main"/>
              </a:ext>
            </a:extLst>
          </a:blip>
          <a:stretch>
            <a:fillRect/>
          </a:stretch>
        </p:blipFill>
        <p:spPr>
          <a:xfrm>
            <a:off x="8414906" y="6042813"/>
            <a:ext cx="3560038" cy="813600"/>
          </a:xfrm>
          <a:prstGeom prst="rect">
            <a:avLst/>
          </a:prstGeom>
        </p:spPr>
      </p:pic>
      <p:cxnSp>
        <p:nvCxnSpPr>
          <p:cNvPr id="9" name="Gerader Verbinder 4">
            <a:extLst>
              <a:ext uri="{FF2B5EF4-FFF2-40B4-BE49-F238E27FC236}">
                <a16:creationId xmlns:a16="http://schemas.microsoft.com/office/drawing/2014/main" id="{B493A33C-DCB2-F949-9BBC-19840EBED577}"/>
              </a:ext>
            </a:extLst>
          </p:cNvPr>
          <p:cNvCxnSpPr/>
          <p:nvPr userDrawn="1"/>
        </p:nvCxnSpPr>
        <p:spPr>
          <a:xfrm>
            <a:off x="360363" y="6040438"/>
            <a:ext cx="11483975"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pic>
        <p:nvPicPr>
          <p:cNvPr id="13" name="Grafik 12"/>
          <p:cNvPicPr>
            <a:picLocks noChangeAspect="1"/>
          </p:cNvPicPr>
          <p:nvPr userDrawn="1"/>
        </p:nvPicPr>
        <p:blipFill rotWithShape="1">
          <a:blip r:embed="rId5" cstate="hqprint">
            <a:extLst>
              <a:ext uri="{28A0092B-C50C-407E-A947-70E740481C1C}">
                <a14:useLocalDpi xmlns:a14="http://schemas.microsoft.com/office/drawing/2010/main"/>
              </a:ext>
            </a:extLst>
          </a:blip>
          <a:srcRect/>
          <a:stretch/>
        </p:blipFill>
        <p:spPr>
          <a:xfrm>
            <a:off x="1" y="2311422"/>
            <a:ext cx="4962697" cy="2210702"/>
          </a:xfrm>
          <a:prstGeom prst="rect">
            <a:avLst/>
          </a:prstGeom>
        </p:spPr>
      </p:pic>
      <p:pic>
        <p:nvPicPr>
          <p:cNvPr id="14" name="Grafik 13"/>
          <p:cNvPicPr>
            <a:picLocks noChangeAspect="1"/>
          </p:cNvPicPr>
          <p:nvPr userDrawn="1"/>
        </p:nvPicPr>
        <p:blipFill>
          <a:blip r:embed="rId6" cstate="print">
            <a:extLst>
              <a:ext uri="{28A0092B-C50C-407E-A947-70E740481C1C}">
                <a14:useLocalDpi xmlns:a14="http://schemas.microsoft.com/office/drawing/2010/main"/>
              </a:ext>
            </a:extLst>
          </a:blip>
          <a:stretch>
            <a:fillRect/>
          </a:stretch>
        </p:blipFill>
        <p:spPr>
          <a:xfrm>
            <a:off x="0" y="1"/>
            <a:ext cx="3316434" cy="2210301"/>
          </a:xfrm>
          <a:prstGeom prst="rect">
            <a:avLst/>
          </a:prstGeom>
        </p:spPr>
      </p:pic>
      <p:pic>
        <p:nvPicPr>
          <p:cNvPr id="15" name="Grafik 14"/>
          <p:cNvPicPr>
            <a:picLocks noChangeAspect="1"/>
          </p:cNvPicPr>
          <p:nvPr userDrawn="1"/>
        </p:nvPicPr>
        <p:blipFill rotWithShape="1">
          <a:blip r:embed="rId7" cstate="hqprint">
            <a:extLst>
              <a:ext uri="{28A0092B-C50C-407E-A947-70E740481C1C}">
                <a14:useLocalDpi xmlns:a14="http://schemas.microsoft.com/office/drawing/2010/main"/>
              </a:ext>
            </a:extLst>
          </a:blip>
          <a:srcRect/>
          <a:stretch/>
        </p:blipFill>
        <p:spPr>
          <a:xfrm>
            <a:off x="3424289" y="0"/>
            <a:ext cx="5345638" cy="2202873"/>
          </a:xfrm>
          <a:prstGeom prst="rect">
            <a:avLst/>
          </a:prstGeom>
        </p:spPr>
      </p:pic>
      <p:pic>
        <p:nvPicPr>
          <p:cNvPr id="6" name="Picture 5" descr="A picture containing person, indoor, wall, microscope&#10;&#10;Description automatically generated">
            <a:extLst>
              <a:ext uri="{FF2B5EF4-FFF2-40B4-BE49-F238E27FC236}">
                <a16:creationId xmlns:a16="http://schemas.microsoft.com/office/drawing/2014/main" id="{86655941-EFA9-6A48-98DB-75D6B1A9BC19}"/>
              </a:ext>
            </a:extLst>
          </p:cNvPr>
          <p:cNvPicPr>
            <a:picLocks noChangeAspect="1"/>
          </p:cNvPicPr>
          <p:nvPr userDrawn="1"/>
        </p:nvPicPr>
        <p:blipFill rotWithShape="1">
          <a:blip r:embed="rId8" cstate="print">
            <a:extLst>
              <a:ext uri="{28A0092B-C50C-407E-A947-70E740481C1C}">
                <a14:useLocalDpi xmlns:a14="http://schemas.microsoft.com/office/drawing/2010/main"/>
              </a:ext>
            </a:extLst>
          </a:blip>
          <a:srcRect/>
          <a:stretch/>
        </p:blipFill>
        <p:spPr>
          <a:xfrm>
            <a:off x="8541271" y="2311422"/>
            <a:ext cx="3661277" cy="2217229"/>
          </a:xfrm>
          <a:prstGeom prst="rect">
            <a:avLst/>
          </a:prstGeom>
        </p:spPr>
      </p:pic>
    </p:spTree>
    <p:extLst>
      <p:ext uri="{BB962C8B-B14F-4D97-AF65-F5344CB8AC3E}">
        <p14:creationId xmlns:p14="http://schemas.microsoft.com/office/powerpoint/2010/main" val="16027967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userDrawn="1">
  <p:cSld name="1_Titel_2/3 Foto">
    <p:spTree>
      <p:nvGrpSpPr>
        <p:cNvPr id="1" name=""/>
        <p:cNvGrpSpPr/>
        <p:nvPr/>
      </p:nvGrpSpPr>
      <p:grpSpPr>
        <a:xfrm>
          <a:off x="0" y="0"/>
          <a:ext cx="0" cy="0"/>
          <a:chOff x="0" y="0"/>
          <a:chExt cx="0" cy="0"/>
        </a:xfrm>
      </p:grpSpPr>
      <p:pic>
        <p:nvPicPr>
          <p:cNvPr id="5" name="Grafik 4"/>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8892467" y="0"/>
            <a:ext cx="3307614" cy="2204215"/>
          </a:xfrm>
          <a:prstGeom prst="rect">
            <a:avLst/>
          </a:prstGeom>
        </p:spPr>
      </p:pic>
      <p:pic>
        <p:nvPicPr>
          <p:cNvPr id="2" name="Grafik 1"/>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5089063" y="2311422"/>
            <a:ext cx="3325843" cy="2217229"/>
          </a:xfrm>
          <a:prstGeom prst="rect">
            <a:avLst/>
          </a:prstGeom>
        </p:spPr>
      </p:pic>
      <p:sp>
        <p:nvSpPr>
          <p:cNvPr id="10" name="Title 1"/>
          <p:cNvSpPr>
            <a:spLocks noGrp="1"/>
          </p:cNvSpPr>
          <p:nvPr>
            <p:ph type="ctrTitle"/>
          </p:nvPr>
        </p:nvSpPr>
        <p:spPr>
          <a:xfrm>
            <a:off x="384000" y="4737600"/>
            <a:ext cx="11484000" cy="540000"/>
          </a:xfrm>
          <a:prstGeom prst="rect">
            <a:avLst/>
          </a:prstGeom>
        </p:spPr>
        <p:txBody>
          <a:bodyPr lIns="0" tIns="0" rIns="0" bIns="0" anchor="t" anchorCtr="0">
            <a:noAutofit/>
          </a:bodyPr>
          <a:lstStyle>
            <a:lvl1pPr algn="l">
              <a:defRPr sz="3200" b="1">
                <a:solidFill>
                  <a:schemeClr val="tx2"/>
                </a:solidFill>
                <a:latin typeface="Arial" panose="020B0604020202020204" pitchFamily="34" charset="0"/>
                <a:cs typeface="Arial" panose="020B0604020202020204" pitchFamily="34" charset="0"/>
              </a:defRPr>
            </a:lvl1pPr>
          </a:lstStyle>
          <a:p>
            <a:r>
              <a:rPr lang="de-DE"/>
              <a:t>Titelmasterformat durch Klicken bearbeiten</a:t>
            </a:r>
            <a:endParaRPr lang="en-US" dirty="0"/>
          </a:p>
        </p:txBody>
      </p:sp>
      <p:sp>
        <p:nvSpPr>
          <p:cNvPr id="11" name="Subtitle 2"/>
          <p:cNvSpPr>
            <a:spLocks noGrp="1"/>
          </p:cNvSpPr>
          <p:nvPr>
            <p:ph type="subTitle" idx="1"/>
          </p:nvPr>
        </p:nvSpPr>
        <p:spPr>
          <a:xfrm>
            <a:off x="384000" y="5230801"/>
            <a:ext cx="11484000" cy="812813"/>
          </a:xfrm>
          <a:prstGeom prst="rect">
            <a:avLst/>
          </a:prstGeom>
        </p:spPr>
        <p:txBody>
          <a:bodyPr lIns="0" tIns="0" rIns="0" bIns="0"/>
          <a:lstStyle>
            <a:lvl1pPr marL="0" indent="0" algn="l">
              <a:lnSpc>
                <a:spcPct val="100000"/>
              </a:lnSpc>
              <a:buNone/>
              <a:defRPr sz="20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de-DE"/>
              <a:t>Formatvorlage des Untertitelmasters durch Klicken bearbeiten</a:t>
            </a:r>
            <a:endParaRPr lang="en-US" dirty="0"/>
          </a:p>
        </p:txBody>
      </p:sp>
      <p:pic>
        <p:nvPicPr>
          <p:cNvPr id="8" name="Grafik 7">
            <a:extLst>
              <a:ext uri="{FF2B5EF4-FFF2-40B4-BE49-F238E27FC236}">
                <a16:creationId xmlns:a16="http://schemas.microsoft.com/office/drawing/2014/main" id="{DA8878BC-9A46-5442-8231-2AA3F6EAC713}"/>
              </a:ext>
            </a:extLst>
          </p:cNvPr>
          <p:cNvPicPr>
            <a:picLocks noChangeAspect="1"/>
          </p:cNvPicPr>
          <p:nvPr userDrawn="1"/>
        </p:nvPicPr>
        <p:blipFill>
          <a:blip r:embed="rId4" cstate="print">
            <a:extLst>
              <a:ext uri="{28A0092B-C50C-407E-A947-70E740481C1C}">
                <a14:useLocalDpi xmlns:a14="http://schemas.microsoft.com/office/drawing/2010/main"/>
              </a:ext>
            </a:extLst>
          </a:blip>
          <a:stretch>
            <a:fillRect/>
          </a:stretch>
        </p:blipFill>
        <p:spPr>
          <a:xfrm>
            <a:off x="8414906" y="6042813"/>
            <a:ext cx="3560038" cy="813600"/>
          </a:xfrm>
          <a:prstGeom prst="rect">
            <a:avLst/>
          </a:prstGeom>
        </p:spPr>
      </p:pic>
      <p:cxnSp>
        <p:nvCxnSpPr>
          <p:cNvPr id="9" name="Gerader Verbinder 4">
            <a:extLst>
              <a:ext uri="{FF2B5EF4-FFF2-40B4-BE49-F238E27FC236}">
                <a16:creationId xmlns:a16="http://schemas.microsoft.com/office/drawing/2014/main" id="{B493A33C-DCB2-F949-9BBC-19840EBED577}"/>
              </a:ext>
            </a:extLst>
          </p:cNvPr>
          <p:cNvCxnSpPr/>
          <p:nvPr userDrawn="1"/>
        </p:nvCxnSpPr>
        <p:spPr>
          <a:xfrm>
            <a:off x="360363" y="6040438"/>
            <a:ext cx="11483975"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pic>
        <p:nvPicPr>
          <p:cNvPr id="13" name="Grafik 12"/>
          <p:cNvPicPr>
            <a:picLocks noChangeAspect="1"/>
          </p:cNvPicPr>
          <p:nvPr userDrawn="1"/>
        </p:nvPicPr>
        <p:blipFill rotWithShape="1">
          <a:blip r:embed="rId5" cstate="hqprint">
            <a:extLst>
              <a:ext uri="{28A0092B-C50C-407E-A947-70E740481C1C}">
                <a14:useLocalDpi xmlns:a14="http://schemas.microsoft.com/office/drawing/2010/main"/>
              </a:ext>
            </a:extLst>
          </a:blip>
          <a:srcRect/>
          <a:stretch/>
        </p:blipFill>
        <p:spPr>
          <a:xfrm>
            <a:off x="1" y="2311422"/>
            <a:ext cx="4962697" cy="2210702"/>
          </a:xfrm>
          <a:prstGeom prst="rect">
            <a:avLst/>
          </a:prstGeom>
        </p:spPr>
      </p:pic>
      <p:pic>
        <p:nvPicPr>
          <p:cNvPr id="14" name="Grafik 13"/>
          <p:cNvPicPr>
            <a:picLocks noChangeAspect="1"/>
          </p:cNvPicPr>
          <p:nvPr userDrawn="1"/>
        </p:nvPicPr>
        <p:blipFill>
          <a:blip r:embed="rId6" cstate="print">
            <a:extLst>
              <a:ext uri="{28A0092B-C50C-407E-A947-70E740481C1C}">
                <a14:useLocalDpi xmlns:a14="http://schemas.microsoft.com/office/drawing/2010/main"/>
              </a:ext>
            </a:extLst>
          </a:blip>
          <a:stretch>
            <a:fillRect/>
          </a:stretch>
        </p:blipFill>
        <p:spPr>
          <a:xfrm>
            <a:off x="0" y="1"/>
            <a:ext cx="3316433" cy="2210301"/>
          </a:xfrm>
          <a:prstGeom prst="rect">
            <a:avLst/>
          </a:prstGeom>
        </p:spPr>
      </p:pic>
      <p:pic>
        <p:nvPicPr>
          <p:cNvPr id="15" name="Grafik 14"/>
          <p:cNvPicPr>
            <a:picLocks noChangeAspect="1"/>
          </p:cNvPicPr>
          <p:nvPr userDrawn="1"/>
        </p:nvPicPr>
        <p:blipFill rotWithShape="1">
          <a:blip r:embed="rId7" cstate="hqprint">
            <a:extLst>
              <a:ext uri="{28A0092B-C50C-407E-A947-70E740481C1C}">
                <a14:useLocalDpi xmlns:a14="http://schemas.microsoft.com/office/drawing/2010/main"/>
              </a:ext>
            </a:extLst>
          </a:blip>
          <a:srcRect/>
          <a:stretch/>
        </p:blipFill>
        <p:spPr>
          <a:xfrm>
            <a:off x="3424289" y="0"/>
            <a:ext cx="5345638" cy="2202873"/>
          </a:xfrm>
          <a:prstGeom prst="rect">
            <a:avLst/>
          </a:prstGeom>
        </p:spPr>
      </p:pic>
      <p:pic>
        <p:nvPicPr>
          <p:cNvPr id="16" name="Picture 15" descr="A picture containing person, indoor, wall, microscope&#10;&#10;Description automatically generated">
            <a:extLst>
              <a:ext uri="{FF2B5EF4-FFF2-40B4-BE49-F238E27FC236}">
                <a16:creationId xmlns:a16="http://schemas.microsoft.com/office/drawing/2014/main" id="{FEF69AF8-AC56-9541-9B07-8A46D90A6DC4}"/>
              </a:ext>
            </a:extLst>
          </p:cNvPr>
          <p:cNvPicPr>
            <a:picLocks noChangeAspect="1"/>
          </p:cNvPicPr>
          <p:nvPr userDrawn="1"/>
        </p:nvPicPr>
        <p:blipFill rotWithShape="1">
          <a:blip r:embed="rId8" cstate="print">
            <a:extLst>
              <a:ext uri="{28A0092B-C50C-407E-A947-70E740481C1C}">
                <a14:useLocalDpi xmlns:a14="http://schemas.microsoft.com/office/drawing/2010/main"/>
              </a:ext>
            </a:extLst>
          </a:blip>
          <a:srcRect/>
          <a:stretch/>
        </p:blipFill>
        <p:spPr>
          <a:xfrm>
            <a:off x="8541271" y="2311422"/>
            <a:ext cx="3661277" cy="2217229"/>
          </a:xfrm>
          <a:prstGeom prst="rect">
            <a:avLst/>
          </a:prstGeom>
        </p:spPr>
      </p:pic>
    </p:spTree>
    <p:extLst>
      <p:ext uri="{BB962C8B-B14F-4D97-AF65-F5344CB8AC3E}">
        <p14:creationId xmlns:p14="http://schemas.microsoft.com/office/powerpoint/2010/main" val="9896319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preserve="1" userDrawn="1">
  <p:cSld name="Titel_Text">
    <p:spTree>
      <p:nvGrpSpPr>
        <p:cNvPr id="1" name=""/>
        <p:cNvGrpSpPr/>
        <p:nvPr/>
      </p:nvGrpSpPr>
      <p:grpSpPr>
        <a:xfrm>
          <a:off x="0" y="0"/>
          <a:ext cx="0" cy="0"/>
          <a:chOff x="0" y="0"/>
          <a:chExt cx="0" cy="0"/>
        </a:xfrm>
      </p:grpSpPr>
      <p:pic>
        <p:nvPicPr>
          <p:cNvPr id="6" name="Grafik 5"/>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8414906" y="6042813"/>
            <a:ext cx="3560038" cy="813600"/>
          </a:xfrm>
          <a:prstGeom prst="rect">
            <a:avLst/>
          </a:prstGeom>
        </p:spPr>
      </p:pic>
      <p:cxnSp>
        <p:nvCxnSpPr>
          <p:cNvPr id="5" name="Gerader Verbinder 4"/>
          <p:cNvCxnSpPr/>
          <p:nvPr/>
        </p:nvCxnSpPr>
        <p:spPr>
          <a:xfrm>
            <a:off x="360363" y="6040438"/>
            <a:ext cx="11483975"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7" name="Title 1"/>
          <p:cNvSpPr>
            <a:spLocks noGrp="1"/>
          </p:cNvSpPr>
          <p:nvPr>
            <p:ph type="ctrTitle"/>
          </p:nvPr>
        </p:nvSpPr>
        <p:spPr>
          <a:xfrm>
            <a:off x="384000" y="2487600"/>
            <a:ext cx="11484000" cy="540000"/>
          </a:xfrm>
          <a:prstGeom prst="rect">
            <a:avLst/>
          </a:prstGeom>
        </p:spPr>
        <p:txBody>
          <a:bodyPr lIns="0" tIns="0" rIns="0" bIns="0" anchor="t" anchorCtr="0">
            <a:noAutofit/>
          </a:bodyPr>
          <a:lstStyle>
            <a:lvl1pPr algn="l">
              <a:defRPr sz="3200" b="1">
                <a:solidFill>
                  <a:schemeClr val="tx2"/>
                </a:solidFill>
                <a:latin typeface="Arial" panose="020B0604020202020204" pitchFamily="34" charset="0"/>
                <a:cs typeface="Arial" panose="020B0604020202020204" pitchFamily="34" charset="0"/>
              </a:defRPr>
            </a:lvl1pPr>
          </a:lstStyle>
          <a:p>
            <a:r>
              <a:rPr lang="de-DE"/>
              <a:t>Titelmasterformat durch Klicken bearbeiten</a:t>
            </a:r>
            <a:endParaRPr lang="en-US" dirty="0"/>
          </a:p>
        </p:txBody>
      </p:sp>
      <p:sp>
        <p:nvSpPr>
          <p:cNvPr id="12" name="Subtitle 2"/>
          <p:cNvSpPr>
            <a:spLocks noGrp="1"/>
          </p:cNvSpPr>
          <p:nvPr>
            <p:ph type="subTitle" idx="1"/>
          </p:nvPr>
        </p:nvSpPr>
        <p:spPr>
          <a:xfrm>
            <a:off x="384000" y="2980800"/>
            <a:ext cx="11484000" cy="1655762"/>
          </a:xfrm>
          <a:prstGeom prst="rect">
            <a:avLst/>
          </a:prstGeom>
        </p:spPr>
        <p:txBody>
          <a:bodyPr lIns="0" tIns="0" rIns="0" bIns="0"/>
          <a:lstStyle>
            <a:lvl1pPr marL="0" indent="0" algn="l">
              <a:lnSpc>
                <a:spcPct val="100000"/>
              </a:lnSpc>
              <a:buNone/>
              <a:defRPr sz="20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de-DE"/>
              <a:t>Formatvorlage des Untertitelmasters durch Klicken bearbeiten</a:t>
            </a:r>
            <a:endParaRPr lang="en-US" dirty="0"/>
          </a:p>
        </p:txBody>
      </p:sp>
    </p:spTree>
    <p:extLst>
      <p:ext uri="{BB962C8B-B14F-4D97-AF65-F5344CB8AC3E}">
        <p14:creationId xmlns:p14="http://schemas.microsoft.com/office/powerpoint/2010/main" val="22262172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preserve="1" userDrawn="1">
  <p:cSld name="Titel_mittig, horizontale Linie">
    <p:spTree>
      <p:nvGrpSpPr>
        <p:cNvPr id="1" name=""/>
        <p:cNvGrpSpPr/>
        <p:nvPr/>
      </p:nvGrpSpPr>
      <p:grpSpPr>
        <a:xfrm>
          <a:off x="0" y="0"/>
          <a:ext cx="0" cy="0"/>
          <a:chOff x="0" y="0"/>
          <a:chExt cx="0" cy="0"/>
        </a:xfrm>
      </p:grpSpPr>
      <p:cxnSp>
        <p:nvCxnSpPr>
          <p:cNvPr id="4" name="Gerader Verbinder 3"/>
          <p:cNvCxnSpPr/>
          <p:nvPr/>
        </p:nvCxnSpPr>
        <p:spPr>
          <a:xfrm>
            <a:off x="392113" y="3036888"/>
            <a:ext cx="11483975"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8" name="Title 1"/>
          <p:cNvSpPr>
            <a:spLocks noGrp="1"/>
          </p:cNvSpPr>
          <p:nvPr>
            <p:ph type="ctrTitle"/>
          </p:nvPr>
        </p:nvSpPr>
        <p:spPr>
          <a:xfrm>
            <a:off x="384000" y="2487600"/>
            <a:ext cx="11484000" cy="540000"/>
          </a:xfrm>
          <a:prstGeom prst="rect">
            <a:avLst/>
          </a:prstGeom>
        </p:spPr>
        <p:txBody>
          <a:bodyPr lIns="0" tIns="0" rIns="0" bIns="0" anchor="t" anchorCtr="0">
            <a:noAutofit/>
          </a:bodyPr>
          <a:lstStyle>
            <a:lvl1pPr algn="l">
              <a:defRPr sz="3200" b="1">
                <a:solidFill>
                  <a:schemeClr val="tx2"/>
                </a:solidFill>
                <a:latin typeface="Arial" panose="020B0604020202020204" pitchFamily="34" charset="0"/>
                <a:cs typeface="Arial" panose="020B0604020202020204" pitchFamily="34" charset="0"/>
              </a:defRPr>
            </a:lvl1pPr>
          </a:lstStyle>
          <a:p>
            <a:r>
              <a:rPr lang="de-DE"/>
              <a:t>Titelmasterformat durch Klicken bearbeiten</a:t>
            </a:r>
            <a:endParaRPr lang="en-US" dirty="0"/>
          </a:p>
        </p:txBody>
      </p:sp>
      <p:sp>
        <p:nvSpPr>
          <p:cNvPr id="9" name="Subtitle 2"/>
          <p:cNvSpPr>
            <a:spLocks noGrp="1"/>
          </p:cNvSpPr>
          <p:nvPr>
            <p:ph type="subTitle" idx="1"/>
          </p:nvPr>
        </p:nvSpPr>
        <p:spPr>
          <a:xfrm>
            <a:off x="384000" y="3196800"/>
            <a:ext cx="11484000" cy="1655762"/>
          </a:xfrm>
          <a:prstGeom prst="rect">
            <a:avLst/>
          </a:prstGeom>
        </p:spPr>
        <p:txBody>
          <a:bodyPr lIns="0" tIns="0" rIns="0" bIns="0"/>
          <a:lstStyle>
            <a:lvl1pPr marL="0" indent="0" algn="l">
              <a:lnSpc>
                <a:spcPct val="100000"/>
              </a:lnSpc>
              <a:buNone/>
              <a:defRPr sz="20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de-DE"/>
              <a:t>Formatvorlage des Untertitelmasters durch Klicken bearbeiten</a:t>
            </a:r>
            <a:endParaRPr lang="en-US" dirty="0"/>
          </a:p>
        </p:txBody>
      </p:sp>
      <p:pic>
        <p:nvPicPr>
          <p:cNvPr id="7" name="Grafik 6">
            <a:extLst>
              <a:ext uri="{FF2B5EF4-FFF2-40B4-BE49-F238E27FC236}">
                <a16:creationId xmlns:a16="http://schemas.microsoft.com/office/drawing/2014/main" id="{A6A43C7F-79D6-6A4A-B251-ABDFB6F39D80}"/>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8414906" y="6042813"/>
            <a:ext cx="3560038" cy="813600"/>
          </a:xfrm>
          <a:prstGeom prst="rect">
            <a:avLst/>
          </a:prstGeom>
        </p:spPr>
      </p:pic>
      <p:cxnSp>
        <p:nvCxnSpPr>
          <p:cNvPr id="10" name="Gerader Verbinder 4">
            <a:extLst>
              <a:ext uri="{FF2B5EF4-FFF2-40B4-BE49-F238E27FC236}">
                <a16:creationId xmlns:a16="http://schemas.microsoft.com/office/drawing/2014/main" id="{02E7D366-7BB0-4F4E-849C-FB53AF895B87}"/>
              </a:ext>
            </a:extLst>
          </p:cNvPr>
          <p:cNvCxnSpPr/>
          <p:nvPr userDrawn="1"/>
        </p:nvCxnSpPr>
        <p:spPr>
          <a:xfrm>
            <a:off x="360363" y="6040438"/>
            <a:ext cx="11483975"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8564761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Inhalt_Aufzählung">
    <p:spTree>
      <p:nvGrpSpPr>
        <p:cNvPr id="1" name=""/>
        <p:cNvGrpSpPr/>
        <p:nvPr/>
      </p:nvGrpSpPr>
      <p:grpSpPr>
        <a:xfrm>
          <a:off x="0" y="0"/>
          <a:ext cx="0" cy="0"/>
          <a:chOff x="0" y="0"/>
          <a:chExt cx="0" cy="0"/>
        </a:xfrm>
      </p:grpSpPr>
      <p:sp>
        <p:nvSpPr>
          <p:cNvPr id="12" name="Textplatzhalter 11"/>
          <p:cNvSpPr>
            <a:spLocks noGrp="1"/>
          </p:cNvSpPr>
          <p:nvPr>
            <p:ph type="body" sz="quarter" idx="13"/>
          </p:nvPr>
        </p:nvSpPr>
        <p:spPr>
          <a:xfrm>
            <a:off x="373038" y="1684800"/>
            <a:ext cx="11484000" cy="3193200"/>
          </a:xfrm>
          <a:prstGeom prst="rect">
            <a:avLst/>
          </a:prstGeom>
        </p:spPr>
        <p:txBody>
          <a:bodyPr lIns="0" tIns="0" rIns="0" bIns="0"/>
          <a:lstStyle/>
          <a:p>
            <a:pPr lvl="0"/>
            <a:r>
              <a:rPr lang="de-DE" dirty="0"/>
              <a:t>Textmasterformat bearbeiten</a:t>
            </a:r>
          </a:p>
          <a:p>
            <a:pPr lvl="1"/>
            <a:r>
              <a:rPr lang="de-DE" dirty="0"/>
              <a:t>Zweite Ebene</a:t>
            </a:r>
          </a:p>
          <a:p>
            <a:pPr lvl="2"/>
            <a:r>
              <a:rPr lang="de-DE" dirty="0"/>
              <a:t>Dritte Ebene</a:t>
            </a:r>
          </a:p>
          <a:p>
            <a:pPr lvl="3"/>
            <a:r>
              <a:rPr lang="de-DE" dirty="0"/>
              <a:t>Vierte Ebene</a:t>
            </a:r>
          </a:p>
        </p:txBody>
      </p:sp>
      <p:sp>
        <p:nvSpPr>
          <p:cNvPr id="5" name="Title 1"/>
          <p:cNvSpPr>
            <a:spLocks noGrp="1"/>
          </p:cNvSpPr>
          <p:nvPr>
            <p:ph type="title"/>
          </p:nvPr>
        </p:nvSpPr>
        <p:spPr>
          <a:xfrm>
            <a:off x="384000" y="201600"/>
            <a:ext cx="11484000" cy="543600"/>
          </a:xfrm>
          <a:prstGeom prst="rect">
            <a:avLst/>
          </a:prstGeom>
        </p:spPr>
        <p:txBody>
          <a:bodyPr lIns="0" tIns="0" rIns="0" bIns="0" anchor="b" anchorCtr="0"/>
          <a:lstStyle>
            <a:lvl1pPr algn="l">
              <a:defRPr sz="2000" b="1">
                <a:solidFill>
                  <a:schemeClr val="tx2"/>
                </a:solidFill>
              </a:defRPr>
            </a:lvl1pPr>
          </a:lstStyle>
          <a:p>
            <a:r>
              <a:rPr lang="de-DE"/>
              <a:t>Titelmasterformat durch Klicken bearbeiten</a:t>
            </a:r>
            <a:endParaRPr lang="en-US" dirty="0"/>
          </a:p>
        </p:txBody>
      </p:sp>
      <p:sp>
        <p:nvSpPr>
          <p:cNvPr id="6" name="Content Placeholder 2"/>
          <p:cNvSpPr>
            <a:spLocks noGrp="1"/>
          </p:cNvSpPr>
          <p:nvPr>
            <p:ph idx="1"/>
          </p:nvPr>
        </p:nvSpPr>
        <p:spPr>
          <a:xfrm>
            <a:off x="384000" y="1152000"/>
            <a:ext cx="11484000" cy="252000"/>
          </a:xfrm>
          <a:prstGeom prst="rect">
            <a:avLst/>
          </a:prstGeom>
          <a:noFill/>
        </p:spPr>
        <p:txBody>
          <a:bodyPr lIns="0" tIns="0" rIns="0" bIns="0"/>
          <a:lstStyle>
            <a:lvl1pPr marL="0" indent="0">
              <a:lnSpc>
                <a:spcPct val="100000"/>
              </a:lnSpc>
              <a:spcBef>
                <a:spcPts val="0"/>
              </a:spcBef>
              <a:buFontTx/>
              <a:buNone/>
              <a:defRPr sz="2000" b="1" i="0"/>
            </a:lvl1pPr>
            <a:lvl2pPr marL="216000" indent="180000">
              <a:buClr>
                <a:schemeClr val="tx2"/>
              </a:buClr>
              <a:defRPr sz="1800"/>
            </a:lvl2pPr>
            <a:lvl3pPr marL="432000" indent="180000">
              <a:buClr>
                <a:schemeClr val="tx2"/>
              </a:buClr>
              <a:buFont typeface="Symbol" panose="05050102010706020507" pitchFamily="18" charset="2"/>
              <a:buChar char="-"/>
              <a:defRPr sz="1600"/>
            </a:lvl3pPr>
            <a:lvl4pPr marL="648000" indent="180000">
              <a:buClr>
                <a:schemeClr val="tx2"/>
              </a:buClr>
              <a:buFont typeface="Wingdings" panose="05000000000000000000" pitchFamily="2" charset="2"/>
              <a:buChar char="§"/>
              <a:defRPr sz="1600"/>
            </a:lvl4pPr>
            <a:lvl5pPr marL="864000" indent="180000">
              <a:buClr>
                <a:schemeClr val="tx2"/>
              </a:buClr>
              <a:buFont typeface="Arial" panose="020B0604020202020204" pitchFamily="34" charset="0"/>
              <a:buChar char="-"/>
              <a:defRPr sz="1600"/>
            </a:lvl5pPr>
          </a:lstStyle>
          <a:p>
            <a:pPr lvl="0"/>
            <a:r>
              <a:rPr lang="de-DE" dirty="0"/>
              <a:t>Textmasterformat bearbeiten</a:t>
            </a:r>
          </a:p>
        </p:txBody>
      </p:sp>
      <p:sp>
        <p:nvSpPr>
          <p:cNvPr id="8" name="文本框 7">
            <a:extLst>
              <a:ext uri="{FF2B5EF4-FFF2-40B4-BE49-F238E27FC236}">
                <a16:creationId xmlns:a16="http://schemas.microsoft.com/office/drawing/2014/main" id="{6BB02F27-A484-6A4E-A9DA-40481D311EEE}"/>
              </a:ext>
            </a:extLst>
          </p:cNvPr>
          <p:cNvSpPr txBox="1"/>
          <p:nvPr userDrawn="1"/>
        </p:nvSpPr>
        <p:spPr>
          <a:xfrm>
            <a:off x="6350696" y="6025019"/>
            <a:ext cx="184731" cy="369332"/>
          </a:xfrm>
          <a:prstGeom prst="rect">
            <a:avLst/>
          </a:prstGeom>
          <a:noFill/>
        </p:spPr>
        <p:txBody>
          <a:bodyPr wrap="none" rtlCol="0">
            <a:spAutoFit/>
          </a:bodyPr>
          <a:lstStyle/>
          <a:p>
            <a:endParaRPr kumimoji="1" lang="zh-CN" altLang="en-US" dirty="0"/>
          </a:p>
        </p:txBody>
      </p:sp>
    </p:spTree>
    <p:extLst>
      <p:ext uri="{BB962C8B-B14F-4D97-AF65-F5344CB8AC3E}">
        <p14:creationId xmlns:p14="http://schemas.microsoft.com/office/powerpoint/2010/main" val="33973490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Inhalt_Text">
    <p:spTree>
      <p:nvGrpSpPr>
        <p:cNvPr id="1" name=""/>
        <p:cNvGrpSpPr/>
        <p:nvPr/>
      </p:nvGrpSpPr>
      <p:grpSpPr>
        <a:xfrm>
          <a:off x="0" y="0"/>
          <a:ext cx="0" cy="0"/>
          <a:chOff x="0" y="0"/>
          <a:chExt cx="0" cy="0"/>
        </a:xfrm>
      </p:grpSpPr>
      <p:sp>
        <p:nvSpPr>
          <p:cNvPr id="2" name="Title 1"/>
          <p:cNvSpPr>
            <a:spLocks noGrp="1"/>
          </p:cNvSpPr>
          <p:nvPr>
            <p:ph type="title"/>
          </p:nvPr>
        </p:nvSpPr>
        <p:spPr>
          <a:xfrm>
            <a:off x="384000" y="201600"/>
            <a:ext cx="11484000" cy="543600"/>
          </a:xfrm>
          <a:prstGeom prst="rect">
            <a:avLst/>
          </a:prstGeom>
        </p:spPr>
        <p:txBody>
          <a:bodyPr lIns="0" tIns="0" rIns="0" bIns="0" anchor="b" anchorCtr="0"/>
          <a:lstStyle>
            <a:lvl1pPr algn="l">
              <a:defRPr sz="2000" b="1">
                <a:solidFill>
                  <a:schemeClr val="tx2"/>
                </a:solidFill>
              </a:defRPr>
            </a:lvl1pPr>
          </a:lstStyle>
          <a:p>
            <a:r>
              <a:rPr lang="de-DE"/>
              <a:t>Titelmasterformat durch Klicken bearbeiten</a:t>
            </a:r>
            <a:endParaRPr lang="en-US" dirty="0"/>
          </a:p>
        </p:txBody>
      </p:sp>
      <p:sp>
        <p:nvSpPr>
          <p:cNvPr id="3" name="Content Placeholder 2"/>
          <p:cNvSpPr>
            <a:spLocks noGrp="1"/>
          </p:cNvSpPr>
          <p:nvPr>
            <p:ph idx="1"/>
          </p:nvPr>
        </p:nvSpPr>
        <p:spPr>
          <a:xfrm>
            <a:off x="384000" y="1152000"/>
            <a:ext cx="11484000" cy="252000"/>
          </a:xfrm>
          <a:prstGeom prst="rect">
            <a:avLst/>
          </a:prstGeom>
          <a:noFill/>
        </p:spPr>
        <p:txBody>
          <a:bodyPr lIns="0" tIns="0" rIns="0" bIns="0"/>
          <a:lstStyle>
            <a:lvl1pPr marL="0" indent="0">
              <a:lnSpc>
                <a:spcPct val="100000"/>
              </a:lnSpc>
              <a:spcBef>
                <a:spcPts val="0"/>
              </a:spcBef>
              <a:buFontTx/>
              <a:buNone/>
              <a:defRPr sz="2000" b="1" i="0"/>
            </a:lvl1pPr>
            <a:lvl2pPr marL="216000" indent="180000">
              <a:buClr>
                <a:schemeClr val="tx2"/>
              </a:buClr>
              <a:defRPr sz="1800"/>
            </a:lvl2pPr>
            <a:lvl3pPr marL="432000" indent="180000">
              <a:buClr>
                <a:schemeClr val="tx2"/>
              </a:buClr>
              <a:buFont typeface="Symbol" panose="05050102010706020507" pitchFamily="18" charset="2"/>
              <a:buChar char="-"/>
              <a:defRPr sz="1600"/>
            </a:lvl3pPr>
            <a:lvl4pPr marL="648000" indent="180000">
              <a:buClr>
                <a:schemeClr val="tx2"/>
              </a:buClr>
              <a:buFont typeface="Wingdings" panose="05000000000000000000" pitchFamily="2" charset="2"/>
              <a:buChar char="§"/>
              <a:defRPr sz="1600"/>
            </a:lvl4pPr>
            <a:lvl5pPr marL="864000" indent="180000">
              <a:buClr>
                <a:schemeClr val="tx2"/>
              </a:buClr>
              <a:buFont typeface="Arial" panose="020B0604020202020204" pitchFamily="34" charset="0"/>
              <a:buChar char="-"/>
              <a:defRPr sz="1600"/>
            </a:lvl5pPr>
          </a:lstStyle>
          <a:p>
            <a:pPr lvl="0"/>
            <a:r>
              <a:rPr lang="de-DE"/>
              <a:t>Textmasterformat bearbeiten</a:t>
            </a:r>
          </a:p>
        </p:txBody>
      </p:sp>
      <p:sp>
        <p:nvSpPr>
          <p:cNvPr id="7" name="Textplatzhalter 6"/>
          <p:cNvSpPr>
            <a:spLocks noGrp="1"/>
          </p:cNvSpPr>
          <p:nvPr>
            <p:ph type="body" sz="quarter" idx="12"/>
          </p:nvPr>
        </p:nvSpPr>
        <p:spPr>
          <a:xfrm>
            <a:off x="383117" y="1684801"/>
            <a:ext cx="11484000" cy="3751263"/>
          </a:xfrm>
          <a:prstGeom prst="rect">
            <a:avLst/>
          </a:prstGeom>
        </p:spPr>
        <p:txBody>
          <a:bodyPr lIns="0" tIns="0" rIns="0" bIns="0"/>
          <a:lstStyle>
            <a:lvl1pPr marL="0" indent="0">
              <a:buFontTx/>
              <a:buNone/>
              <a:defRPr/>
            </a:lvl1pPr>
          </a:lstStyle>
          <a:p>
            <a:pPr lvl="0"/>
            <a:r>
              <a:rPr lang="de-DE"/>
              <a:t>Textmasterformat bearbeiten</a:t>
            </a:r>
          </a:p>
        </p:txBody>
      </p:sp>
    </p:spTree>
    <p:extLst>
      <p:ext uri="{BB962C8B-B14F-4D97-AF65-F5344CB8AC3E}">
        <p14:creationId xmlns:p14="http://schemas.microsoft.com/office/powerpoint/2010/main" val="40057496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Inhalt_Text_Bild">
    <p:spTree>
      <p:nvGrpSpPr>
        <p:cNvPr id="1" name=""/>
        <p:cNvGrpSpPr/>
        <p:nvPr/>
      </p:nvGrpSpPr>
      <p:grpSpPr>
        <a:xfrm>
          <a:off x="0" y="0"/>
          <a:ext cx="0" cy="0"/>
          <a:chOff x="0" y="0"/>
          <a:chExt cx="0" cy="0"/>
        </a:xfrm>
      </p:grpSpPr>
      <p:pic>
        <p:nvPicPr>
          <p:cNvPr id="2" name="Grafik 1"/>
          <p:cNvPicPr>
            <a:picLocks noChangeAspect="1"/>
          </p:cNvPicPr>
          <p:nvPr userDrawn="1"/>
        </p:nvPicPr>
        <p:blipFill rotWithShape="1">
          <a:blip r:embed="rId2" cstate="hqprint">
            <a:extLst>
              <a:ext uri="{28A0092B-C50C-407E-A947-70E740481C1C}">
                <a14:useLocalDpi xmlns:a14="http://schemas.microsoft.com/office/drawing/2010/main"/>
              </a:ext>
            </a:extLst>
          </a:blip>
          <a:srcRect/>
          <a:stretch/>
        </p:blipFill>
        <p:spPr>
          <a:xfrm>
            <a:off x="8196349" y="1684337"/>
            <a:ext cx="3646402" cy="3986417"/>
          </a:xfrm>
          <a:prstGeom prst="rect">
            <a:avLst/>
          </a:prstGeom>
        </p:spPr>
      </p:pic>
      <p:sp>
        <p:nvSpPr>
          <p:cNvPr id="14" name="Textplatzhalter 11"/>
          <p:cNvSpPr>
            <a:spLocks noGrp="1"/>
          </p:cNvSpPr>
          <p:nvPr>
            <p:ph type="body" sz="quarter" idx="14"/>
          </p:nvPr>
        </p:nvSpPr>
        <p:spPr>
          <a:xfrm>
            <a:off x="383117" y="1684800"/>
            <a:ext cx="7560000" cy="3985955"/>
          </a:xfrm>
          <a:prstGeom prst="rect">
            <a:avLst/>
          </a:prstGeom>
        </p:spPr>
        <p:txBody>
          <a:bodyPr lIns="0" tIns="0" rIns="0" bIns="0"/>
          <a:lstStyle/>
          <a:p>
            <a:pPr lvl="0"/>
            <a:r>
              <a:rPr lang="de-DE"/>
              <a:t>Textmasterformat bearbeiten</a:t>
            </a:r>
          </a:p>
          <a:p>
            <a:pPr lvl="1"/>
            <a:r>
              <a:rPr lang="de-DE"/>
              <a:t>Zweite Ebene</a:t>
            </a:r>
          </a:p>
          <a:p>
            <a:pPr lvl="2"/>
            <a:r>
              <a:rPr lang="de-DE"/>
              <a:t>Dritte Ebene</a:t>
            </a:r>
          </a:p>
          <a:p>
            <a:pPr lvl="3"/>
            <a:r>
              <a:rPr lang="de-DE"/>
              <a:t>Vierte Ebene</a:t>
            </a:r>
          </a:p>
        </p:txBody>
      </p:sp>
      <p:sp>
        <p:nvSpPr>
          <p:cNvPr id="6" name="Title 1"/>
          <p:cNvSpPr>
            <a:spLocks noGrp="1"/>
          </p:cNvSpPr>
          <p:nvPr>
            <p:ph type="title"/>
          </p:nvPr>
        </p:nvSpPr>
        <p:spPr>
          <a:xfrm>
            <a:off x="384000" y="201600"/>
            <a:ext cx="11484000" cy="543600"/>
          </a:xfrm>
          <a:prstGeom prst="rect">
            <a:avLst/>
          </a:prstGeom>
        </p:spPr>
        <p:txBody>
          <a:bodyPr lIns="0" tIns="0" rIns="0" bIns="0" anchor="b" anchorCtr="0"/>
          <a:lstStyle>
            <a:lvl1pPr algn="l">
              <a:defRPr sz="2000" b="1">
                <a:solidFill>
                  <a:schemeClr val="tx2"/>
                </a:solidFill>
              </a:defRPr>
            </a:lvl1pPr>
          </a:lstStyle>
          <a:p>
            <a:r>
              <a:rPr lang="de-DE"/>
              <a:t>Titelmasterformat durch Klicken bearbeiten</a:t>
            </a:r>
            <a:endParaRPr lang="en-US" dirty="0"/>
          </a:p>
        </p:txBody>
      </p:sp>
      <p:sp>
        <p:nvSpPr>
          <p:cNvPr id="7" name="Content Placeholder 2"/>
          <p:cNvSpPr>
            <a:spLocks noGrp="1"/>
          </p:cNvSpPr>
          <p:nvPr>
            <p:ph idx="1"/>
          </p:nvPr>
        </p:nvSpPr>
        <p:spPr>
          <a:xfrm>
            <a:off x="384000" y="1152000"/>
            <a:ext cx="11484000" cy="252000"/>
          </a:xfrm>
          <a:prstGeom prst="rect">
            <a:avLst/>
          </a:prstGeom>
          <a:noFill/>
        </p:spPr>
        <p:txBody>
          <a:bodyPr lIns="0" tIns="0" rIns="0" bIns="0"/>
          <a:lstStyle>
            <a:lvl1pPr marL="0" indent="0">
              <a:lnSpc>
                <a:spcPct val="100000"/>
              </a:lnSpc>
              <a:spcBef>
                <a:spcPts val="0"/>
              </a:spcBef>
              <a:buFontTx/>
              <a:buNone/>
              <a:defRPr sz="2000" b="1" i="0"/>
            </a:lvl1pPr>
            <a:lvl2pPr marL="216000" indent="180000">
              <a:buClr>
                <a:schemeClr val="tx2"/>
              </a:buClr>
              <a:defRPr sz="1800"/>
            </a:lvl2pPr>
            <a:lvl3pPr marL="432000" indent="180000">
              <a:buClr>
                <a:schemeClr val="tx2"/>
              </a:buClr>
              <a:buFont typeface="Symbol" panose="05050102010706020507" pitchFamily="18" charset="2"/>
              <a:buChar char="-"/>
              <a:defRPr sz="1600"/>
            </a:lvl3pPr>
            <a:lvl4pPr marL="648000" indent="180000">
              <a:buClr>
                <a:schemeClr val="tx2"/>
              </a:buClr>
              <a:buFont typeface="Wingdings" panose="05000000000000000000" pitchFamily="2" charset="2"/>
              <a:buChar char="§"/>
              <a:defRPr sz="1600"/>
            </a:lvl4pPr>
            <a:lvl5pPr marL="864000" indent="180000">
              <a:buClr>
                <a:schemeClr val="tx2"/>
              </a:buClr>
              <a:buFont typeface="Arial" panose="020B0604020202020204" pitchFamily="34" charset="0"/>
              <a:buChar char="-"/>
              <a:defRPr sz="1600"/>
            </a:lvl5pPr>
          </a:lstStyle>
          <a:p>
            <a:pPr lvl="0"/>
            <a:r>
              <a:rPr lang="de-DE"/>
              <a:t>Textmasterformat bearbeiten</a:t>
            </a:r>
          </a:p>
        </p:txBody>
      </p:sp>
    </p:spTree>
    <p:extLst>
      <p:ext uri="{BB962C8B-B14F-4D97-AF65-F5344CB8AC3E}">
        <p14:creationId xmlns:p14="http://schemas.microsoft.com/office/powerpoint/2010/main" val="39437584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Inhalt_Bild">
    <p:spTree>
      <p:nvGrpSpPr>
        <p:cNvPr id="1" name=""/>
        <p:cNvGrpSpPr/>
        <p:nvPr/>
      </p:nvGrpSpPr>
      <p:grpSpPr>
        <a:xfrm>
          <a:off x="0" y="0"/>
          <a:ext cx="0" cy="0"/>
          <a:chOff x="0" y="0"/>
          <a:chExt cx="0" cy="0"/>
        </a:xfrm>
      </p:grpSpPr>
      <p:pic>
        <p:nvPicPr>
          <p:cNvPr id="6" name="Grafik 5"/>
          <p:cNvPicPr>
            <a:picLocks noChangeAspect="1"/>
          </p:cNvPicPr>
          <p:nvPr userDrawn="1"/>
        </p:nvPicPr>
        <p:blipFill rotWithShape="1">
          <a:blip r:embed="rId2" cstate="hqprint">
            <a:extLst>
              <a:ext uri="{28A0092B-C50C-407E-A947-70E740481C1C}">
                <a14:useLocalDpi xmlns:a14="http://schemas.microsoft.com/office/drawing/2010/main"/>
              </a:ext>
            </a:extLst>
          </a:blip>
          <a:srcRect/>
          <a:stretch/>
        </p:blipFill>
        <p:spPr>
          <a:xfrm>
            <a:off x="383117" y="1152525"/>
            <a:ext cx="11483446" cy="3968116"/>
          </a:xfrm>
          <a:prstGeom prst="rect">
            <a:avLst/>
          </a:prstGeom>
        </p:spPr>
      </p:pic>
      <p:sp>
        <p:nvSpPr>
          <p:cNvPr id="10" name="Textplatzhalter 9"/>
          <p:cNvSpPr>
            <a:spLocks noGrp="1"/>
          </p:cNvSpPr>
          <p:nvPr>
            <p:ph type="body" sz="quarter" idx="13"/>
          </p:nvPr>
        </p:nvSpPr>
        <p:spPr>
          <a:xfrm>
            <a:off x="383117" y="5359401"/>
            <a:ext cx="11484000" cy="499533"/>
          </a:xfrm>
          <a:prstGeom prst="rect">
            <a:avLst/>
          </a:prstGeom>
        </p:spPr>
        <p:txBody>
          <a:bodyPr>
            <a:normAutofit/>
          </a:bodyPr>
          <a:lstStyle>
            <a:lvl1pPr marL="0" indent="0" algn="r">
              <a:buNone/>
              <a:defRPr sz="900" baseline="0"/>
            </a:lvl1pPr>
          </a:lstStyle>
          <a:p>
            <a:pPr lvl="0"/>
            <a:r>
              <a:rPr lang="de-DE"/>
              <a:t>Textmasterformat bearbeiten</a:t>
            </a:r>
          </a:p>
        </p:txBody>
      </p:sp>
      <p:sp>
        <p:nvSpPr>
          <p:cNvPr id="5" name="Title 1"/>
          <p:cNvSpPr>
            <a:spLocks noGrp="1"/>
          </p:cNvSpPr>
          <p:nvPr>
            <p:ph type="title"/>
          </p:nvPr>
        </p:nvSpPr>
        <p:spPr>
          <a:xfrm>
            <a:off x="384000" y="201600"/>
            <a:ext cx="11484000" cy="543600"/>
          </a:xfrm>
          <a:prstGeom prst="rect">
            <a:avLst/>
          </a:prstGeom>
        </p:spPr>
        <p:txBody>
          <a:bodyPr lIns="0" tIns="0" rIns="0" bIns="0" anchor="b" anchorCtr="0"/>
          <a:lstStyle>
            <a:lvl1pPr algn="l">
              <a:defRPr sz="2000" b="1">
                <a:solidFill>
                  <a:schemeClr val="tx2"/>
                </a:solidFill>
              </a:defRPr>
            </a:lvl1pPr>
          </a:lstStyle>
          <a:p>
            <a:r>
              <a:rPr lang="de-DE"/>
              <a:t>Titelmasterformat durch Klicken bearbeiten</a:t>
            </a:r>
            <a:endParaRPr lang="en-US" dirty="0"/>
          </a:p>
        </p:txBody>
      </p:sp>
    </p:spTree>
    <p:extLst>
      <p:ext uri="{BB962C8B-B14F-4D97-AF65-F5344CB8AC3E}">
        <p14:creationId xmlns:p14="http://schemas.microsoft.com/office/powerpoint/2010/main" val="37167769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Inhalt_Diagramm">
    <p:spTree>
      <p:nvGrpSpPr>
        <p:cNvPr id="1" name=""/>
        <p:cNvGrpSpPr/>
        <p:nvPr/>
      </p:nvGrpSpPr>
      <p:grpSpPr>
        <a:xfrm>
          <a:off x="0" y="0"/>
          <a:ext cx="0" cy="0"/>
          <a:chOff x="0" y="0"/>
          <a:chExt cx="0" cy="0"/>
        </a:xfrm>
      </p:grpSpPr>
      <p:sp>
        <p:nvSpPr>
          <p:cNvPr id="12" name="Textplatzhalter 24"/>
          <p:cNvSpPr>
            <a:spLocks noGrp="1"/>
          </p:cNvSpPr>
          <p:nvPr>
            <p:ph type="body" sz="quarter" idx="11"/>
          </p:nvPr>
        </p:nvSpPr>
        <p:spPr>
          <a:xfrm>
            <a:off x="384000" y="1152000"/>
            <a:ext cx="11484000" cy="252000"/>
          </a:xfrm>
          <a:prstGeom prst="rect">
            <a:avLst/>
          </a:prstGeom>
        </p:spPr>
        <p:txBody>
          <a:bodyPr lIns="0" tIns="0" rIns="0" bIns="0"/>
          <a:lstStyle>
            <a:lvl1pPr marL="0" indent="0">
              <a:lnSpc>
                <a:spcPct val="100000"/>
              </a:lnSpc>
              <a:buFontTx/>
              <a:buNone/>
              <a:defRPr sz="2000" b="1"/>
            </a:lvl1pPr>
            <a:lvl2pPr marL="457200" indent="0">
              <a:buFontTx/>
              <a:buNone/>
              <a:defRPr sz="1800"/>
            </a:lvl2pPr>
            <a:lvl3pPr marL="914400" indent="0">
              <a:buFontTx/>
              <a:buNone/>
              <a:defRPr sz="1800"/>
            </a:lvl3pPr>
            <a:lvl4pPr marL="1371600" indent="0">
              <a:buFontTx/>
              <a:buNone/>
              <a:defRPr sz="1800"/>
            </a:lvl4pPr>
            <a:lvl5pPr marL="1828800" indent="0">
              <a:buFontTx/>
              <a:buNone/>
              <a:defRPr sz="1800"/>
            </a:lvl5pPr>
          </a:lstStyle>
          <a:p>
            <a:pPr lvl="0"/>
            <a:r>
              <a:rPr lang="de-DE"/>
              <a:t>Textmasterformat bearbeiten</a:t>
            </a:r>
          </a:p>
        </p:txBody>
      </p:sp>
      <p:sp>
        <p:nvSpPr>
          <p:cNvPr id="9" name="Diagrammplatzhalter 8"/>
          <p:cNvSpPr>
            <a:spLocks noGrp="1"/>
          </p:cNvSpPr>
          <p:nvPr>
            <p:ph type="chart" sz="quarter" idx="13"/>
          </p:nvPr>
        </p:nvSpPr>
        <p:spPr>
          <a:xfrm>
            <a:off x="383117" y="1684800"/>
            <a:ext cx="11484000" cy="3632200"/>
          </a:xfrm>
          <a:prstGeom prst="rect">
            <a:avLst/>
          </a:prstGeom>
        </p:spPr>
        <p:txBody>
          <a:bodyPr lIns="0" tIns="0" rIns="0" bIns="0"/>
          <a:lstStyle/>
          <a:p>
            <a:pPr lvl="0"/>
            <a:r>
              <a:rPr lang="de-DE" noProof="0"/>
              <a:t>Diagramm durch Klicken auf Symbol hinzufügen</a:t>
            </a:r>
          </a:p>
        </p:txBody>
      </p:sp>
      <p:sp>
        <p:nvSpPr>
          <p:cNvPr id="5" name="Title 1"/>
          <p:cNvSpPr>
            <a:spLocks noGrp="1"/>
          </p:cNvSpPr>
          <p:nvPr>
            <p:ph type="title"/>
          </p:nvPr>
        </p:nvSpPr>
        <p:spPr>
          <a:xfrm>
            <a:off x="384000" y="201600"/>
            <a:ext cx="11484000" cy="543600"/>
          </a:xfrm>
          <a:prstGeom prst="rect">
            <a:avLst/>
          </a:prstGeom>
        </p:spPr>
        <p:txBody>
          <a:bodyPr lIns="0" tIns="0" rIns="0" bIns="0" anchor="b" anchorCtr="0"/>
          <a:lstStyle>
            <a:lvl1pPr algn="l">
              <a:defRPr sz="2000" b="1">
                <a:solidFill>
                  <a:schemeClr val="tx2"/>
                </a:solidFill>
              </a:defRPr>
            </a:lvl1pPr>
          </a:lstStyle>
          <a:p>
            <a:r>
              <a:rPr lang="de-DE"/>
              <a:t>Titelmasterformat durch Klicken bearbeiten</a:t>
            </a:r>
            <a:endParaRPr lang="en-US" dirty="0"/>
          </a:p>
        </p:txBody>
      </p:sp>
    </p:spTree>
    <p:extLst>
      <p:ext uri="{BB962C8B-B14F-4D97-AF65-F5344CB8AC3E}">
        <p14:creationId xmlns:p14="http://schemas.microsoft.com/office/powerpoint/2010/main" val="39337259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userDrawn="1">
  <p:cSld name="Abschlussfolie">
    <p:spTree>
      <p:nvGrpSpPr>
        <p:cNvPr id="1" name=""/>
        <p:cNvGrpSpPr/>
        <p:nvPr/>
      </p:nvGrpSpPr>
      <p:grpSpPr>
        <a:xfrm>
          <a:off x="0" y="0"/>
          <a:ext cx="0" cy="0"/>
          <a:chOff x="0" y="0"/>
          <a:chExt cx="0" cy="0"/>
        </a:xfrm>
      </p:grpSpPr>
      <p:pic>
        <p:nvPicPr>
          <p:cNvPr id="6" name="Grafik 5"/>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8414906" y="6042813"/>
            <a:ext cx="3560038" cy="813600"/>
          </a:xfrm>
          <a:prstGeom prst="rect">
            <a:avLst/>
          </a:prstGeom>
        </p:spPr>
      </p:pic>
      <p:sp>
        <p:nvSpPr>
          <p:cNvPr id="3" name="Title 1"/>
          <p:cNvSpPr txBox="1">
            <a:spLocks/>
          </p:cNvSpPr>
          <p:nvPr/>
        </p:nvSpPr>
        <p:spPr>
          <a:xfrm>
            <a:off x="2394065" y="2869199"/>
            <a:ext cx="9472498" cy="697913"/>
          </a:xfrm>
          <a:prstGeom prst="rect">
            <a:avLst/>
          </a:prstGeom>
        </p:spPr>
        <p:txBody>
          <a:bodyPr lIns="0" tIns="0" rIns="0" bIns="0"/>
          <a:lstStyle>
            <a:lvl1pPr>
              <a:defRPr sz="2400">
                <a:solidFill>
                  <a:schemeClr val="tx1"/>
                </a:solidFill>
                <a:latin typeface="Arial" pitchFamily="34" charset="0"/>
                <a:ea typeface="ＭＳ Ｐゴシック" pitchFamily="34" charset="-128"/>
              </a:defRPr>
            </a:lvl1pPr>
            <a:lvl2pPr marL="742950" indent="-285750">
              <a:defRPr sz="2400">
                <a:solidFill>
                  <a:schemeClr val="tx1"/>
                </a:solidFill>
                <a:latin typeface="Arial" pitchFamily="34" charset="0"/>
                <a:ea typeface="ＭＳ Ｐゴシック" pitchFamily="34" charset="-128"/>
              </a:defRPr>
            </a:lvl2pPr>
            <a:lvl3pPr marL="1143000" indent="-228600">
              <a:defRPr sz="2400">
                <a:solidFill>
                  <a:schemeClr val="tx1"/>
                </a:solidFill>
                <a:latin typeface="Arial" pitchFamily="34" charset="0"/>
                <a:ea typeface="ＭＳ Ｐゴシック" pitchFamily="34" charset="-128"/>
              </a:defRPr>
            </a:lvl3pPr>
            <a:lvl4pPr marL="1600200" indent="-228600">
              <a:defRPr sz="2400">
                <a:solidFill>
                  <a:schemeClr val="tx1"/>
                </a:solidFill>
                <a:latin typeface="Arial" pitchFamily="34" charset="0"/>
                <a:ea typeface="ＭＳ Ｐゴシック" pitchFamily="34" charset="-128"/>
              </a:defRPr>
            </a:lvl4pPr>
            <a:lvl5pPr marL="2057400" indent="-228600">
              <a:defRPr sz="2400">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pPr eaLnBrk="1" hangingPunct="1">
              <a:lnSpc>
                <a:spcPct val="90000"/>
              </a:lnSpc>
              <a:defRPr/>
            </a:pPr>
            <a:r>
              <a:rPr lang="de-DE" altLang="de-DE" sz="3200" b="1" dirty="0" err="1">
                <a:solidFill>
                  <a:schemeClr val="tx2"/>
                </a:solidFill>
              </a:rPr>
              <a:t>谢谢</a:t>
            </a:r>
            <a:r>
              <a:rPr lang="zh-CN" altLang="en-US" sz="3200" b="1" dirty="0">
                <a:solidFill>
                  <a:schemeClr val="tx2"/>
                </a:solidFill>
              </a:rPr>
              <a:t>！</a:t>
            </a:r>
            <a:endParaRPr lang="en-US" altLang="de-DE" sz="3200" b="1" dirty="0">
              <a:solidFill>
                <a:schemeClr val="tx2"/>
              </a:solidFill>
            </a:endParaRPr>
          </a:p>
        </p:txBody>
      </p:sp>
      <p:cxnSp>
        <p:nvCxnSpPr>
          <p:cNvPr id="5" name="Gerader Verbinder 11"/>
          <p:cNvCxnSpPr/>
          <p:nvPr/>
        </p:nvCxnSpPr>
        <p:spPr>
          <a:xfrm>
            <a:off x="360363" y="6040438"/>
            <a:ext cx="11483975"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9" name="Textplatzhalter 24"/>
          <p:cNvSpPr>
            <a:spLocks noGrp="1"/>
          </p:cNvSpPr>
          <p:nvPr>
            <p:ph type="body" sz="quarter" idx="11"/>
          </p:nvPr>
        </p:nvSpPr>
        <p:spPr>
          <a:xfrm>
            <a:off x="384000" y="3988800"/>
            <a:ext cx="11484000" cy="1656000"/>
          </a:xfrm>
          <a:prstGeom prst="rect">
            <a:avLst/>
          </a:prstGeom>
        </p:spPr>
        <p:txBody>
          <a:bodyPr lIns="0" tIns="0" rIns="0" bIns="0"/>
          <a:lstStyle>
            <a:lvl1pPr marL="0" indent="0">
              <a:lnSpc>
                <a:spcPct val="100000"/>
              </a:lnSpc>
              <a:spcBef>
                <a:spcPts val="0"/>
              </a:spcBef>
              <a:buFontTx/>
              <a:buNone/>
              <a:defRPr sz="1600" b="0"/>
            </a:lvl1pPr>
            <a:lvl2pPr marL="457200" indent="0">
              <a:buFontTx/>
              <a:buNone/>
              <a:defRPr sz="1800"/>
            </a:lvl2pPr>
            <a:lvl3pPr marL="914400" indent="0">
              <a:buFontTx/>
              <a:buNone/>
              <a:defRPr sz="1800"/>
            </a:lvl3pPr>
            <a:lvl4pPr marL="1371600" indent="0">
              <a:buFontTx/>
              <a:buNone/>
              <a:defRPr sz="1800"/>
            </a:lvl4pPr>
            <a:lvl5pPr marL="1828800" indent="0">
              <a:buFontTx/>
              <a:buNone/>
              <a:defRPr sz="1800"/>
            </a:lvl5pPr>
          </a:lstStyle>
          <a:p>
            <a:pPr lvl="0"/>
            <a:r>
              <a:rPr lang="de-DE"/>
              <a:t>Textmasterformat bearbeiten</a:t>
            </a:r>
          </a:p>
        </p:txBody>
      </p:sp>
    </p:spTree>
    <p:extLst>
      <p:ext uri="{BB962C8B-B14F-4D97-AF65-F5344CB8AC3E}">
        <p14:creationId xmlns:p14="http://schemas.microsoft.com/office/powerpoint/2010/main" val="8312925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type="blank">
  <p:cSld name="Leer">
    <p:spTree>
      <p:nvGrpSpPr>
        <p:cNvPr id="1" name=""/>
        <p:cNvGrpSpPr/>
        <p:nvPr/>
      </p:nvGrpSpPr>
      <p:grpSpPr>
        <a:xfrm>
          <a:off x="0" y="0"/>
          <a:ext cx="0" cy="0"/>
          <a:chOff x="0" y="0"/>
          <a:chExt cx="0" cy="0"/>
        </a:xfrm>
      </p:grpSpPr>
    </p:spTree>
    <p:extLst>
      <p:ext uri="{BB962C8B-B14F-4D97-AF65-F5344CB8AC3E}">
        <p14:creationId xmlns:p14="http://schemas.microsoft.com/office/powerpoint/2010/main" val="2165897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1800" b="1" i="0">
                <a:solidFill>
                  <a:srgbClr val="00549F"/>
                </a:solidFill>
                <a:latin typeface="微软雅黑"/>
                <a:cs typeface="微软雅黑"/>
              </a:defRPr>
            </a:lvl1pPr>
          </a:lstStyle>
          <a:p>
            <a:endParaRPr/>
          </a:p>
        </p:txBody>
      </p:sp>
      <p:sp>
        <p:nvSpPr>
          <p:cNvPr id="3" name="Holder 3"/>
          <p:cNvSpPr>
            <a:spLocks noGrp="1"/>
          </p:cNvSpPr>
          <p:nvPr>
            <p:ph type="body" idx="1"/>
          </p:nvPr>
        </p:nvSpPr>
        <p:spPr/>
        <p:txBody>
          <a:bodyPr lIns="0" tIns="0" rIns="0" bIns="0"/>
          <a:lstStyle>
            <a:lvl1pPr>
              <a:defRPr sz="1600" b="0" i="0">
                <a:solidFill>
                  <a:schemeClr val="tx1"/>
                </a:solidFill>
                <a:latin typeface="微软雅黑 Light"/>
                <a:cs typeface="微软雅黑 Light"/>
              </a:defRPr>
            </a:lvl1pPr>
          </a:lstStyle>
          <a:p>
            <a:endParaRPr/>
          </a:p>
        </p:txBody>
      </p:sp>
      <p:sp>
        <p:nvSpPr>
          <p:cNvPr id="4" name="Holder 4"/>
          <p:cNvSpPr>
            <a:spLocks noGrp="1"/>
          </p:cNvSpPr>
          <p:nvPr>
            <p:ph type="ftr" sz="quarter" idx="5"/>
          </p:nvPr>
        </p:nvSpPr>
        <p:spPr/>
        <p:txBody>
          <a:bodyPr lIns="0" tIns="0" rIns="0" bIns="0"/>
          <a:lstStyle>
            <a:lvl1pPr>
              <a:defRPr sz="900" b="0" i="0">
                <a:solidFill>
                  <a:srgbClr val="00549F"/>
                </a:solidFill>
                <a:latin typeface="Arial"/>
                <a:cs typeface="Arial"/>
              </a:defRPr>
            </a:lvl1pPr>
          </a:lstStyle>
          <a:p>
            <a:pPr marL="12700">
              <a:lnSpc>
                <a:spcPct val="100000"/>
              </a:lnSpc>
              <a:spcBef>
                <a:spcPts val="15"/>
              </a:spcBef>
            </a:pPr>
            <a:r>
              <a:rPr dirty="0"/>
              <a:t>RWTH </a:t>
            </a:r>
            <a:r>
              <a:rPr spc="-5" dirty="0"/>
              <a:t>3+1+2 Program </a:t>
            </a:r>
            <a:r>
              <a:rPr dirty="0"/>
              <a:t>| RWTH </a:t>
            </a:r>
            <a:r>
              <a:rPr spc="-5" dirty="0"/>
              <a:t>International Academy </a:t>
            </a:r>
            <a:r>
              <a:rPr dirty="0"/>
              <a:t>|</a:t>
            </a:r>
            <a:r>
              <a:rPr spc="-30" dirty="0"/>
              <a:t> </a:t>
            </a:r>
            <a:r>
              <a:rPr spc="-5" dirty="0"/>
              <a:t>Intake</a:t>
            </a: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9/10/2026</a:t>
            </a:fld>
            <a:endParaRPr lang="en-US"/>
          </a:p>
        </p:txBody>
      </p:sp>
      <p:sp>
        <p:nvSpPr>
          <p:cNvPr id="6" name="Holder 6"/>
          <p:cNvSpPr>
            <a:spLocks noGrp="1"/>
          </p:cNvSpPr>
          <p:nvPr>
            <p:ph type="sldNum" sz="quarter" idx="7"/>
          </p:nvPr>
        </p:nvSpPr>
        <p:spPr/>
        <p:txBody>
          <a:bodyPr lIns="0" tIns="0" rIns="0" bIns="0"/>
          <a:lstStyle>
            <a:lvl1pPr>
              <a:defRPr sz="900" b="0" i="0">
                <a:solidFill>
                  <a:srgbClr val="00549F"/>
                </a:solidFill>
                <a:latin typeface="Arial"/>
                <a:cs typeface="Arial"/>
              </a:defRPr>
            </a:lvl1pPr>
          </a:lstStyle>
          <a:p>
            <a:pPr marL="25400">
              <a:lnSpc>
                <a:spcPct val="100000"/>
              </a:lnSpc>
              <a:spcBef>
                <a:spcPts val="15"/>
              </a:spcBef>
            </a:pPr>
            <a:fld id="{81D60167-4931-47E6-BA6A-407CBD079E47}" type="slidenum">
              <a:rPr dirty="0"/>
              <a:t>‹#›</a:t>
            </a:fld>
            <a:endParaRPr dirty="0"/>
          </a:p>
        </p:txBody>
      </p:sp>
    </p:spTree>
    <p:extLst>
      <p:ext uri="{BB962C8B-B14F-4D97-AF65-F5344CB8AC3E}">
        <p14:creationId xmlns:p14="http://schemas.microsoft.com/office/powerpoint/2010/main" val="11259769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type="obj">
  <p:cSld name="Two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2400" b="0" i="0">
                <a:solidFill>
                  <a:srgbClr val="00549F"/>
                </a:solidFill>
                <a:latin typeface="微软雅黑"/>
                <a:cs typeface="微软雅黑"/>
              </a:defRPr>
            </a:lvl1pPr>
          </a:lstStyle>
          <a:p>
            <a:endParaRPr/>
          </a:p>
        </p:txBody>
      </p:sp>
      <p:sp>
        <p:nvSpPr>
          <p:cNvPr id="3" name="Holder 3"/>
          <p:cNvSpPr>
            <a:spLocks noGrp="1"/>
          </p:cNvSpPr>
          <p:nvPr>
            <p:ph sz="half" idx="2"/>
          </p:nvPr>
        </p:nvSpPr>
        <p:spPr>
          <a:xfrm>
            <a:off x="627510" y="1799122"/>
            <a:ext cx="5062220" cy="3648075"/>
          </a:xfrm>
          <a:prstGeom prst="rect">
            <a:avLst/>
          </a:prstGeom>
        </p:spPr>
        <p:txBody>
          <a:bodyPr wrap="square" lIns="0" tIns="0" rIns="0" bIns="0">
            <a:spAutoFit/>
          </a:bodyPr>
          <a:lstStyle>
            <a:lvl1pPr>
              <a:defRPr b="0" i="0">
                <a:solidFill>
                  <a:schemeClr val="tx1"/>
                </a:solidFill>
              </a:defRPr>
            </a:lvl1pPr>
          </a:lstStyle>
          <a:p>
            <a:endParaRPr/>
          </a:p>
        </p:txBody>
      </p:sp>
      <p:sp>
        <p:nvSpPr>
          <p:cNvPr id="4" name="Holder 4"/>
          <p:cNvSpPr>
            <a:spLocks noGrp="1"/>
          </p:cNvSpPr>
          <p:nvPr>
            <p:ph sz="half" idx="3"/>
          </p:nvPr>
        </p:nvSpPr>
        <p:spPr>
          <a:xfrm>
            <a:off x="6284276" y="1030732"/>
            <a:ext cx="5472430" cy="4701540"/>
          </a:xfrm>
          <a:prstGeom prst="rect">
            <a:avLst/>
          </a:prstGeom>
        </p:spPr>
        <p:txBody>
          <a:bodyPr wrap="square" lIns="0" tIns="0" rIns="0" bIns="0">
            <a:spAutoFit/>
          </a:bodyPr>
          <a:lstStyle>
            <a:lvl1pPr>
              <a:defRPr sz="1600" b="0" i="0">
                <a:solidFill>
                  <a:schemeClr val="tx1"/>
                </a:solidFill>
                <a:latin typeface="微软雅黑 Light"/>
                <a:cs typeface="微软雅黑 Light"/>
              </a:defRPr>
            </a:lvl1pPr>
          </a:lstStyle>
          <a:p>
            <a:endParaRPr/>
          </a:p>
        </p:txBody>
      </p:sp>
      <p:sp>
        <p:nvSpPr>
          <p:cNvPr id="5" name="Holder 5"/>
          <p:cNvSpPr>
            <a:spLocks noGrp="1"/>
          </p:cNvSpPr>
          <p:nvPr>
            <p:ph type="ftr" sz="quarter" idx="5"/>
          </p:nvPr>
        </p:nvSpPr>
        <p:spPr/>
        <p:txBody>
          <a:bodyPr lIns="0" tIns="0" rIns="0" bIns="0"/>
          <a:lstStyle>
            <a:lvl1pPr>
              <a:defRPr sz="900" b="0" i="0">
                <a:solidFill>
                  <a:schemeClr val="tx1"/>
                </a:solidFill>
                <a:latin typeface="Arial"/>
                <a:cs typeface="Arial"/>
              </a:defRPr>
            </a:lvl1pPr>
          </a:lstStyle>
          <a:p>
            <a:pPr marL="12700">
              <a:lnSpc>
                <a:spcPct val="100000"/>
              </a:lnSpc>
              <a:spcBef>
                <a:spcPts val="15"/>
              </a:spcBef>
            </a:pPr>
            <a:r>
              <a:rPr dirty="0"/>
              <a:t>RWTH</a:t>
            </a:r>
            <a:r>
              <a:rPr spc="-5" dirty="0"/>
              <a:t> Aachen University</a:t>
            </a:r>
            <a:r>
              <a:rPr dirty="0"/>
              <a:t> | </a:t>
            </a:r>
            <a:r>
              <a:rPr spc="-5" dirty="0"/>
              <a:t>International</a:t>
            </a:r>
            <a:r>
              <a:rPr dirty="0"/>
              <a:t> </a:t>
            </a:r>
            <a:r>
              <a:rPr spc="-5" dirty="0"/>
              <a:t>Academy</a:t>
            </a:r>
          </a:p>
        </p:txBody>
      </p:sp>
      <p:sp>
        <p:nvSpPr>
          <p:cNvPr id="6" name="Holder 6"/>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9/10/2026</a:t>
            </a:fld>
            <a:endParaRPr lang="en-US"/>
          </a:p>
        </p:txBody>
      </p:sp>
      <p:sp>
        <p:nvSpPr>
          <p:cNvPr id="7" name="Holder 7"/>
          <p:cNvSpPr>
            <a:spLocks noGrp="1"/>
          </p:cNvSpPr>
          <p:nvPr>
            <p:ph type="sldNum" sz="quarter" idx="7"/>
          </p:nvPr>
        </p:nvSpPr>
        <p:spPr/>
        <p:txBody>
          <a:bodyPr lIns="0" tIns="0" rIns="0" bIns="0"/>
          <a:lstStyle>
            <a:lvl1pPr>
              <a:defRPr sz="900" b="0" i="0">
                <a:solidFill>
                  <a:schemeClr val="tx1"/>
                </a:solidFill>
                <a:latin typeface="Arial"/>
                <a:cs typeface="Arial"/>
              </a:defRPr>
            </a:lvl1pPr>
          </a:lstStyle>
          <a:p>
            <a:pPr marL="38100">
              <a:lnSpc>
                <a:spcPct val="100000"/>
              </a:lnSpc>
              <a:spcBef>
                <a:spcPts val="15"/>
              </a:spcBef>
            </a:pPr>
            <a:fld id="{81D60167-4931-47E6-BA6A-407CBD079E47}" type="slidenum">
              <a:rPr dirty="0"/>
              <a:t>‹#›</a:t>
            </a:fld>
            <a:endParaRPr dirty="0"/>
          </a:p>
        </p:txBody>
      </p:sp>
    </p:spTree>
    <p:extLst>
      <p:ext uri="{BB962C8B-B14F-4D97-AF65-F5344CB8AC3E}">
        <p14:creationId xmlns:p14="http://schemas.microsoft.com/office/powerpoint/2010/main" val="37992235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Title">
    <p:spTree>
      <p:nvGrpSpPr>
        <p:cNvPr id="1" name=""/>
        <p:cNvGrpSpPr/>
        <p:nvPr/>
      </p:nvGrpSpPr>
      <p:grpSpPr>
        <a:xfrm>
          <a:off x="0" y="0"/>
          <a:ext cx="0" cy="0"/>
          <a:chOff x="0" y="0"/>
          <a:chExt cx="0" cy="0"/>
        </a:xfrm>
      </p:grpSpPr>
    </p:spTree>
    <p:extLst>
      <p:ext uri="{BB962C8B-B14F-4D97-AF65-F5344CB8AC3E}">
        <p14:creationId xmlns:p14="http://schemas.microsoft.com/office/powerpoint/2010/main" val="40306241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2" name="Grafik 1"/>
          <p:cNvPicPr>
            <a:picLocks noChangeAspect="1"/>
          </p:cNvPicPr>
          <p:nvPr userDrawn="1"/>
        </p:nvPicPr>
        <p:blipFill>
          <a:blip r:embed="rId18" cstate="print">
            <a:extLst>
              <a:ext uri="{28A0092B-C50C-407E-A947-70E740481C1C}">
                <a14:useLocalDpi xmlns:a14="http://schemas.microsoft.com/office/drawing/2010/main"/>
              </a:ext>
            </a:extLst>
          </a:blip>
          <a:stretch>
            <a:fillRect/>
          </a:stretch>
        </p:blipFill>
        <p:spPr>
          <a:xfrm>
            <a:off x="8414906" y="6042813"/>
            <a:ext cx="3560038" cy="813600"/>
          </a:xfrm>
          <a:prstGeom prst="rect">
            <a:avLst/>
          </a:prstGeom>
        </p:spPr>
      </p:pic>
      <p:sp>
        <p:nvSpPr>
          <p:cNvPr id="9" name="Slide Number Placeholder 5"/>
          <p:cNvSpPr txBox="1">
            <a:spLocks/>
          </p:cNvSpPr>
          <p:nvPr/>
        </p:nvSpPr>
        <p:spPr>
          <a:xfrm>
            <a:off x="954757" y="6227763"/>
            <a:ext cx="7002462" cy="630237"/>
          </a:xfrm>
          <a:prstGeom prst="rect">
            <a:avLst/>
          </a:prstGeom>
        </p:spPr>
        <p:txBody>
          <a:bodyPr lIns="0" tIns="0" rIns="0" bIns="0"/>
          <a:lstStyle>
            <a:lvl1pPr>
              <a:defRPr sz="2400">
                <a:solidFill>
                  <a:schemeClr val="tx1"/>
                </a:solidFill>
                <a:latin typeface="Arial" pitchFamily="34" charset="0"/>
                <a:ea typeface="ＭＳ Ｐゴシック" pitchFamily="34" charset="-128"/>
              </a:defRPr>
            </a:lvl1pPr>
            <a:lvl2pPr marL="742950" indent="-285750">
              <a:defRPr sz="2400">
                <a:solidFill>
                  <a:schemeClr val="tx1"/>
                </a:solidFill>
                <a:latin typeface="Arial" pitchFamily="34" charset="0"/>
                <a:ea typeface="ＭＳ Ｐゴシック" pitchFamily="34" charset="-128"/>
              </a:defRPr>
            </a:lvl2pPr>
            <a:lvl3pPr marL="1143000" indent="-228600">
              <a:defRPr sz="2400">
                <a:solidFill>
                  <a:schemeClr val="tx1"/>
                </a:solidFill>
                <a:latin typeface="Arial" pitchFamily="34" charset="0"/>
                <a:ea typeface="ＭＳ Ｐゴシック" pitchFamily="34" charset="-128"/>
              </a:defRPr>
            </a:lvl3pPr>
            <a:lvl4pPr marL="1600200" indent="-228600">
              <a:defRPr sz="2400">
                <a:solidFill>
                  <a:schemeClr val="tx1"/>
                </a:solidFill>
                <a:latin typeface="Arial" pitchFamily="34" charset="0"/>
                <a:ea typeface="ＭＳ Ｐゴシック" pitchFamily="34" charset="-128"/>
              </a:defRPr>
            </a:lvl4pPr>
            <a:lvl5pPr marL="2057400" indent="-228600">
              <a:defRPr sz="2400">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pPr eaLnBrk="1" hangingPunct="1">
              <a:defRPr/>
            </a:pPr>
            <a:r>
              <a:rPr lang="de-DE" altLang="de-DE" sz="900" baseline="0" dirty="0">
                <a:solidFill>
                  <a:schemeClr val="tx1"/>
                </a:solidFill>
              </a:rPr>
              <a:t>RWTH Aachen University | International Academy </a:t>
            </a:r>
            <a:endParaRPr lang="de-DE" altLang="de-DE" sz="900" dirty="0">
              <a:solidFill>
                <a:schemeClr val="tx1"/>
              </a:solidFill>
            </a:endParaRPr>
          </a:p>
        </p:txBody>
      </p:sp>
      <p:cxnSp>
        <p:nvCxnSpPr>
          <p:cNvPr id="11" name="Gerader Verbinder 10"/>
          <p:cNvCxnSpPr/>
          <p:nvPr/>
        </p:nvCxnSpPr>
        <p:spPr>
          <a:xfrm>
            <a:off x="360363" y="814388"/>
            <a:ext cx="11483975"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 name="Gerader Verbinder 11"/>
          <p:cNvCxnSpPr/>
          <p:nvPr/>
        </p:nvCxnSpPr>
        <p:spPr>
          <a:xfrm>
            <a:off x="360363" y="6040438"/>
            <a:ext cx="11483975"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1031" name="Textfeld 13"/>
          <p:cNvSpPr txBox="1">
            <a:spLocks noChangeArrowheads="1"/>
          </p:cNvSpPr>
          <p:nvPr/>
        </p:nvSpPr>
        <p:spPr bwMode="auto">
          <a:xfrm>
            <a:off x="360363" y="6227763"/>
            <a:ext cx="730250" cy="39528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Arial" panose="020B0604020202020204" pitchFamily="34" charset="0"/>
                <a:ea typeface="ＭＳ Ｐゴシック" panose="020B0600070205080204" pitchFamily="34" charset="-128"/>
              </a:defRPr>
            </a:lvl1pPr>
            <a:lvl2pPr marL="742950" indent="-285750">
              <a:defRPr>
                <a:solidFill>
                  <a:schemeClr val="tx1"/>
                </a:solidFill>
                <a:latin typeface="Arial" panose="020B0604020202020204" pitchFamily="34" charset="0"/>
                <a:ea typeface="ＭＳ Ｐゴシック" panose="020B0600070205080204" pitchFamily="34" charset="-128"/>
              </a:defRPr>
            </a:lvl2pPr>
            <a:lvl3pPr marL="1143000" indent="-228600">
              <a:defRPr>
                <a:solidFill>
                  <a:schemeClr val="tx1"/>
                </a:solidFill>
                <a:latin typeface="Arial" panose="020B0604020202020204" pitchFamily="34" charset="0"/>
                <a:ea typeface="ＭＳ Ｐゴシック" panose="020B0600070205080204" pitchFamily="34" charset="-128"/>
              </a:defRPr>
            </a:lvl3pPr>
            <a:lvl4pPr marL="1600200" indent="-228600">
              <a:defRPr>
                <a:solidFill>
                  <a:schemeClr val="tx1"/>
                </a:solidFill>
                <a:latin typeface="Arial" panose="020B0604020202020204" pitchFamily="34" charset="0"/>
                <a:ea typeface="ＭＳ Ｐゴシック" panose="020B0600070205080204" pitchFamily="34" charset="-128"/>
              </a:defRPr>
            </a:lvl4pPr>
            <a:lvl5pPr marL="2057400" indent="-228600">
              <a:defRPr>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eaLnBrk="1" hangingPunct="1"/>
            <a:fld id="{4098625E-664F-4FA4-A405-1CA5D786A485}" type="slidenum">
              <a:rPr lang="de-DE" altLang="de-DE" sz="900">
                <a:solidFill>
                  <a:schemeClr val="tx1"/>
                </a:solidFill>
              </a:rPr>
              <a:pPr eaLnBrk="1" hangingPunct="1"/>
              <a:t>‹#›</a:t>
            </a:fld>
            <a:endParaRPr lang="de-DE" altLang="de-DE" sz="900" dirty="0">
              <a:solidFill>
                <a:schemeClr val="tx1"/>
              </a:solidFill>
            </a:endParaRPr>
          </a:p>
        </p:txBody>
      </p:sp>
    </p:spTree>
  </p:cSld>
  <p:clrMap bg1="lt1" tx1="dk1" bg2="lt2" tx2="dk2" accent1="accent1" accent2="accent2" accent3="accent3" accent4="accent4" accent5="accent5" accent6="accent6" hlink="hlink" folHlink="folHlink"/>
  <p:sldLayoutIdLst>
    <p:sldLayoutId id="2147483879" r:id="rId1"/>
    <p:sldLayoutId id="2147483880" r:id="rId2"/>
    <p:sldLayoutId id="2147483881" r:id="rId3"/>
    <p:sldLayoutId id="2147483889" r:id="rId4"/>
    <p:sldLayoutId id="2147483882" r:id="rId5"/>
    <p:sldLayoutId id="2147483883" r:id="rId6"/>
    <p:sldLayoutId id="2147483876" r:id="rId7"/>
    <p:sldLayoutId id="2147483877" r:id="rId8"/>
    <p:sldLayoutId id="2147483884" r:id="rId9"/>
    <p:sldLayoutId id="2147483885" r:id="rId10"/>
    <p:sldLayoutId id="2147483878" r:id="rId11"/>
    <p:sldLayoutId id="2147483886" r:id="rId12"/>
    <p:sldLayoutId id="2147483888" r:id="rId13"/>
    <p:sldLayoutId id="2147483890" r:id="rId14"/>
    <p:sldLayoutId id="2147483891" r:id="rId15"/>
    <p:sldLayoutId id="2147483893" r:id="rId16"/>
  </p:sldLayoutIdLst>
  <mc:AlternateContent xmlns:mc="http://schemas.openxmlformats.org/markup-compatibility/2006" xmlns:p14="http://schemas.microsoft.com/office/powerpoint/2010/main">
    <mc:Choice Requires="p14">
      <p:transition p14:dur="10"/>
    </mc:Choice>
    <mc:Fallback xmlns="">
      <p:transition/>
    </mc:Fallback>
  </mc:AlternateContent>
  <p:hf sldNum="0" hdr="0" dt="0"/>
  <p:txStyles>
    <p:titleStyle>
      <a:lvl1pPr algn="l" rtl="0" eaLnBrk="1" fontAlgn="base" hangingPunct="1">
        <a:lnSpc>
          <a:spcPct val="90000"/>
        </a:lnSpc>
        <a:spcBef>
          <a:spcPct val="0"/>
        </a:spcBef>
        <a:spcAft>
          <a:spcPct val="0"/>
        </a:spcAft>
        <a:defRPr sz="4400" kern="1200">
          <a:solidFill>
            <a:schemeClr val="tx1"/>
          </a:solidFill>
          <a:latin typeface="Arial" panose="020B0604020202020204" pitchFamily="34" charset="0"/>
          <a:ea typeface="ＭＳ Ｐゴシック" charset="0"/>
          <a:cs typeface="Arial" panose="020B0604020202020204" pitchFamily="34" charset="0"/>
        </a:defRPr>
      </a:lvl1pPr>
      <a:lvl2pPr algn="l" rtl="0" eaLnBrk="1" fontAlgn="base" hangingPunct="1">
        <a:lnSpc>
          <a:spcPct val="90000"/>
        </a:lnSpc>
        <a:spcBef>
          <a:spcPct val="0"/>
        </a:spcBef>
        <a:spcAft>
          <a:spcPct val="0"/>
        </a:spcAft>
        <a:defRPr sz="4400">
          <a:solidFill>
            <a:schemeClr val="tx1"/>
          </a:solidFill>
          <a:latin typeface="Arial" panose="020B0604020202020204" pitchFamily="34" charset="0"/>
          <a:ea typeface="ＭＳ Ｐゴシック" charset="0"/>
          <a:cs typeface="Arial" panose="020B0604020202020204" pitchFamily="34" charset="0"/>
        </a:defRPr>
      </a:lvl2pPr>
      <a:lvl3pPr algn="l" rtl="0" eaLnBrk="1" fontAlgn="base" hangingPunct="1">
        <a:lnSpc>
          <a:spcPct val="90000"/>
        </a:lnSpc>
        <a:spcBef>
          <a:spcPct val="0"/>
        </a:spcBef>
        <a:spcAft>
          <a:spcPct val="0"/>
        </a:spcAft>
        <a:defRPr sz="4400">
          <a:solidFill>
            <a:schemeClr val="tx1"/>
          </a:solidFill>
          <a:latin typeface="Arial" panose="020B0604020202020204" pitchFamily="34" charset="0"/>
          <a:ea typeface="ＭＳ Ｐゴシック" charset="0"/>
          <a:cs typeface="Arial" panose="020B0604020202020204" pitchFamily="34" charset="0"/>
        </a:defRPr>
      </a:lvl3pPr>
      <a:lvl4pPr algn="l" rtl="0" eaLnBrk="1" fontAlgn="base" hangingPunct="1">
        <a:lnSpc>
          <a:spcPct val="90000"/>
        </a:lnSpc>
        <a:spcBef>
          <a:spcPct val="0"/>
        </a:spcBef>
        <a:spcAft>
          <a:spcPct val="0"/>
        </a:spcAft>
        <a:defRPr sz="4400">
          <a:solidFill>
            <a:schemeClr val="tx1"/>
          </a:solidFill>
          <a:latin typeface="Arial" panose="020B0604020202020204" pitchFamily="34" charset="0"/>
          <a:ea typeface="ＭＳ Ｐゴシック" charset="0"/>
          <a:cs typeface="Arial" panose="020B0604020202020204" pitchFamily="34" charset="0"/>
        </a:defRPr>
      </a:lvl4pPr>
      <a:lvl5pPr algn="l" rtl="0" eaLnBrk="1" fontAlgn="base" hangingPunct="1">
        <a:lnSpc>
          <a:spcPct val="90000"/>
        </a:lnSpc>
        <a:spcBef>
          <a:spcPct val="0"/>
        </a:spcBef>
        <a:spcAft>
          <a:spcPct val="0"/>
        </a:spcAft>
        <a:defRPr sz="4400">
          <a:solidFill>
            <a:schemeClr val="tx1"/>
          </a:solidFill>
          <a:latin typeface="Arial" panose="020B0604020202020204" pitchFamily="34" charset="0"/>
          <a:ea typeface="ＭＳ Ｐゴシック" charset="0"/>
          <a:cs typeface="Arial" panose="020B0604020202020204" pitchFamily="34" charset="0"/>
        </a:defRPr>
      </a:lvl5pPr>
      <a:lvl6pPr marL="457200" algn="l" rtl="0" eaLnBrk="1" fontAlgn="base" hangingPunct="1">
        <a:lnSpc>
          <a:spcPct val="90000"/>
        </a:lnSpc>
        <a:spcBef>
          <a:spcPct val="0"/>
        </a:spcBef>
        <a:spcAft>
          <a:spcPct val="0"/>
        </a:spcAft>
        <a:defRPr sz="4400">
          <a:solidFill>
            <a:schemeClr val="tx1"/>
          </a:solidFill>
          <a:latin typeface="Arial" panose="020B0604020202020204" pitchFamily="34" charset="0"/>
          <a:cs typeface="Arial" panose="020B0604020202020204" pitchFamily="34" charset="0"/>
        </a:defRPr>
      </a:lvl6pPr>
      <a:lvl7pPr marL="914400" algn="l" rtl="0" eaLnBrk="1" fontAlgn="base" hangingPunct="1">
        <a:lnSpc>
          <a:spcPct val="90000"/>
        </a:lnSpc>
        <a:spcBef>
          <a:spcPct val="0"/>
        </a:spcBef>
        <a:spcAft>
          <a:spcPct val="0"/>
        </a:spcAft>
        <a:defRPr sz="4400">
          <a:solidFill>
            <a:schemeClr val="tx1"/>
          </a:solidFill>
          <a:latin typeface="Arial" panose="020B0604020202020204" pitchFamily="34" charset="0"/>
          <a:cs typeface="Arial" panose="020B0604020202020204" pitchFamily="34" charset="0"/>
        </a:defRPr>
      </a:lvl7pPr>
      <a:lvl8pPr marL="1371600" algn="l" rtl="0" eaLnBrk="1" fontAlgn="base" hangingPunct="1">
        <a:lnSpc>
          <a:spcPct val="90000"/>
        </a:lnSpc>
        <a:spcBef>
          <a:spcPct val="0"/>
        </a:spcBef>
        <a:spcAft>
          <a:spcPct val="0"/>
        </a:spcAft>
        <a:defRPr sz="4400">
          <a:solidFill>
            <a:schemeClr val="tx1"/>
          </a:solidFill>
          <a:latin typeface="Arial" panose="020B0604020202020204" pitchFamily="34" charset="0"/>
          <a:cs typeface="Arial" panose="020B0604020202020204" pitchFamily="34" charset="0"/>
        </a:defRPr>
      </a:lvl8pPr>
      <a:lvl9pPr marL="1828800" algn="l" rtl="0" eaLnBrk="1" fontAlgn="base" hangingPunct="1">
        <a:lnSpc>
          <a:spcPct val="90000"/>
        </a:lnSpc>
        <a:spcBef>
          <a:spcPct val="0"/>
        </a:spcBef>
        <a:spcAft>
          <a:spcPct val="0"/>
        </a:spcAft>
        <a:defRPr sz="4400">
          <a:solidFill>
            <a:schemeClr val="tx1"/>
          </a:solidFill>
          <a:latin typeface="Arial" panose="020B0604020202020204" pitchFamily="34" charset="0"/>
          <a:cs typeface="Arial" panose="020B0604020202020204" pitchFamily="34" charset="0"/>
        </a:defRPr>
      </a:lvl9pPr>
    </p:titleStyle>
    <p:bodyStyle>
      <a:lvl1pPr marL="215900" indent="-215900" algn="l" defTabSz="215900" rtl="0" eaLnBrk="1" fontAlgn="base" hangingPunct="1">
        <a:spcBef>
          <a:spcPct val="0"/>
        </a:spcBef>
        <a:spcAft>
          <a:spcPct val="0"/>
        </a:spcAft>
        <a:buClr>
          <a:schemeClr val="tx2"/>
        </a:buClr>
        <a:buFont typeface="Arial" panose="020B0604020202020204" pitchFamily="34" charset="0"/>
        <a:buChar char="•"/>
        <a:tabLst>
          <a:tab pos="215900" algn="l"/>
        </a:tabLst>
        <a:defRPr kern="1200">
          <a:solidFill>
            <a:schemeClr val="tx1"/>
          </a:solidFill>
          <a:latin typeface="Arial" panose="020B0604020202020204" pitchFamily="34" charset="0"/>
          <a:ea typeface="ＭＳ Ｐゴシック" charset="0"/>
          <a:cs typeface="Arial" panose="020B0604020202020204" pitchFamily="34" charset="0"/>
        </a:defRPr>
      </a:lvl1pPr>
      <a:lvl2pPr marL="431800" indent="-215900" algn="l" rtl="0" eaLnBrk="1" fontAlgn="base" hangingPunct="1">
        <a:spcBef>
          <a:spcPct val="0"/>
        </a:spcBef>
        <a:spcAft>
          <a:spcPct val="0"/>
        </a:spcAft>
        <a:buClr>
          <a:schemeClr val="tx2"/>
        </a:buClr>
        <a:buFont typeface="Symbol" panose="05050102010706020507" pitchFamily="18" charset="2"/>
        <a:buChar char="-"/>
        <a:tabLst>
          <a:tab pos="431800" algn="l"/>
        </a:tabLst>
        <a:defRPr sz="1600" kern="1200">
          <a:solidFill>
            <a:schemeClr val="tx1"/>
          </a:solidFill>
          <a:latin typeface="Arial" panose="020B0604020202020204" pitchFamily="34" charset="0"/>
          <a:ea typeface="Arial" charset="0"/>
          <a:cs typeface="Arial" panose="020B0604020202020204" pitchFamily="34" charset="0"/>
        </a:defRPr>
      </a:lvl2pPr>
      <a:lvl3pPr marL="647700" indent="-215900" algn="l" defTabSz="215900" rtl="0" eaLnBrk="1" fontAlgn="base" hangingPunct="1">
        <a:spcBef>
          <a:spcPct val="0"/>
        </a:spcBef>
        <a:spcAft>
          <a:spcPct val="0"/>
        </a:spcAft>
        <a:buClr>
          <a:schemeClr val="tx2"/>
        </a:buClr>
        <a:buSzPct val="80000"/>
        <a:buFont typeface="Wingdings" panose="05000000000000000000" pitchFamily="2" charset="2"/>
        <a:buChar char="§"/>
        <a:tabLst>
          <a:tab pos="647700" algn="l"/>
        </a:tabLst>
        <a:defRPr sz="1600" kern="1200">
          <a:solidFill>
            <a:schemeClr val="tx1"/>
          </a:solidFill>
          <a:latin typeface="Arial" panose="020B0604020202020204" pitchFamily="34" charset="0"/>
          <a:ea typeface="Arial" charset="0"/>
          <a:cs typeface="Arial" panose="020B0604020202020204" pitchFamily="34" charset="0"/>
        </a:defRPr>
      </a:lvl3pPr>
      <a:lvl4pPr marL="863600" indent="-215900" algn="l" defTabSz="215900" rtl="0" eaLnBrk="1" fontAlgn="base" hangingPunct="1">
        <a:spcBef>
          <a:spcPct val="0"/>
        </a:spcBef>
        <a:spcAft>
          <a:spcPct val="0"/>
        </a:spcAft>
        <a:buClr>
          <a:schemeClr val="tx2"/>
        </a:buClr>
        <a:buSzPct val="100000"/>
        <a:buFont typeface="Arial" panose="020B0604020202020204" pitchFamily="34" charset="0"/>
        <a:buChar char="-"/>
        <a:tabLst>
          <a:tab pos="863600" algn="l"/>
        </a:tabLst>
        <a:defRPr sz="1600" kern="1200">
          <a:solidFill>
            <a:schemeClr val="tx1"/>
          </a:solidFill>
          <a:latin typeface="Arial" panose="020B0604020202020204" pitchFamily="34" charset="0"/>
          <a:ea typeface="Arial" charset="0"/>
          <a:cs typeface="Arial" panose="020B0604020202020204" pitchFamily="34" charset="0"/>
        </a:defRPr>
      </a:lvl4pPr>
      <a:lvl5pPr marL="863600" indent="-215900" algn="l" rtl="0" eaLnBrk="1" fontAlgn="base" hangingPunct="1">
        <a:lnSpc>
          <a:spcPct val="90000"/>
        </a:lnSpc>
        <a:spcBef>
          <a:spcPct val="0"/>
        </a:spcBef>
        <a:spcAft>
          <a:spcPct val="0"/>
        </a:spcAft>
        <a:buClr>
          <a:schemeClr val="tx2"/>
        </a:buClr>
        <a:buFont typeface="Arial" panose="020B0604020202020204" pitchFamily="34" charset="0"/>
        <a:buChar char="-"/>
        <a:tabLst>
          <a:tab pos="895350" algn="l"/>
        </a:tabLst>
        <a:defRPr sz="1600" kern="1200">
          <a:solidFill>
            <a:schemeClr val="tx1"/>
          </a:solidFill>
          <a:latin typeface="Arial" panose="020B0604020202020204" pitchFamily="34" charset="0"/>
          <a:ea typeface="Arial" charset="0"/>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4.xml"/></Relationships>
</file>

<file path=ppt/slides/_rels/slide2.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1.xml"/><Relationship Id="rId4" Type="http://schemas.openxmlformats.org/officeDocument/2006/relationships/image" Target="../media/image17.jpeg"/></Relationships>
</file>

<file path=ppt/slides/_rels/slide4.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4.jpg"/><Relationship Id="rId1" Type="http://schemas.openxmlformats.org/officeDocument/2006/relationships/slideLayout" Target="../slideLayouts/slideLayout14.xml"/><Relationship Id="rId4" Type="http://schemas.openxmlformats.org/officeDocument/2006/relationships/image" Target="../media/image19.png"/></Relationships>
</file>

<file path=ppt/slides/_rels/slide5.xml.rels><?xml version="1.0" encoding="UTF-8" standalone="yes"?>
<Relationships xmlns="http://schemas.openxmlformats.org/package/2006/relationships"><Relationship Id="rId8" Type="http://schemas.openxmlformats.org/officeDocument/2006/relationships/image" Target="../media/image26.png"/><Relationship Id="rId3" Type="http://schemas.openxmlformats.org/officeDocument/2006/relationships/image" Target="../media/image21.tif"/><Relationship Id="rId7" Type="http://schemas.openxmlformats.org/officeDocument/2006/relationships/image" Target="../media/image25.png"/><Relationship Id="rId2" Type="http://schemas.openxmlformats.org/officeDocument/2006/relationships/image" Target="../media/image20.tif"/><Relationship Id="rId1" Type="http://schemas.openxmlformats.org/officeDocument/2006/relationships/slideLayout" Target="../slideLayouts/slideLayout7.xml"/><Relationship Id="rId6" Type="http://schemas.openxmlformats.org/officeDocument/2006/relationships/image" Target="../media/image24.png"/><Relationship Id="rId11" Type="http://schemas.openxmlformats.org/officeDocument/2006/relationships/image" Target="../media/image29.png"/><Relationship Id="rId5" Type="http://schemas.openxmlformats.org/officeDocument/2006/relationships/image" Target="../media/image23.png"/><Relationship Id="rId10" Type="http://schemas.openxmlformats.org/officeDocument/2006/relationships/image" Target="../media/image28.png"/><Relationship Id="rId4" Type="http://schemas.openxmlformats.org/officeDocument/2006/relationships/image" Target="../media/image22.tif"/><Relationship Id="rId9" Type="http://schemas.openxmlformats.org/officeDocument/2006/relationships/image" Target="../media/image27.png"/></Relationships>
</file>

<file path=ppt/slides/_rels/slide6.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jpg"/><Relationship Id="rId1" Type="http://schemas.openxmlformats.org/officeDocument/2006/relationships/slideLayout" Target="../slideLayouts/slideLayout15.xml"/><Relationship Id="rId5" Type="http://schemas.openxmlformats.org/officeDocument/2006/relationships/image" Target="../media/image33.jpg"/><Relationship Id="rId4" Type="http://schemas.openxmlformats.org/officeDocument/2006/relationships/image" Target="../media/image32.jp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34.jpeg"/><Relationship Id="rId1" Type="http://schemas.openxmlformats.org/officeDocument/2006/relationships/slideLayout" Target="../slideLayouts/slideLayout1.xml"/><Relationship Id="rId4" Type="http://schemas.openxmlformats.org/officeDocument/2006/relationships/image" Target="../media/image36.jpe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image" Target="../media/image39.png"/><Relationship Id="rId1" Type="http://schemas.openxmlformats.org/officeDocument/2006/relationships/slideLayout" Target="../slideLayouts/slideLayout7.xml"/><Relationship Id="rId5" Type="http://schemas.openxmlformats.org/officeDocument/2006/relationships/image" Target="../media/image42.png"/><Relationship Id="rId4" Type="http://schemas.openxmlformats.org/officeDocument/2006/relationships/image" Target="../media/image41.jpeg"/></Relationships>
</file>

<file path=ppt/slides/_rels/slide13.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image" Target="../media/image43.jpeg"/><Relationship Id="rId1" Type="http://schemas.openxmlformats.org/officeDocument/2006/relationships/slideLayout" Target="../slideLayouts/slideLayout7.xml"/><Relationship Id="rId6" Type="http://schemas.openxmlformats.org/officeDocument/2006/relationships/image" Target="../media/image47.png"/><Relationship Id="rId5" Type="http://schemas.openxmlformats.org/officeDocument/2006/relationships/image" Target="../media/image46.png"/><Relationship Id="rId4" Type="http://schemas.openxmlformats.org/officeDocument/2006/relationships/image" Target="../media/image45.png"/></Relationships>
</file>

<file path=ppt/slides/_rels/slide14.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image" Target="../media/image48.png"/><Relationship Id="rId1" Type="http://schemas.openxmlformats.org/officeDocument/2006/relationships/slideLayout" Target="../slideLayouts/slideLayout7.xml"/><Relationship Id="rId5" Type="http://schemas.openxmlformats.org/officeDocument/2006/relationships/image" Target="../media/image51.png"/><Relationship Id="rId4" Type="http://schemas.openxmlformats.org/officeDocument/2006/relationships/image" Target="../media/image50.jpeg"/></Relationships>
</file>

<file path=ppt/slides/_rels/slide15.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image" Target="../media/image52.png"/><Relationship Id="rId1" Type="http://schemas.openxmlformats.org/officeDocument/2006/relationships/slideLayout" Target="../slideLayouts/slideLayout7.xml"/><Relationship Id="rId6" Type="http://schemas.openxmlformats.org/officeDocument/2006/relationships/image" Target="../media/image56.png"/><Relationship Id="rId5" Type="http://schemas.openxmlformats.org/officeDocument/2006/relationships/image" Target="../media/image55.png"/><Relationship Id="rId4" Type="http://schemas.openxmlformats.org/officeDocument/2006/relationships/image" Target="../media/image54.jpeg"/></Relationships>
</file>

<file path=ppt/slides/_rels/slide16.xml.rels><?xml version="1.0" encoding="UTF-8" standalone="yes"?>
<Relationships xmlns="http://schemas.openxmlformats.org/package/2006/relationships"><Relationship Id="rId3" Type="http://schemas.openxmlformats.org/officeDocument/2006/relationships/image" Target="../media/image57.jpe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60.png"/><Relationship Id="rId5" Type="http://schemas.openxmlformats.org/officeDocument/2006/relationships/image" Target="../media/image59.png"/><Relationship Id="rId4" Type="http://schemas.openxmlformats.org/officeDocument/2006/relationships/image" Target="../media/image58.png"/></Relationships>
</file>

<file path=ppt/slides/_rels/slide17.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image" Target="../media/image61.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8" Type="http://schemas.openxmlformats.org/officeDocument/2006/relationships/image" Target="../media/image69.jpeg"/><Relationship Id="rId3" Type="http://schemas.openxmlformats.org/officeDocument/2006/relationships/image" Target="../media/image64.jpeg"/><Relationship Id="rId7" Type="http://schemas.openxmlformats.org/officeDocument/2006/relationships/image" Target="../media/image68.jpeg"/><Relationship Id="rId2" Type="http://schemas.openxmlformats.org/officeDocument/2006/relationships/image" Target="../media/image63.jpeg"/><Relationship Id="rId1" Type="http://schemas.openxmlformats.org/officeDocument/2006/relationships/slideLayout" Target="../slideLayouts/slideLayout14.xml"/><Relationship Id="rId6" Type="http://schemas.openxmlformats.org/officeDocument/2006/relationships/image" Target="../media/image67.jpeg"/><Relationship Id="rId5" Type="http://schemas.openxmlformats.org/officeDocument/2006/relationships/image" Target="../media/image66.jpeg"/><Relationship Id="rId4" Type="http://schemas.openxmlformats.org/officeDocument/2006/relationships/image" Target="../media/image65.jpeg"/></Relationships>
</file>

<file path=ppt/slides/_rels/slide19.xml.rels><?xml version="1.0" encoding="UTF-8" standalone="yes"?>
<Relationships xmlns="http://schemas.openxmlformats.org/package/2006/relationships"><Relationship Id="rId3" Type="http://schemas.openxmlformats.org/officeDocument/2006/relationships/image" Target="../media/image71.png"/><Relationship Id="rId2" Type="http://schemas.openxmlformats.org/officeDocument/2006/relationships/image" Target="../media/image70.jpeg"/><Relationship Id="rId1" Type="http://schemas.openxmlformats.org/officeDocument/2006/relationships/slideLayout" Target="../slideLayouts/slideLayout7.xml"/><Relationship Id="rId4" Type="http://schemas.openxmlformats.org/officeDocument/2006/relationships/image" Target="../media/image72.png"/></Relationships>
</file>

<file path=ppt/slides/_rels/slide20.xml.rels><?xml version="1.0" encoding="UTF-8" standalone="yes"?>
<Relationships xmlns="http://schemas.openxmlformats.org/package/2006/relationships"><Relationship Id="rId8" Type="http://schemas.openxmlformats.org/officeDocument/2006/relationships/image" Target="../media/image79.png"/><Relationship Id="rId3" Type="http://schemas.openxmlformats.org/officeDocument/2006/relationships/image" Target="../media/image74.png"/><Relationship Id="rId7" Type="http://schemas.openxmlformats.org/officeDocument/2006/relationships/image" Target="../media/image78.png"/><Relationship Id="rId2" Type="http://schemas.openxmlformats.org/officeDocument/2006/relationships/image" Target="../media/image73.png"/><Relationship Id="rId1" Type="http://schemas.openxmlformats.org/officeDocument/2006/relationships/slideLayout" Target="../slideLayouts/slideLayout14.xml"/><Relationship Id="rId6" Type="http://schemas.openxmlformats.org/officeDocument/2006/relationships/image" Target="../media/image77.jpeg"/><Relationship Id="rId5" Type="http://schemas.openxmlformats.org/officeDocument/2006/relationships/image" Target="../media/image76.png"/><Relationship Id="rId4" Type="http://schemas.openxmlformats.org/officeDocument/2006/relationships/image" Target="../media/image75.png"/></Relationships>
</file>

<file path=ppt/slides/_rels/slide21.xml.rels><?xml version="1.0" encoding="UTF-8" standalone="yes"?>
<Relationships xmlns="http://schemas.openxmlformats.org/package/2006/relationships"><Relationship Id="rId3" Type="http://schemas.openxmlformats.org/officeDocument/2006/relationships/image" Target="../media/image80.jpeg"/><Relationship Id="rId2" Type="http://schemas.openxmlformats.org/officeDocument/2006/relationships/image" Target="../media/image39.png"/><Relationship Id="rId1" Type="http://schemas.openxmlformats.org/officeDocument/2006/relationships/slideLayout" Target="../slideLayouts/slideLayout7.xml"/><Relationship Id="rId5" Type="http://schemas.openxmlformats.org/officeDocument/2006/relationships/image" Target="../media/image82.png"/><Relationship Id="rId4" Type="http://schemas.openxmlformats.org/officeDocument/2006/relationships/image" Target="../media/image81.png"/></Relationships>
</file>

<file path=ppt/slides/_rels/slide22.xml.rels><?xml version="1.0" encoding="UTF-8" standalone="yes"?>
<Relationships xmlns="http://schemas.openxmlformats.org/package/2006/relationships"><Relationship Id="rId3" Type="http://schemas.openxmlformats.org/officeDocument/2006/relationships/image" Target="../media/image84.tiff"/><Relationship Id="rId2" Type="http://schemas.openxmlformats.org/officeDocument/2006/relationships/image" Target="../media/image83.png"/><Relationship Id="rId1" Type="http://schemas.openxmlformats.org/officeDocument/2006/relationships/slideLayout" Target="../slideLayouts/slideLayout7.xml"/><Relationship Id="rId5" Type="http://schemas.openxmlformats.org/officeDocument/2006/relationships/image" Target="../media/image47.png"/><Relationship Id="rId4" Type="http://schemas.openxmlformats.org/officeDocument/2006/relationships/image" Target="../media/image85.png"/></Relationships>
</file>

<file path=ppt/slides/_rels/slide23.xml.rels><?xml version="1.0" encoding="UTF-8" standalone="yes"?>
<Relationships xmlns="http://schemas.openxmlformats.org/package/2006/relationships"><Relationship Id="rId3" Type="http://schemas.openxmlformats.org/officeDocument/2006/relationships/image" Target="../media/image87.png"/><Relationship Id="rId2" Type="http://schemas.openxmlformats.org/officeDocument/2006/relationships/image" Target="../media/image86.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8" Type="http://schemas.openxmlformats.org/officeDocument/2006/relationships/image" Target="../media/image94.png"/><Relationship Id="rId3" Type="http://schemas.openxmlformats.org/officeDocument/2006/relationships/image" Target="../media/image89.jpg"/><Relationship Id="rId7" Type="http://schemas.openxmlformats.org/officeDocument/2006/relationships/image" Target="../media/image93.png"/><Relationship Id="rId2" Type="http://schemas.openxmlformats.org/officeDocument/2006/relationships/image" Target="../media/image88.png"/><Relationship Id="rId1" Type="http://schemas.openxmlformats.org/officeDocument/2006/relationships/slideLayout" Target="../slideLayouts/slideLayout14.xml"/><Relationship Id="rId6" Type="http://schemas.openxmlformats.org/officeDocument/2006/relationships/image" Target="../media/image92.png"/><Relationship Id="rId11" Type="http://schemas.openxmlformats.org/officeDocument/2006/relationships/image" Target="../media/image97.png"/><Relationship Id="rId5" Type="http://schemas.openxmlformats.org/officeDocument/2006/relationships/image" Target="../media/image91.png"/><Relationship Id="rId10" Type="http://schemas.openxmlformats.org/officeDocument/2006/relationships/image" Target="../media/image96.png"/><Relationship Id="rId4" Type="http://schemas.openxmlformats.org/officeDocument/2006/relationships/image" Target="../media/image90.png"/><Relationship Id="rId9" Type="http://schemas.openxmlformats.org/officeDocument/2006/relationships/image" Target="../media/image95.png"/></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3" Type="http://schemas.openxmlformats.org/officeDocument/2006/relationships/image" Target="../media/image98.jpeg"/><Relationship Id="rId2" Type="http://schemas.openxmlformats.org/officeDocument/2006/relationships/notesSlide" Target="../notesSlides/notesSlide4.xml"/><Relationship Id="rId1" Type="http://schemas.openxmlformats.org/officeDocument/2006/relationships/slideLayout" Target="../slideLayouts/slideLayout7.xml"/><Relationship Id="rId4" Type="http://schemas.openxmlformats.org/officeDocument/2006/relationships/image" Target="../media/image99.jpeg"/></Relationships>
</file>

<file path=ppt/slides/_rels/slide28.xml.rels><?xml version="1.0" encoding="UTF-8" standalone="yes"?>
<Relationships xmlns="http://schemas.openxmlformats.org/package/2006/relationships"><Relationship Id="rId2" Type="http://schemas.openxmlformats.org/officeDocument/2006/relationships/image" Target="../media/image100.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101.jpeg"/><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3" Type="http://schemas.openxmlformats.org/officeDocument/2006/relationships/image" Target="../media/image103.jpg"/><Relationship Id="rId2" Type="http://schemas.openxmlformats.org/officeDocument/2006/relationships/image" Target="../media/image102.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ctrTitle"/>
          </p:nvPr>
        </p:nvSpPr>
        <p:spPr>
          <a:xfrm>
            <a:off x="384000" y="4904134"/>
            <a:ext cx="7877405" cy="906731"/>
          </a:xfrm>
        </p:spPr>
        <p:txBody>
          <a:bodyPr/>
          <a:lstStyle/>
          <a:p>
            <a:pPr>
              <a:lnSpc>
                <a:spcPct val="100000"/>
              </a:lnSpc>
              <a:spcBef>
                <a:spcPts val="1200"/>
              </a:spcBef>
            </a:pPr>
            <a:r>
              <a:rPr lang="zh-CN" altLang="en-US" dirty="0">
                <a:latin typeface="Microsoft YaHei" panose="020B0503020204020204" pitchFamily="34" charset="-122"/>
                <a:ea typeface="Microsoft YaHei" panose="020B0503020204020204" pitchFamily="34" charset="-122"/>
                <a:cs typeface="楷体"/>
              </a:rPr>
              <a:t>亚琛工业大学</a:t>
            </a:r>
            <a:br>
              <a:rPr lang="en-US" altLang="zh-CN" dirty="0">
                <a:latin typeface="Microsoft YaHei" panose="020B0503020204020204" pitchFamily="34" charset="-122"/>
                <a:ea typeface="Microsoft YaHei" panose="020B0503020204020204" pitchFamily="34" charset="-122"/>
                <a:cs typeface="楷体"/>
              </a:rPr>
            </a:br>
            <a:r>
              <a:rPr lang="en-US" altLang="zh-CN" sz="2800" dirty="0">
                <a:solidFill>
                  <a:srgbClr val="F6A800"/>
                </a:solidFill>
                <a:latin typeface="Microsoft YaHei" panose="020B0503020204020204" pitchFamily="34" charset="-122"/>
                <a:ea typeface="Microsoft YaHei" panose="020B0503020204020204" pitchFamily="34" charset="-122"/>
                <a:cs typeface="楷体"/>
              </a:rPr>
              <a:t>4+2</a:t>
            </a:r>
            <a:r>
              <a:rPr lang="zh-CN" altLang="en-US" sz="2800" dirty="0">
                <a:solidFill>
                  <a:srgbClr val="F6A800"/>
                </a:solidFill>
                <a:latin typeface="Microsoft YaHei" panose="020B0503020204020204" pitchFamily="34" charset="-122"/>
                <a:ea typeface="Microsoft YaHei" panose="020B0503020204020204" pitchFamily="34" charset="-122"/>
                <a:cs typeface="楷体"/>
              </a:rPr>
              <a:t>联合培养项目</a:t>
            </a:r>
            <a:br>
              <a:rPr lang="en-US" altLang="zh-CN" dirty="0">
                <a:latin typeface="Microsoft YaHei" panose="020B0503020204020204" pitchFamily="34" charset="-122"/>
                <a:ea typeface="Microsoft YaHei" panose="020B0503020204020204" pitchFamily="34" charset="-122"/>
                <a:cs typeface="楷体"/>
              </a:rPr>
            </a:br>
            <a:endParaRPr lang="de-DE" dirty="0">
              <a:latin typeface="+mj-lt"/>
              <a:ea typeface="BM DoHyeon OTF" panose="020B0600000101010101" pitchFamily="34" charset="-127"/>
              <a:cs typeface="Mishafi Gold" pitchFamily="2" charset="-78"/>
            </a:endParaRPr>
          </a:p>
        </p:txBody>
      </p:sp>
      <p:pic>
        <p:nvPicPr>
          <p:cNvPr id="5" name="Grafik 4"/>
          <p:cNvPicPr>
            <a:picLocks noChangeAspect="1"/>
          </p:cNvPicPr>
          <p:nvPr/>
        </p:nvPicPr>
        <p:blipFill>
          <a:blip r:embed="rId2"/>
          <a:stretch>
            <a:fillRect/>
          </a:stretch>
        </p:blipFill>
        <p:spPr>
          <a:xfrm>
            <a:off x="384000" y="0"/>
            <a:ext cx="1585097" cy="1170533"/>
          </a:xfrm>
          <a:prstGeom prst="rect">
            <a:avLst/>
          </a:prstGeom>
        </p:spPr>
      </p:pic>
    </p:spTree>
    <p:extLst>
      <p:ext uri="{BB962C8B-B14F-4D97-AF65-F5344CB8AC3E}">
        <p14:creationId xmlns:p14="http://schemas.microsoft.com/office/powerpoint/2010/main" val="31594015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feld 6">
            <a:extLst>
              <a:ext uri="{FF2B5EF4-FFF2-40B4-BE49-F238E27FC236}">
                <a16:creationId xmlns:a16="http://schemas.microsoft.com/office/drawing/2014/main" id="{FEC48CFF-A9B7-2E40-A123-B5C10721454C}"/>
              </a:ext>
            </a:extLst>
          </p:cNvPr>
          <p:cNvSpPr txBox="1"/>
          <p:nvPr/>
        </p:nvSpPr>
        <p:spPr>
          <a:xfrm>
            <a:off x="3704114" y="3420502"/>
            <a:ext cx="5033976" cy="2092815"/>
          </a:xfrm>
          <a:prstGeom prst="rect">
            <a:avLst/>
          </a:prstGeom>
          <a:noFill/>
          <a:ln>
            <a:noFill/>
          </a:ln>
        </p:spPr>
        <p:style>
          <a:lnRef idx="2">
            <a:schemeClr val="accent4"/>
          </a:lnRef>
          <a:fillRef idx="1">
            <a:schemeClr val="lt1"/>
          </a:fillRef>
          <a:effectRef idx="0">
            <a:schemeClr val="accent4"/>
          </a:effectRef>
          <a:fontRef idx="minor">
            <a:schemeClr val="dk1"/>
          </a:fontRef>
        </p:style>
        <p:txBody>
          <a:bodyPr wrap="square" rtlCol="0">
            <a:noAutofit/>
          </a:bodyPr>
          <a:lstStyle/>
          <a:p>
            <a:pPr marL="285750" indent="-285750">
              <a:lnSpc>
                <a:spcPct val="120000"/>
              </a:lnSpc>
              <a:spcAft>
                <a:spcPts val="1200"/>
              </a:spcAft>
              <a:buClr>
                <a:srgbClr val="0054A0"/>
              </a:buClr>
              <a:buSzPct val="70000"/>
              <a:buFont typeface="Wingdings 3" panose="05040102010807070707" pitchFamily="18" charset="2"/>
              <a:buChar char="u"/>
            </a:pPr>
            <a:r>
              <a:rPr lang="zh-CN" altLang="en-US" sz="2000" b="1" dirty="0">
                <a:solidFill>
                  <a:schemeClr val="tx2"/>
                </a:solidFill>
                <a:latin typeface="微软雅黑" panose="020B0503020204020204" pitchFamily="34" charset="-122"/>
                <a:ea typeface="微软雅黑" panose="020B0503020204020204" pitchFamily="34" charset="-122"/>
                <a:cs typeface="楷体"/>
              </a:rPr>
              <a:t>德国亚琛工业大学</a:t>
            </a:r>
          </a:p>
          <a:p>
            <a:pPr marL="285750" indent="-285750">
              <a:lnSpc>
                <a:spcPct val="120000"/>
              </a:lnSpc>
              <a:spcAft>
                <a:spcPts val="1200"/>
              </a:spcAft>
              <a:buClr>
                <a:srgbClr val="0054A0"/>
              </a:buClr>
              <a:buSzPct val="70000"/>
              <a:buFont typeface="Wingdings 3" panose="05040102010807070707" pitchFamily="18" charset="2"/>
              <a:buChar char="u"/>
            </a:pPr>
            <a:r>
              <a:rPr lang="zh-CN" altLang="en-US" sz="2000" b="1" dirty="0">
                <a:solidFill>
                  <a:schemeClr val="tx2"/>
                </a:solidFill>
                <a:latin typeface="微软雅黑" panose="020B0503020204020204" pitchFamily="34" charset="-122"/>
                <a:ea typeface="微软雅黑" panose="020B0503020204020204" pitchFamily="34" charset="-122"/>
                <a:cs typeface="楷体"/>
              </a:rPr>
              <a:t>亚琛工大校际联合培养合作情况</a:t>
            </a:r>
            <a:endParaRPr lang="en-US" altLang="zh-CN" sz="2000" b="1" dirty="0">
              <a:solidFill>
                <a:schemeClr val="tx2"/>
              </a:solidFill>
              <a:latin typeface="微软雅黑" panose="020B0503020204020204" pitchFamily="34" charset="-122"/>
              <a:ea typeface="微软雅黑" panose="020B0503020204020204" pitchFamily="34" charset="-122"/>
              <a:cs typeface="楷体"/>
            </a:endParaRPr>
          </a:p>
          <a:p>
            <a:pPr marL="285750" indent="-285750">
              <a:lnSpc>
                <a:spcPct val="120000"/>
              </a:lnSpc>
              <a:spcAft>
                <a:spcPts val="1200"/>
              </a:spcAft>
              <a:buClr>
                <a:srgbClr val="0054A0"/>
              </a:buClr>
              <a:buSzPct val="70000"/>
              <a:buFont typeface="Wingdings 3" panose="05040102010807070707" pitchFamily="18" charset="2"/>
              <a:buChar char="u"/>
            </a:pPr>
            <a:r>
              <a:rPr lang="zh-CN" altLang="en-US" sz="2000" b="1" dirty="0">
                <a:solidFill>
                  <a:schemeClr val="tx2"/>
                </a:solidFill>
                <a:latin typeface="微软雅黑" panose="020B0503020204020204" pitchFamily="34" charset="-122"/>
                <a:ea typeface="微软雅黑" panose="020B0503020204020204" pitchFamily="34" charset="-122"/>
                <a:cs typeface="楷体"/>
              </a:rPr>
              <a:t>亚琛工大联合培养项目介绍</a:t>
            </a:r>
            <a:endParaRPr lang="en-US" altLang="zh-CN" sz="2000" b="1" dirty="0">
              <a:solidFill>
                <a:schemeClr val="tx2"/>
              </a:solidFill>
              <a:latin typeface="微软雅黑" panose="020B0503020204020204" pitchFamily="34" charset="-122"/>
              <a:ea typeface="微软雅黑" panose="020B0503020204020204" pitchFamily="34" charset="-122"/>
              <a:cs typeface="楷体"/>
            </a:endParaRPr>
          </a:p>
          <a:p>
            <a:pPr marL="285750" indent="-285750">
              <a:lnSpc>
                <a:spcPct val="120000"/>
              </a:lnSpc>
              <a:spcAft>
                <a:spcPts val="1200"/>
              </a:spcAft>
              <a:buClr>
                <a:srgbClr val="0054A0"/>
              </a:buClr>
              <a:buSzPct val="70000"/>
              <a:buFont typeface="Wingdings 3" panose="05040102010807070707" pitchFamily="18" charset="2"/>
              <a:buChar char="u"/>
            </a:pPr>
            <a:r>
              <a:rPr lang="zh-CN" altLang="en-US" sz="2000" b="1" dirty="0">
                <a:solidFill>
                  <a:schemeClr val="tx2"/>
                </a:solidFill>
                <a:latin typeface="微软雅黑" panose="020B0503020204020204" pitchFamily="34" charset="-122"/>
                <a:ea typeface="微软雅黑" panose="020B0503020204020204" pitchFamily="34" charset="-122"/>
                <a:cs typeface="楷体"/>
              </a:rPr>
              <a:t>亚琛工大项目咨询报名</a:t>
            </a:r>
            <a:endParaRPr lang="en-US" altLang="zh-CN" sz="2000" b="1" dirty="0">
              <a:solidFill>
                <a:schemeClr val="tx2"/>
              </a:solidFill>
              <a:latin typeface="微软雅黑" panose="020B0503020204020204" pitchFamily="34" charset="-122"/>
              <a:ea typeface="微软雅黑" panose="020B0503020204020204" pitchFamily="34" charset="-122"/>
              <a:cs typeface="楷体"/>
            </a:endParaRPr>
          </a:p>
        </p:txBody>
      </p:sp>
      <p:sp>
        <p:nvSpPr>
          <p:cNvPr id="2" name="标题 1"/>
          <p:cNvSpPr>
            <a:spLocks noGrp="1"/>
          </p:cNvSpPr>
          <p:nvPr>
            <p:ph type="title"/>
          </p:nvPr>
        </p:nvSpPr>
        <p:spPr/>
        <p:txBody>
          <a:bodyPr/>
          <a:lstStyle/>
          <a:p>
            <a:endParaRPr lang="zh-CN" altLang="en-US" dirty="0"/>
          </a:p>
        </p:txBody>
      </p:sp>
      <p:sp>
        <p:nvSpPr>
          <p:cNvPr id="4" name="object 2"/>
          <p:cNvSpPr/>
          <p:nvPr/>
        </p:nvSpPr>
        <p:spPr>
          <a:xfrm>
            <a:off x="0" y="0"/>
            <a:ext cx="12192000" cy="2528735"/>
          </a:xfrm>
          <a:prstGeom prst="rect">
            <a:avLst/>
          </a:prstGeom>
          <a:blipFill>
            <a:blip r:embed="rId2" cstate="print"/>
            <a:stretch>
              <a:fillRect/>
            </a:stretch>
          </a:blipFill>
        </p:spPr>
        <p:txBody>
          <a:bodyPr wrap="square" lIns="0" tIns="0" rIns="0" bIns="0" rtlCol="0"/>
          <a:lstStyle/>
          <a:p>
            <a:endParaRPr/>
          </a:p>
        </p:txBody>
      </p:sp>
      <p:sp>
        <p:nvSpPr>
          <p:cNvPr id="5" name="文本框 4"/>
          <p:cNvSpPr txBox="1"/>
          <p:nvPr/>
        </p:nvSpPr>
        <p:spPr>
          <a:xfrm>
            <a:off x="924233" y="2835727"/>
            <a:ext cx="2448232" cy="584775"/>
          </a:xfrm>
          <a:prstGeom prst="rect">
            <a:avLst/>
          </a:prstGeom>
          <a:noFill/>
        </p:spPr>
        <p:txBody>
          <a:bodyPr wrap="square" rtlCol="0">
            <a:spAutoFit/>
          </a:bodyPr>
          <a:lstStyle/>
          <a:p>
            <a:r>
              <a:rPr lang="zh-CN" altLang="en-US" sz="3200" b="1" dirty="0">
                <a:solidFill>
                  <a:srgbClr val="00549F"/>
                </a:solidFill>
                <a:latin typeface="微软雅黑" panose="020B0503020204020204" pitchFamily="34" charset="-122"/>
                <a:ea typeface="微软雅黑" panose="020B0503020204020204" pitchFamily="34" charset="-122"/>
              </a:rPr>
              <a:t>目录：</a:t>
            </a:r>
          </a:p>
        </p:txBody>
      </p:sp>
    </p:spTree>
    <p:extLst>
      <p:ext uri="{BB962C8B-B14F-4D97-AF65-F5344CB8AC3E}">
        <p14:creationId xmlns:p14="http://schemas.microsoft.com/office/powerpoint/2010/main" val="40324038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ctrTitle"/>
          </p:nvPr>
        </p:nvSpPr>
        <p:spPr>
          <a:xfrm>
            <a:off x="354000" y="1657421"/>
            <a:ext cx="11484000" cy="540000"/>
          </a:xfrm>
        </p:spPr>
        <p:txBody>
          <a:bodyPr/>
          <a:lstStyle/>
          <a:p>
            <a:r>
              <a:rPr lang="zh-CN" altLang="en-US" dirty="0">
                <a:solidFill>
                  <a:schemeClr val="bg1"/>
                </a:solidFill>
                <a:latin typeface="Microsoft YaHei" panose="020B0503020204020204" pitchFamily="34" charset="-122"/>
                <a:ea typeface="Microsoft YaHei" panose="020B0503020204020204" pitchFamily="34" charset="-122"/>
                <a:cs typeface="楷体"/>
              </a:rPr>
              <a:t>德国亚琛工业大学 </a:t>
            </a:r>
            <a:endParaRPr lang="de-DE" sz="2400" b="0" dirty="0">
              <a:solidFill>
                <a:schemeClr val="bg1"/>
              </a:solidFill>
              <a:latin typeface="Microsoft YaHei" panose="020B0503020204020204" pitchFamily="34" charset="-122"/>
              <a:ea typeface="Microsoft YaHei" panose="020B0503020204020204" pitchFamily="34" charset="-122"/>
              <a:cs typeface="楷体"/>
            </a:endParaRPr>
          </a:p>
        </p:txBody>
      </p:sp>
      <p:pic>
        <p:nvPicPr>
          <p:cNvPr id="10" name="Grafik 41">
            <a:extLst>
              <a:ext uri="{FF2B5EF4-FFF2-40B4-BE49-F238E27FC236}">
                <a16:creationId xmlns:a16="http://schemas.microsoft.com/office/drawing/2014/main" id="{20B9E75A-6AFC-B55A-AC99-E5197FFE3770}"/>
              </a:ext>
            </a:extLst>
          </p:cNvPr>
          <p:cNvPicPr>
            <a:picLocks noChangeAspect="1"/>
          </p:cNvPicPr>
          <p:nvPr/>
        </p:nvPicPr>
        <p:blipFill rotWithShape="1">
          <a:blip r:embed="rId2" cstate="hqprint">
            <a:extLst>
              <a:ext uri="{28A0092B-C50C-407E-A947-70E740481C1C}">
                <a14:useLocalDpi xmlns:a14="http://schemas.microsoft.com/office/drawing/2010/main"/>
              </a:ext>
            </a:extLst>
          </a:blip>
          <a:srcRect/>
          <a:stretch/>
        </p:blipFill>
        <p:spPr>
          <a:xfrm>
            <a:off x="353998" y="3073674"/>
            <a:ext cx="3748919" cy="2224006"/>
          </a:xfrm>
          <a:prstGeom prst="rect">
            <a:avLst/>
          </a:prstGeom>
        </p:spPr>
      </p:pic>
      <p:pic>
        <p:nvPicPr>
          <p:cNvPr id="13" name="Grafik 5">
            <a:extLst>
              <a:ext uri="{FF2B5EF4-FFF2-40B4-BE49-F238E27FC236}">
                <a16:creationId xmlns:a16="http://schemas.microsoft.com/office/drawing/2014/main" id="{F98C5CF6-FDBE-2A2E-77BA-9DAB992E9F2C}"/>
              </a:ext>
            </a:extLst>
          </p:cNvPr>
          <p:cNvPicPr>
            <a:picLocks noChangeAspect="1"/>
          </p:cNvPicPr>
          <p:nvPr/>
        </p:nvPicPr>
        <p:blipFill rotWithShape="1">
          <a:blip r:embed="rId3" cstate="print">
            <a:extLst>
              <a:ext uri="{28A0092B-C50C-407E-A947-70E740481C1C}">
                <a14:useLocalDpi xmlns:a14="http://schemas.microsoft.com/office/drawing/2010/main"/>
              </a:ext>
            </a:extLst>
          </a:blip>
          <a:srcRect/>
          <a:stretch/>
        </p:blipFill>
        <p:spPr>
          <a:xfrm>
            <a:off x="8089082" y="3073674"/>
            <a:ext cx="3748918" cy="2224006"/>
          </a:xfrm>
          <a:prstGeom prst="rect">
            <a:avLst/>
          </a:prstGeom>
        </p:spPr>
      </p:pic>
      <p:pic>
        <p:nvPicPr>
          <p:cNvPr id="15" name="Grafik 29">
            <a:extLst>
              <a:ext uri="{FF2B5EF4-FFF2-40B4-BE49-F238E27FC236}">
                <a16:creationId xmlns:a16="http://schemas.microsoft.com/office/drawing/2014/main" id="{9C92C733-A581-EA93-CF70-1E03890BC5AE}"/>
              </a:ext>
            </a:extLst>
          </p:cNvPr>
          <p:cNvPicPr>
            <a:picLocks noChangeAspect="1"/>
          </p:cNvPicPr>
          <p:nvPr/>
        </p:nvPicPr>
        <p:blipFill rotWithShape="1">
          <a:blip r:embed="rId4" cstate="hqprint">
            <a:extLst>
              <a:ext uri="{28A0092B-C50C-407E-A947-70E740481C1C}">
                <a14:useLocalDpi xmlns:a14="http://schemas.microsoft.com/office/drawing/2010/main"/>
              </a:ext>
            </a:extLst>
          </a:blip>
          <a:srcRect b="-490"/>
          <a:stretch/>
        </p:blipFill>
        <p:spPr>
          <a:xfrm>
            <a:off x="4221540" y="3073674"/>
            <a:ext cx="3748919" cy="2224006"/>
          </a:xfrm>
          <a:prstGeom prst="rect">
            <a:avLst/>
          </a:prstGeom>
        </p:spPr>
      </p:pic>
    </p:spTree>
    <p:extLst>
      <p:ext uri="{BB962C8B-B14F-4D97-AF65-F5344CB8AC3E}">
        <p14:creationId xmlns:p14="http://schemas.microsoft.com/office/powerpoint/2010/main" val="10682518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object 2"/>
          <p:cNvSpPr/>
          <p:nvPr/>
        </p:nvSpPr>
        <p:spPr>
          <a:xfrm>
            <a:off x="0" y="0"/>
            <a:ext cx="12192000" cy="2528735"/>
          </a:xfrm>
          <a:prstGeom prst="rect">
            <a:avLst/>
          </a:prstGeom>
          <a:blipFill>
            <a:blip r:embed="rId2" cstate="print"/>
            <a:stretch>
              <a:fillRect/>
            </a:stretch>
          </a:blipFill>
        </p:spPr>
        <p:txBody>
          <a:bodyPr wrap="square" lIns="0" tIns="0" rIns="0" bIns="0" rtlCol="0"/>
          <a:lstStyle/>
          <a:p>
            <a:endParaRPr/>
          </a:p>
        </p:txBody>
      </p:sp>
      <p:sp>
        <p:nvSpPr>
          <p:cNvPr id="3" name="object 3"/>
          <p:cNvSpPr/>
          <p:nvPr/>
        </p:nvSpPr>
        <p:spPr>
          <a:xfrm>
            <a:off x="8552857" y="0"/>
            <a:ext cx="3301365" cy="6040120"/>
          </a:xfrm>
          <a:custGeom>
            <a:avLst/>
            <a:gdLst/>
            <a:ahLst/>
            <a:cxnLst/>
            <a:rect l="l" t="t" r="r" b="b"/>
            <a:pathLst>
              <a:path w="3301365" h="6040120">
                <a:moveTo>
                  <a:pt x="0" y="0"/>
                </a:moveTo>
                <a:lnTo>
                  <a:pt x="3300755" y="0"/>
                </a:lnTo>
                <a:lnTo>
                  <a:pt x="3300755" y="6040072"/>
                </a:lnTo>
                <a:lnTo>
                  <a:pt x="0" y="6040072"/>
                </a:lnTo>
                <a:lnTo>
                  <a:pt x="0" y="0"/>
                </a:lnTo>
                <a:close/>
              </a:path>
            </a:pathLst>
          </a:custGeom>
          <a:solidFill>
            <a:srgbClr val="E8F1FA"/>
          </a:solidFill>
        </p:spPr>
        <p:txBody>
          <a:bodyPr wrap="square" lIns="0" tIns="0" rIns="0" bIns="0" rtlCol="0"/>
          <a:lstStyle/>
          <a:p>
            <a:endParaRPr dirty="0"/>
          </a:p>
        </p:txBody>
      </p:sp>
      <p:sp>
        <p:nvSpPr>
          <p:cNvPr id="5" name="object 5"/>
          <p:cNvSpPr txBox="1"/>
          <p:nvPr/>
        </p:nvSpPr>
        <p:spPr>
          <a:xfrm>
            <a:off x="8947985" y="1615179"/>
            <a:ext cx="2634415" cy="1774204"/>
          </a:xfrm>
          <a:prstGeom prst="rect">
            <a:avLst/>
          </a:prstGeom>
        </p:spPr>
        <p:txBody>
          <a:bodyPr vert="horz" wrap="square" lIns="0" tIns="182245" rIns="0" bIns="0" rtlCol="0">
            <a:spAutoFit/>
          </a:bodyPr>
          <a:lstStyle/>
          <a:p>
            <a:pPr marL="283845">
              <a:lnSpc>
                <a:spcPct val="100000"/>
              </a:lnSpc>
              <a:spcBef>
                <a:spcPts val="1435"/>
              </a:spcBef>
            </a:pPr>
            <a:r>
              <a:rPr sz="2000" b="1" spc="-5" dirty="0">
                <a:solidFill>
                  <a:srgbClr val="00549F"/>
                </a:solidFill>
                <a:latin typeface="Times New Roman" panose="02020603050405020304" pitchFamily="18" charset="0"/>
                <a:ea typeface="微软雅黑" panose="020B0503020204020204" pitchFamily="34" charset="-122"/>
                <a:cs typeface="Times New Roman" panose="02020603050405020304" pitchFamily="18" charset="0"/>
              </a:rPr>
              <a:t>QS Ranking</a:t>
            </a:r>
            <a:r>
              <a:rPr sz="2000" b="1" spc="-70" dirty="0">
                <a:solidFill>
                  <a:srgbClr val="00549F"/>
                </a:solidFill>
                <a:latin typeface="Times New Roman" panose="02020603050405020304" pitchFamily="18" charset="0"/>
                <a:ea typeface="微软雅黑" panose="020B0503020204020204" pitchFamily="34" charset="-122"/>
                <a:cs typeface="Times New Roman" panose="02020603050405020304" pitchFamily="18" charset="0"/>
              </a:rPr>
              <a:t> </a:t>
            </a:r>
            <a:r>
              <a:rPr sz="2000" b="1" dirty="0">
                <a:solidFill>
                  <a:srgbClr val="00549F"/>
                </a:solidFill>
                <a:latin typeface="Times New Roman" panose="02020603050405020304" pitchFamily="18" charset="0"/>
                <a:ea typeface="微软雅黑" panose="020B0503020204020204" pitchFamily="34" charset="-122"/>
                <a:cs typeface="Times New Roman" panose="02020603050405020304" pitchFamily="18" charset="0"/>
              </a:rPr>
              <a:t>202</a:t>
            </a:r>
            <a:r>
              <a:rPr lang="en-US" sz="2000" b="1" dirty="0">
                <a:solidFill>
                  <a:srgbClr val="00549F"/>
                </a:solidFill>
                <a:latin typeface="Times New Roman" panose="02020603050405020304" pitchFamily="18" charset="0"/>
                <a:ea typeface="微软雅黑" panose="020B0503020204020204" pitchFamily="34" charset="-122"/>
                <a:cs typeface="Times New Roman" panose="02020603050405020304" pitchFamily="18" charset="0"/>
              </a:rPr>
              <a:t>5</a:t>
            </a:r>
            <a:endParaRPr sz="2000" dirty="0">
              <a:latin typeface="Times New Roman" panose="02020603050405020304" pitchFamily="18" charset="0"/>
              <a:ea typeface="微软雅黑" panose="020B0503020204020204" pitchFamily="34" charset="-122"/>
              <a:cs typeface="Times New Roman" panose="02020603050405020304" pitchFamily="18" charset="0"/>
            </a:endParaRPr>
          </a:p>
          <a:p>
            <a:pPr marL="12700" marR="5080" algn="ctr">
              <a:lnSpc>
                <a:spcPts val="2300"/>
              </a:lnSpc>
              <a:spcBef>
                <a:spcPts val="160"/>
              </a:spcBef>
            </a:pPr>
            <a:r>
              <a:rPr lang="zh-CN" altLang="en-US" sz="1400" b="1" dirty="0">
                <a:solidFill>
                  <a:srgbClr val="00549F"/>
                </a:solidFill>
                <a:latin typeface="微软雅黑" panose="020B0503020204020204" pitchFamily="34" charset="-122"/>
                <a:ea typeface="微软雅黑" panose="020B0503020204020204" pitchFamily="34" charset="-122"/>
                <a:cs typeface="微软雅黑"/>
              </a:rPr>
              <a:t>机械工程类全球第</a:t>
            </a:r>
            <a:r>
              <a:rPr lang="en-US" altLang="zh-CN" sz="1400" b="1" dirty="0">
                <a:solidFill>
                  <a:srgbClr val="00549F"/>
                </a:solidFill>
                <a:latin typeface="微软雅黑" panose="020B0503020204020204" pitchFamily="34" charset="-122"/>
                <a:ea typeface="微软雅黑" panose="020B0503020204020204" pitchFamily="34" charset="-122"/>
                <a:cs typeface="微软雅黑"/>
              </a:rPr>
              <a:t>19</a:t>
            </a:r>
            <a:r>
              <a:rPr lang="zh-CN" altLang="en-US" sz="1400" b="1" dirty="0">
                <a:solidFill>
                  <a:srgbClr val="00549F"/>
                </a:solidFill>
                <a:latin typeface="微软雅黑" panose="020B0503020204020204" pitchFamily="34" charset="-122"/>
                <a:ea typeface="微软雅黑" panose="020B0503020204020204" pitchFamily="34" charset="-122"/>
                <a:cs typeface="微软雅黑"/>
              </a:rPr>
              <a:t>，德国第</a:t>
            </a:r>
            <a:r>
              <a:rPr lang="en-US" altLang="zh-CN" sz="1400" b="1" dirty="0">
                <a:solidFill>
                  <a:srgbClr val="00549F"/>
                </a:solidFill>
                <a:latin typeface="微软雅黑" panose="020B0503020204020204" pitchFamily="34" charset="-122"/>
                <a:ea typeface="微软雅黑" panose="020B0503020204020204" pitchFamily="34" charset="-122"/>
                <a:cs typeface="微软雅黑"/>
              </a:rPr>
              <a:t>1</a:t>
            </a:r>
          </a:p>
          <a:p>
            <a:pPr marL="12700" marR="5080" algn="ctr">
              <a:lnSpc>
                <a:spcPts val="2300"/>
              </a:lnSpc>
              <a:spcBef>
                <a:spcPts val="160"/>
              </a:spcBef>
            </a:pPr>
            <a:r>
              <a:rPr lang="en-US" altLang="zh-CN" sz="1400" b="1" dirty="0">
                <a:solidFill>
                  <a:srgbClr val="00549F"/>
                </a:solidFill>
                <a:latin typeface="微软雅黑" panose="020B0503020204020204" pitchFamily="34" charset="-122"/>
                <a:ea typeface="微软雅黑" panose="020B0503020204020204" pitchFamily="34" charset="-122"/>
                <a:cs typeface="微软雅黑"/>
              </a:rPr>
              <a:t> </a:t>
            </a:r>
            <a:r>
              <a:rPr lang="zh-CN" altLang="en-US" sz="1400" b="1" dirty="0">
                <a:solidFill>
                  <a:srgbClr val="00549F"/>
                </a:solidFill>
                <a:latin typeface="微软雅黑" panose="020B0503020204020204" pitchFamily="34" charset="-122"/>
                <a:ea typeface="微软雅黑" panose="020B0503020204020204" pitchFamily="34" charset="-122"/>
                <a:cs typeface="微软雅黑"/>
              </a:rPr>
              <a:t>土木与结构工程类德国第</a:t>
            </a:r>
            <a:r>
              <a:rPr lang="en-US" altLang="zh-CN" sz="1400" b="1" dirty="0">
                <a:solidFill>
                  <a:srgbClr val="00549F"/>
                </a:solidFill>
                <a:latin typeface="微软雅黑" panose="020B0503020204020204" pitchFamily="34" charset="-122"/>
                <a:ea typeface="微软雅黑" panose="020B0503020204020204" pitchFamily="34" charset="-122"/>
                <a:cs typeface="微软雅黑"/>
              </a:rPr>
              <a:t>2</a:t>
            </a:r>
          </a:p>
          <a:p>
            <a:pPr marL="12700" marR="5080" algn="ctr">
              <a:lnSpc>
                <a:spcPts val="2300"/>
              </a:lnSpc>
              <a:spcBef>
                <a:spcPts val="160"/>
              </a:spcBef>
            </a:pPr>
            <a:r>
              <a:rPr lang="zh-CN" altLang="en-US" sz="1400" b="1" dirty="0">
                <a:solidFill>
                  <a:srgbClr val="00549F"/>
                </a:solidFill>
                <a:latin typeface="微软雅黑" panose="020B0503020204020204" pitchFamily="34" charset="-122"/>
                <a:ea typeface="微软雅黑" panose="020B0503020204020204" pitchFamily="34" charset="-122"/>
                <a:cs typeface="微软雅黑"/>
              </a:rPr>
              <a:t>材料科学德国第</a:t>
            </a:r>
            <a:r>
              <a:rPr lang="en-US" altLang="zh-CN" sz="1400" b="1" dirty="0">
                <a:solidFill>
                  <a:srgbClr val="00549F"/>
                </a:solidFill>
                <a:latin typeface="微软雅黑" panose="020B0503020204020204" pitchFamily="34" charset="-122"/>
                <a:ea typeface="微软雅黑" panose="020B0503020204020204" pitchFamily="34" charset="-122"/>
                <a:cs typeface="微软雅黑"/>
              </a:rPr>
              <a:t>2</a:t>
            </a:r>
          </a:p>
          <a:p>
            <a:pPr marL="12700" marR="5080" algn="ctr">
              <a:lnSpc>
                <a:spcPts val="2300"/>
              </a:lnSpc>
              <a:spcBef>
                <a:spcPts val="160"/>
              </a:spcBef>
            </a:pPr>
            <a:r>
              <a:rPr lang="zh-CN" altLang="en-US" sz="1400" b="1" dirty="0">
                <a:solidFill>
                  <a:srgbClr val="00549F"/>
                </a:solidFill>
                <a:latin typeface="微软雅黑" panose="020B0503020204020204" pitchFamily="34" charset="-122"/>
                <a:ea typeface="微软雅黑" panose="020B0503020204020204" pitchFamily="34" charset="-122"/>
                <a:cs typeface="微软雅黑"/>
              </a:rPr>
              <a:t>电气与电子工程德国第</a:t>
            </a:r>
            <a:r>
              <a:rPr lang="en-US" altLang="zh-CN" sz="1400" b="1" dirty="0">
                <a:solidFill>
                  <a:srgbClr val="00549F"/>
                </a:solidFill>
                <a:latin typeface="微软雅黑" panose="020B0503020204020204" pitchFamily="34" charset="-122"/>
                <a:ea typeface="微软雅黑" panose="020B0503020204020204" pitchFamily="34" charset="-122"/>
                <a:cs typeface="微软雅黑"/>
              </a:rPr>
              <a:t>3</a:t>
            </a:r>
          </a:p>
        </p:txBody>
      </p:sp>
      <p:sp>
        <p:nvSpPr>
          <p:cNvPr id="6" name="object 6"/>
          <p:cNvSpPr txBox="1"/>
          <p:nvPr/>
        </p:nvSpPr>
        <p:spPr>
          <a:xfrm>
            <a:off x="9061226" y="4407190"/>
            <a:ext cx="2279015" cy="1381084"/>
          </a:xfrm>
          <a:prstGeom prst="rect">
            <a:avLst/>
          </a:prstGeom>
        </p:spPr>
        <p:txBody>
          <a:bodyPr vert="horz" wrap="square" lIns="0" tIns="160655" rIns="0" bIns="0" rtlCol="0">
            <a:spAutoFit/>
          </a:bodyPr>
          <a:lstStyle/>
          <a:p>
            <a:pPr marL="12700">
              <a:lnSpc>
                <a:spcPct val="100000"/>
              </a:lnSpc>
              <a:spcBef>
                <a:spcPts val="1265"/>
              </a:spcBef>
            </a:pPr>
            <a:r>
              <a:rPr sz="2000" b="1" spc="-45" dirty="0">
                <a:solidFill>
                  <a:srgbClr val="00549F"/>
                </a:solidFill>
                <a:latin typeface="Times New Roman" panose="02020603050405020304" pitchFamily="18" charset="0"/>
                <a:ea typeface="微软雅黑" panose="020B0503020204020204" pitchFamily="34" charset="-122"/>
                <a:cs typeface="Times New Roman" panose="02020603050405020304" pitchFamily="18" charset="0"/>
              </a:rPr>
              <a:t>WiWo </a:t>
            </a:r>
            <a:r>
              <a:rPr sz="2000" b="1" spc="-5" dirty="0">
                <a:solidFill>
                  <a:srgbClr val="00549F"/>
                </a:solidFill>
                <a:latin typeface="Times New Roman" panose="02020603050405020304" pitchFamily="18" charset="0"/>
                <a:ea typeface="微软雅黑" panose="020B0503020204020204" pitchFamily="34" charset="-122"/>
                <a:cs typeface="Times New Roman" panose="02020603050405020304" pitchFamily="18" charset="0"/>
              </a:rPr>
              <a:t>Ranking </a:t>
            </a:r>
            <a:r>
              <a:rPr sz="2000" b="1" dirty="0">
                <a:solidFill>
                  <a:srgbClr val="00549F"/>
                </a:solidFill>
                <a:latin typeface="Times New Roman" panose="02020603050405020304" pitchFamily="18" charset="0"/>
                <a:ea typeface="微软雅黑" panose="020B0503020204020204" pitchFamily="34" charset="-122"/>
                <a:cs typeface="Times New Roman" panose="02020603050405020304" pitchFamily="18" charset="0"/>
              </a:rPr>
              <a:t>2022</a:t>
            </a:r>
            <a:endParaRPr sz="2000" dirty="0">
              <a:latin typeface="Times New Roman" panose="02020603050405020304" pitchFamily="18" charset="0"/>
              <a:ea typeface="微软雅黑" panose="020B0503020204020204" pitchFamily="34" charset="-122"/>
              <a:cs typeface="Times New Roman" panose="02020603050405020304" pitchFamily="18" charset="0"/>
            </a:endParaRPr>
          </a:p>
          <a:p>
            <a:pPr marL="473075" marR="448309" algn="just">
              <a:lnSpc>
                <a:spcPct val="137100"/>
              </a:lnSpc>
              <a:spcBef>
                <a:spcPts val="190"/>
              </a:spcBef>
            </a:pPr>
            <a:r>
              <a:rPr sz="1400" dirty="0">
                <a:solidFill>
                  <a:srgbClr val="00549F"/>
                </a:solidFill>
                <a:latin typeface="微软雅黑" panose="020B0503020204020204" pitchFamily="34" charset="-122"/>
                <a:ea typeface="微软雅黑" panose="020B0503020204020204" pitchFamily="34" charset="-122"/>
                <a:cs typeface="微软雅黑"/>
              </a:rPr>
              <a:t>工业工程排名第1 电气工程排名第1 机械工程排名第2</a:t>
            </a:r>
            <a:endParaRPr sz="1400" dirty="0">
              <a:latin typeface="微软雅黑" panose="020B0503020204020204" pitchFamily="34" charset="-122"/>
              <a:ea typeface="微软雅黑" panose="020B0503020204020204" pitchFamily="34" charset="-122"/>
              <a:cs typeface="微软雅黑"/>
            </a:endParaRPr>
          </a:p>
        </p:txBody>
      </p:sp>
      <p:sp>
        <p:nvSpPr>
          <p:cNvPr id="7" name="object 7"/>
          <p:cNvSpPr/>
          <p:nvPr/>
        </p:nvSpPr>
        <p:spPr>
          <a:xfrm>
            <a:off x="9762928" y="1009221"/>
            <a:ext cx="780223" cy="780223"/>
          </a:xfrm>
          <a:prstGeom prst="rect">
            <a:avLst/>
          </a:prstGeom>
          <a:blipFill>
            <a:blip r:embed="rId3" cstate="print"/>
            <a:stretch>
              <a:fillRect/>
            </a:stretch>
          </a:blipFill>
        </p:spPr>
        <p:txBody>
          <a:bodyPr wrap="square" lIns="0" tIns="0" rIns="0" bIns="0" rtlCol="0"/>
          <a:lstStyle/>
          <a:p>
            <a:endParaRPr/>
          </a:p>
        </p:txBody>
      </p:sp>
      <p:sp>
        <p:nvSpPr>
          <p:cNvPr id="8" name="object 8"/>
          <p:cNvSpPr/>
          <p:nvPr/>
        </p:nvSpPr>
        <p:spPr>
          <a:xfrm>
            <a:off x="9819099" y="3802004"/>
            <a:ext cx="777310" cy="777309"/>
          </a:xfrm>
          <a:prstGeom prst="rect">
            <a:avLst/>
          </a:prstGeom>
          <a:blipFill>
            <a:blip r:embed="rId4" cstate="print"/>
            <a:stretch>
              <a:fillRect/>
            </a:stretch>
          </a:blipFill>
        </p:spPr>
        <p:txBody>
          <a:bodyPr wrap="square" lIns="0" tIns="0" rIns="0" bIns="0" rtlCol="0"/>
          <a:lstStyle/>
          <a:p>
            <a:endParaRPr/>
          </a:p>
        </p:txBody>
      </p:sp>
      <p:sp>
        <p:nvSpPr>
          <p:cNvPr id="9" name="object 9"/>
          <p:cNvSpPr txBox="1"/>
          <p:nvPr/>
        </p:nvSpPr>
        <p:spPr>
          <a:xfrm>
            <a:off x="482857" y="3097276"/>
            <a:ext cx="7086600" cy="2479040"/>
          </a:xfrm>
          <a:prstGeom prst="rect">
            <a:avLst/>
          </a:prstGeom>
        </p:spPr>
        <p:txBody>
          <a:bodyPr vert="horz" wrap="square" lIns="0" tIns="12700" rIns="0" bIns="0" rtlCol="0">
            <a:spAutoFit/>
          </a:bodyPr>
          <a:lstStyle/>
          <a:p>
            <a:pPr marL="298450" indent="-285750">
              <a:lnSpc>
                <a:spcPct val="100000"/>
              </a:lnSpc>
              <a:spcBef>
                <a:spcPts val="100"/>
              </a:spcBef>
              <a:buClr>
                <a:srgbClr val="0070C0"/>
              </a:buClr>
              <a:buFont typeface="Arial"/>
              <a:buChar char="•"/>
              <a:tabLst>
                <a:tab pos="297815" algn="l"/>
                <a:tab pos="298450" algn="l"/>
              </a:tabLst>
            </a:pPr>
            <a:r>
              <a:rPr sz="1600" spc="-5" dirty="0">
                <a:latin typeface="微软雅黑" panose="020B0503020204020204" pitchFamily="34" charset="-122"/>
                <a:ea typeface="微软雅黑" panose="020B0503020204020204" pitchFamily="34" charset="-122"/>
                <a:cs typeface="微软雅黑"/>
              </a:rPr>
              <a:t>11</a:t>
            </a:r>
            <a:r>
              <a:rPr sz="1600" dirty="0">
                <a:latin typeface="微软雅黑" panose="020B0503020204020204" pitchFamily="34" charset="-122"/>
                <a:ea typeface="微软雅黑" panose="020B0503020204020204" pitchFamily="34" charset="-122"/>
                <a:cs typeface="微软雅黑"/>
              </a:rPr>
              <a:t>所德国精英大学之一，连续三届入选的</a:t>
            </a:r>
            <a:r>
              <a:rPr sz="1600" spc="-5" dirty="0">
                <a:latin typeface="微软雅黑" panose="020B0503020204020204" pitchFamily="34" charset="-122"/>
                <a:ea typeface="微软雅黑" panose="020B0503020204020204" pitchFamily="34" charset="-122"/>
                <a:cs typeface="微软雅黑"/>
              </a:rPr>
              <a:t>6</a:t>
            </a:r>
            <a:r>
              <a:rPr sz="1600" dirty="0">
                <a:latin typeface="微软雅黑" panose="020B0503020204020204" pitchFamily="34" charset="-122"/>
                <a:ea typeface="微软雅黑" panose="020B0503020204020204" pitchFamily="34" charset="-122"/>
                <a:cs typeface="微软雅黑"/>
              </a:rPr>
              <a:t>所大学之一，并拥有</a:t>
            </a:r>
            <a:r>
              <a:rPr sz="1600" spc="-5" dirty="0">
                <a:latin typeface="微软雅黑" panose="020B0503020204020204" pitchFamily="34" charset="-122"/>
                <a:ea typeface="微软雅黑" panose="020B0503020204020204" pitchFamily="34" charset="-122"/>
                <a:cs typeface="微软雅黑"/>
              </a:rPr>
              <a:t>3</a:t>
            </a:r>
            <a:r>
              <a:rPr sz="1600" dirty="0">
                <a:latin typeface="微软雅黑" panose="020B0503020204020204" pitchFamily="34" charset="-122"/>
                <a:ea typeface="微软雅黑" panose="020B0503020204020204" pitchFamily="34" charset="-122"/>
                <a:cs typeface="微软雅黑"/>
              </a:rPr>
              <a:t>个精英集群</a:t>
            </a:r>
          </a:p>
          <a:p>
            <a:pPr marL="298450" indent="-285750">
              <a:lnSpc>
                <a:spcPct val="100000"/>
              </a:lnSpc>
              <a:spcBef>
                <a:spcPts val="1485"/>
              </a:spcBef>
              <a:buClr>
                <a:srgbClr val="0070C0"/>
              </a:buClr>
              <a:buFont typeface="Arial"/>
              <a:buChar char="•"/>
              <a:tabLst>
                <a:tab pos="297815" algn="l"/>
                <a:tab pos="298450" algn="l"/>
              </a:tabLst>
            </a:pPr>
            <a:r>
              <a:rPr sz="1600" spc="-5" dirty="0">
                <a:latin typeface="微软雅黑" panose="020B0503020204020204" pitchFamily="34" charset="-122"/>
                <a:ea typeface="微软雅黑" panose="020B0503020204020204" pitchFamily="34" charset="-122"/>
                <a:cs typeface="微软雅黑"/>
              </a:rPr>
              <a:t>9</a:t>
            </a:r>
            <a:r>
              <a:rPr sz="1600" dirty="0">
                <a:latin typeface="微软雅黑" panose="020B0503020204020204" pitchFamily="34" charset="-122"/>
                <a:ea typeface="微软雅黑" panose="020B0503020204020204" pitchFamily="34" charset="-122"/>
                <a:cs typeface="微软雅黑"/>
              </a:rPr>
              <a:t>所顶尖德国理工大学联盟</a:t>
            </a:r>
            <a:r>
              <a:rPr sz="1600" spc="-5" dirty="0">
                <a:latin typeface="微软雅黑" panose="020B0503020204020204" pitchFamily="34" charset="-122"/>
                <a:ea typeface="微软雅黑" panose="020B0503020204020204" pitchFamily="34" charset="-122"/>
                <a:cs typeface="微软雅黑"/>
              </a:rPr>
              <a:t>（TU9）</a:t>
            </a:r>
            <a:r>
              <a:rPr sz="1600" dirty="0">
                <a:latin typeface="微软雅黑" panose="020B0503020204020204" pitchFamily="34" charset="-122"/>
                <a:ea typeface="微软雅黑" panose="020B0503020204020204" pitchFamily="34" charset="-122"/>
                <a:cs typeface="微软雅黑"/>
              </a:rPr>
              <a:t>之一</a:t>
            </a:r>
          </a:p>
          <a:p>
            <a:pPr marL="298450" indent="-285750">
              <a:lnSpc>
                <a:spcPct val="100000"/>
              </a:lnSpc>
              <a:spcBef>
                <a:spcPts val="1585"/>
              </a:spcBef>
              <a:buClr>
                <a:srgbClr val="0070C0"/>
              </a:buClr>
              <a:buFont typeface="Arial"/>
              <a:buChar char="•"/>
              <a:tabLst>
                <a:tab pos="297815" algn="l"/>
                <a:tab pos="298450" algn="l"/>
              </a:tabLst>
            </a:pPr>
            <a:r>
              <a:rPr sz="1600" b="1" spc="-5" dirty="0">
                <a:latin typeface="微软雅黑" panose="020B0503020204020204" pitchFamily="34" charset="-122"/>
                <a:ea typeface="微软雅黑" panose="020B0503020204020204" pitchFamily="34" charset="-122"/>
                <a:cs typeface="微软雅黑"/>
              </a:rPr>
              <a:t>5</a:t>
            </a:r>
            <a:r>
              <a:rPr sz="1600" b="1" dirty="0">
                <a:latin typeface="微软雅黑" panose="020B0503020204020204" pitchFamily="34" charset="-122"/>
                <a:ea typeface="微软雅黑" panose="020B0503020204020204" pitchFamily="34" charset="-122"/>
                <a:cs typeface="微软雅黑"/>
              </a:rPr>
              <a:t>所欧洲顶尖理工大学战略联盟</a:t>
            </a:r>
            <a:r>
              <a:rPr sz="1600" b="1" spc="-5" dirty="0">
                <a:latin typeface="微软雅黑" panose="020B0503020204020204" pitchFamily="34" charset="-122"/>
                <a:ea typeface="微软雅黑" panose="020B0503020204020204" pitchFamily="34" charset="-122"/>
                <a:cs typeface="微软雅黑"/>
              </a:rPr>
              <a:t>（IDEA）</a:t>
            </a:r>
            <a:r>
              <a:rPr sz="1600" b="1" dirty="0">
                <a:latin typeface="微软雅黑" panose="020B0503020204020204" pitchFamily="34" charset="-122"/>
                <a:ea typeface="微软雅黑" panose="020B0503020204020204" pitchFamily="34" charset="-122"/>
                <a:cs typeface="微软雅黑"/>
              </a:rPr>
              <a:t>之一</a:t>
            </a:r>
          </a:p>
          <a:p>
            <a:pPr marL="298450" indent="-285750">
              <a:lnSpc>
                <a:spcPct val="100000"/>
              </a:lnSpc>
              <a:spcBef>
                <a:spcPts val="1560"/>
              </a:spcBef>
              <a:buClr>
                <a:srgbClr val="0070C0"/>
              </a:buClr>
              <a:buFont typeface="Arial"/>
              <a:buChar char="•"/>
              <a:tabLst>
                <a:tab pos="297815" algn="l"/>
                <a:tab pos="298450" algn="l"/>
              </a:tabLst>
            </a:pPr>
            <a:r>
              <a:rPr sz="1600" spc="-5" dirty="0">
                <a:latin typeface="微软雅黑" panose="020B0503020204020204" pitchFamily="34" charset="-122"/>
                <a:ea typeface="微软雅黑" panose="020B0503020204020204" pitchFamily="34" charset="-122"/>
                <a:cs typeface="微软雅黑"/>
              </a:rPr>
              <a:t>7</a:t>
            </a:r>
            <a:r>
              <a:rPr sz="1600" dirty="0">
                <a:latin typeface="微软雅黑" panose="020B0503020204020204" pitchFamily="34" charset="-122"/>
                <a:ea typeface="微软雅黑" panose="020B0503020204020204" pitchFamily="34" charset="-122"/>
                <a:cs typeface="微软雅黑"/>
              </a:rPr>
              <a:t>所欧洲顶尖工业管理者高校</a:t>
            </a:r>
            <a:r>
              <a:rPr sz="1600" spc="-5" dirty="0">
                <a:latin typeface="微软雅黑" panose="020B0503020204020204" pitchFamily="34" charset="-122"/>
                <a:ea typeface="微软雅黑" panose="020B0503020204020204" pitchFamily="34" charset="-122"/>
                <a:cs typeface="微软雅黑"/>
              </a:rPr>
              <a:t>（TIME）</a:t>
            </a:r>
            <a:r>
              <a:rPr sz="1600" dirty="0">
                <a:latin typeface="微软雅黑" panose="020B0503020204020204" pitchFamily="34" charset="-122"/>
                <a:ea typeface="微软雅黑" panose="020B0503020204020204" pitchFamily="34" charset="-122"/>
                <a:cs typeface="微软雅黑"/>
              </a:rPr>
              <a:t>之一</a:t>
            </a:r>
          </a:p>
          <a:p>
            <a:pPr marL="298450" indent="-285750">
              <a:lnSpc>
                <a:spcPct val="100000"/>
              </a:lnSpc>
              <a:spcBef>
                <a:spcPts val="1585"/>
              </a:spcBef>
              <a:buClr>
                <a:srgbClr val="0070C0"/>
              </a:buClr>
              <a:buFont typeface="Arial"/>
              <a:buChar char="•"/>
              <a:tabLst>
                <a:tab pos="297815" algn="l"/>
                <a:tab pos="298450" algn="l"/>
              </a:tabLst>
            </a:pPr>
            <a:r>
              <a:rPr sz="1600" spc="-5" dirty="0">
                <a:latin typeface="微软雅黑" panose="020B0503020204020204" pitchFamily="34" charset="-122"/>
                <a:ea typeface="微软雅黑" panose="020B0503020204020204" pitchFamily="34" charset="-122"/>
                <a:cs typeface="微软雅黑"/>
              </a:rPr>
              <a:t>6</a:t>
            </a:r>
            <a:r>
              <a:rPr sz="1600" dirty="0">
                <a:latin typeface="微软雅黑" panose="020B0503020204020204" pitchFamily="34" charset="-122"/>
                <a:ea typeface="微软雅黑" panose="020B0503020204020204" pitchFamily="34" charset="-122"/>
                <a:cs typeface="微软雅黑"/>
              </a:rPr>
              <a:t>位诺贝尔奖得主</a:t>
            </a:r>
            <a:r>
              <a:rPr sz="1600" spc="-5" dirty="0">
                <a:latin typeface="微软雅黑" panose="020B0503020204020204" pitchFamily="34" charset="-122"/>
                <a:ea typeface="微软雅黑" panose="020B0503020204020204" pitchFamily="34" charset="-122"/>
                <a:cs typeface="微软雅黑"/>
              </a:rPr>
              <a:t>，10</a:t>
            </a:r>
            <a:r>
              <a:rPr sz="1600" dirty="0">
                <a:latin typeface="微软雅黑" panose="020B0503020204020204" pitchFamily="34" charset="-122"/>
                <a:ea typeface="微软雅黑" panose="020B0503020204020204" pitchFamily="34" charset="-122"/>
                <a:cs typeface="微软雅黑"/>
              </a:rPr>
              <a:t>位莱布尼茨奖得主</a:t>
            </a:r>
          </a:p>
          <a:p>
            <a:pPr marL="298450" indent="-285750">
              <a:lnSpc>
                <a:spcPct val="100000"/>
              </a:lnSpc>
              <a:spcBef>
                <a:spcPts val="1585"/>
              </a:spcBef>
              <a:buClr>
                <a:srgbClr val="0070C0"/>
              </a:buClr>
              <a:buFont typeface="Arial"/>
              <a:buChar char="•"/>
              <a:tabLst>
                <a:tab pos="297815" algn="l"/>
                <a:tab pos="298450" algn="l"/>
              </a:tabLst>
            </a:pPr>
            <a:r>
              <a:rPr sz="1600" dirty="0">
                <a:latin typeface="微软雅黑" panose="020B0503020204020204" pitchFamily="34" charset="-122"/>
                <a:ea typeface="微软雅黑" panose="020B0503020204020204" pitchFamily="34" charset="-122"/>
                <a:cs typeface="微软雅黑"/>
              </a:rPr>
              <a:t>与工业企业界密切合作</a:t>
            </a:r>
            <a:r>
              <a:rPr sz="1600" spc="-5" dirty="0">
                <a:latin typeface="微软雅黑" panose="020B0503020204020204" pitchFamily="34" charset="-122"/>
                <a:ea typeface="微软雅黑" panose="020B0503020204020204" pitchFamily="34" charset="-122"/>
                <a:cs typeface="微软雅黑"/>
              </a:rPr>
              <a:t>，202</a:t>
            </a:r>
            <a:r>
              <a:rPr lang="en-US" sz="1600" spc="-5" dirty="0">
                <a:latin typeface="微软雅黑" panose="020B0503020204020204" pitchFamily="34" charset="-122"/>
                <a:ea typeface="微软雅黑" panose="020B0503020204020204" pitchFamily="34" charset="-122"/>
                <a:cs typeface="微软雅黑"/>
              </a:rPr>
              <a:t>3</a:t>
            </a:r>
            <a:r>
              <a:rPr sz="1600" dirty="0">
                <a:latin typeface="微软雅黑" panose="020B0503020204020204" pitchFamily="34" charset="-122"/>
                <a:ea typeface="微软雅黑" panose="020B0503020204020204" pitchFamily="34" charset="-122"/>
                <a:cs typeface="微软雅黑"/>
              </a:rPr>
              <a:t>年学校总预算中</a:t>
            </a:r>
            <a:r>
              <a:rPr sz="1600" spc="-5" dirty="0">
                <a:latin typeface="微软雅黑" panose="020B0503020204020204" pitchFamily="34" charset="-122"/>
                <a:ea typeface="微软雅黑" panose="020B0503020204020204" pitchFamily="34" charset="-122"/>
                <a:cs typeface="微软雅黑"/>
              </a:rPr>
              <a:t>50%</a:t>
            </a:r>
            <a:r>
              <a:rPr sz="1600" dirty="0">
                <a:latin typeface="微软雅黑" panose="020B0503020204020204" pitchFamily="34" charset="-122"/>
                <a:ea typeface="微软雅黑" panose="020B0503020204020204" pitchFamily="34" charset="-122"/>
                <a:cs typeface="微软雅黑"/>
              </a:rPr>
              <a:t>来自第三方</a:t>
            </a:r>
            <a:r>
              <a:rPr lang="zh-CN" altLang="en-US" sz="1600" dirty="0">
                <a:latin typeface="微软雅黑" panose="020B0503020204020204" pitchFamily="34" charset="-122"/>
                <a:ea typeface="微软雅黑" panose="020B0503020204020204" pitchFamily="34" charset="-122"/>
                <a:cs typeface="微软雅黑"/>
              </a:rPr>
              <a:t>科研经费</a:t>
            </a:r>
            <a:endParaRPr sz="1600" dirty="0">
              <a:latin typeface="微软雅黑" panose="020B0503020204020204" pitchFamily="34" charset="-122"/>
              <a:ea typeface="微软雅黑" panose="020B0503020204020204" pitchFamily="34" charset="-122"/>
              <a:cs typeface="微软雅黑"/>
            </a:endParaRPr>
          </a:p>
        </p:txBody>
      </p:sp>
      <p:sp>
        <p:nvSpPr>
          <p:cNvPr id="13" name="文本框 12"/>
          <p:cNvSpPr txBox="1"/>
          <p:nvPr/>
        </p:nvSpPr>
        <p:spPr>
          <a:xfrm>
            <a:off x="8839280" y="412468"/>
            <a:ext cx="2722905" cy="400110"/>
          </a:xfrm>
          <a:prstGeom prst="rect">
            <a:avLst/>
          </a:prstGeom>
          <a:noFill/>
        </p:spPr>
        <p:txBody>
          <a:bodyPr wrap="square" rtlCol="0">
            <a:spAutoFit/>
          </a:bodyPr>
          <a:lstStyle/>
          <a:p>
            <a:r>
              <a:rPr lang="zh-CN" altLang="en-US" sz="2000" b="1" dirty="0">
                <a:solidFill>
                  <a:schemeClr val="tx2"/>
                </a:solidFill>
                <a:latin typeface="微软雅黑" panose="020B0503020204020204" pitchFamily="34" charset="-122"/>
                <a:ea typeface="微软雅黑" panose="020B0503020204020204" pitchFamily="34" charset="-122"/>
              </a:rPr>
              <a:t>全球顶尖理工大学之一</a:t>
            </a:r>
          </a:p>
        </p:txBody>
      </p:sp>
    </p:spTree>
    <p:extLst>
      <p:ext uri="{BB962C8B-B14F-4D97-AF65-F5344CB8AC3E}">
        <p14:creationId xmlns:p14="http://schemas.microsoft.com/office/powerpoint/2010/main" val="38665984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3" name="Titel 9"/>
          <p:cNvSpPr>
            <a:spLocks noGrp="1"/>
          </p:cNvSpPr>
          <p:nvPr>
            <p:ph type="title"/>
          </p:nvPr>
        </p:nvSpPr>
        <p:spPr bwMode="auto">
          <a:xfrm>
            <a:off x="384000" y="216773"/>
            <a:ext cx="11484000" cy="543600"/>
          </a:xfrm>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vert="horz" wrap="square" numCol="1" compatLnSpc="1">
            <a:prstTxWarp prst="textNoShape">
              <a:avLst/>
            </a:prstTxWarp>
          </a:bodyPr>
          <a:lstStyle/>
          <a:p>
            <a:r>
              <a:rPr lang="zh-CN" altLang="en-US" sz="2400" b="0" dirty="0">
                <a:solidFill>
                  <a:srgbClr val="00549F"/>
                </a:solidFill>
                <a:latin typeface="Microsoft YaHei" panose="020B0503020204020204" pitchFamily="34" charset="-122"/>
                <a:ea typeface="Microsoft YaHei" panose="020B0503020204020204" pitchFamily="34" charset="-122"/>
              </a:rPr>
              <a:t>世界顶尖理工类大学之一，被誉为“欧洲麻省理工”</a:t>
            </a:r>
            <a:endParaRPr lang="de-DE" altLang="de-DE" sz="2400" b="0" dirty="0">
              <a:latin typeface="Microsoft YaHei" panose="020B0503020204020204" pitchFamily="34" charset="-122"/>
              <a:ea typeface="Microsoft YaHei" panose="020B0503020204020204" pitchFamily="34" charset="-122"/>
              <a:cs typeface="楷体"/>
            </a:endParaRPr>
          </a:p>
        </p:txBody>
      </p:sp>
      <p:sp>
        <p:nvSpPr>
          <p:cNvPr id="6" name="Textfeld 12">
            <a:extLst>
              <a:ext uri="{FF2B5EF4-FFF2-40B4-BE49-F238E27FC236}">
                <a16:creationId xmlns:a16="http://schemas.microsoft.com/office/drawing/2014/main" id="{CC08B270-2D0C-7015-763E-21AAFBB6BB84}"/>
              </a:ext>
            </a:extLst>
          </p:cNvPr>
          <p:cNvSpPr txBox="1"/>
          <p:nvPr/>
        </p:nvSpPr>
        <p:spPr>
          <a:xfrm>
            <a:off x="6126000" y="4145685"/>
            <a:ext cx="1597828" cy="400110"/>
          </a:xfrm>
          <a:prstGeom prst="rect">
            <a:avLst/>
          </a:prstGeom>
          <a:noFill/>
        </p:spPr>
        <p:txBody>
          <a:bodyPr wrap="square" rtlCol="0" anchor="ctr">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ctr"/>
            <a:r>
              <a:rPr lang="en-US" altLang="zh-CN" b="1" dirty="0">
                <a:solidFill>
                  <a:srgbClr val="F6A800"/>
                </a:solidFill>
                <a:latin typeface="Microsoft YaHei Light" panose="020B0502040204020203" pitchFamily="34" charset="-122"/>
                <a:ea typeface="Microsoft YaHei Light" panose="020B0502040204020203" pitchFamily="34" charset="-122"/>
                <a:cs typeface="Arial" panose="020B0604020202020204" pitchFamily="34" charset="0"/>
              </a:rPr>
              <a:t>10</a:t>
            </a:r>
            <a:r>
              <a:rPr lang="de-DE" b="1" dirty="0">
                <a:solidFill>
                  <a:srgbClr val="F6A800"/>
                </a:solidFill>
                <a:latin typeface="Microsoft YaHei Light" panose="020B0502040204020203" pitchFamily="34" charset="-122"/>
                <a:ea typeface="Microsoft YaHei Light" panose="020B0502040204020203" pitchFamily="34" charset="-122"/>
                <a:cs typeface="Arial" panose="020B0604020202020204" pitchFamily="34" charset="0"/>
              </a:rPr>
              <a:t>,</a:t>
            </a:r>
            <a:r>
              <a:rPr lang="en-US" altLang="zh-CN" b="1" dirty="0">
                <a:solidFill>
                  <a:srgbClr val="F6A800"/>
                </a:solidFill>
                <a:latin typeface="Microsoft YaHei Light" panose="020B0502040204020203" pitchFamily="34" charset="-122"/>
                <a:ea typeface="Microsoft YaHei Light" panose="020B0502040204020203" pitchFamily="34" charset="-122"/>
                <a:cs typeface="Arial" panose="020B0604020202020204" pitchFamily="34" charset="0"/>
              </a:rPr>
              <a:t>306</a:t>
            </a:r>
            <a:r>
              <a:rPr lang="de-DE" sz="500" b="1" dirty="0">
                <a:latin typeface="Microsoft YaHei Light" panose="020B0502040204020203" pitchFamily="34" charset="-122"/>
                <a:ea typeface="Microsoft YaHei Light" panose="020B0502040204020203" pitchFamily="34" charset="-122"/>
                <a:cs typeface="Arial" panose="020B0604020202020204" pitchFamily="34" charset="0"/>
              </a:rPr>
              <a:t> </a:t>
            </a:r>
          </a:p>
          <a:p>
            <a:pPr algn="ctr"/>
            <a:r>
              <a:rPr lang="zh-CN" altLang="en-US" sz="900" b="1" dirty="0">
                <a:solidFill>
                  <a:srgbClr val="000000"/>
                </a:solidFill>
                <a:latin typeface="Microsoft YaHei Light" panose="020B0502040204020203" pitchFamily="34" charset="-122"/>
                <a:ea typeface="Microsoft YaHei Light" panose="020B0502040204020203" pitchFamily="34" charset="-122"/>
                <a:cs typeface="Arial" panose="020B0604020202020204" pitchFamily="34" charset="0"/>
              </a:rPr>
              <a:t>员工</a:t>
            </a:r>
            <a:endParaRPr lang="de-DE" sz="900" b="1" dirty="0">
              <a:solidFill>
                <a:srgbClr val="000000"/>
              </a:solidFill>
              <a:latin typeface="Microsoft YaHei Light" panose="020B0502040204020203" pitchFamily="34" charset="-122"/>
              <a:ea typeface="Microsoft YaHei Light" panose="020B0502040204020203" pitchFamily="34" charset="-122"/>
              <a:cs typeface="Arial" panose="020B0604020202020204" pitchFamily="34" charset="0"/>
            </a:endParaRPr>
          </a:p>
        </p:txBody>
      </p:sp>
      <p:sp>
        <p:nvSpPr>
          <p:cNvPr id="8" name="Textfeld 12">
            <a:extLst>
              <a:ext uri="{FF2B5EF4-FFF2-40B4-BE49-F238E27FC236}">
                <a16:creationId xmlns:a16="http://schemas.microsoft.com/office/drawing/2014/main" id="{D0CBF167-1175-CF7D-2AF8-C4A1D244A773}"/>
              </a:ext>
            </a:extLst>
          </p:cNvPr>
          <p:cNvSpPr txBox="1"/>
          <p:nvPr/>
        </p:nvSpPr>
        <p:spPr>
          <a:xfrm>
            <a:off x="10905345" y="4123423"/>
            <a:ext cx="975010" cy="538609"/>
          </a:xfrm>
          <a:prstGeom prst="rect">
            <a:avLst/>
          </a:prstGeom>
          <a:noFill/>
        </p:spPr>
        <p:txBody>
          <a:bodyPr wrap="square"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ctr"/>
            <a:r>
              <a:rPr lang="en-US" altLang="zh-CN" b="1" dirty="0">
                <a:solidFill>
                  <a:srgbClr val="F6A800"/>
                </a:solidFill>
                <a:latin typeface="Microsoft YaHei Light" panose="020B0502040204020203" pitchFamily="34" charset="-122"/>
                <a:ea typeface="Microsoft YaHei Light" panose="020B0502040204020203" pitchFamily="34" charset="-122"/>
                <a:cs typeface="楷体"/>
              </a:rPr>
              <a:t>12.55</a:t>
            </a:r>
            <a:endParaRPr lang="en-US" b="1" dirty="0">
              <a:solidFill>
                <a:srgbClr val="F6A800"/>
              </a:solidFill>
              <a:latin typeface="Microsoft YaHei Light" panose="020B0502040204020203" pitchFamily="34" charset="-122"/>
              <a:ea typeface="Microsoft YaHei Light" panose="020B0502040204020203" pitchFamily="34" charset="-122"/>
              <a:cs typeface="楷体"/>
            </a:endParaRPr>
          </a:p>
          <a:p>
            <a:pPr algn="ctr"/>
            <a:r>
              <a:rPr lang="zh-CN" altLang="en-US" sz="900" b="1" dirty="0">
                <a:solidFill>
                  <a:srgbClr val="000000"/>
                </a:solidFill>
                <a:latin typeface="Microsoft YaHei Light" panose="020B0502040204020203" pitchFamily="34" charset="-122"/>
                <a:ea typeface="Microsoft YaHei Light" panose="020B0502040204020203" pitchFamily="34" charset="-122"/>
                <a:cs typeface="楷体"/>
              </a:rPr>
              <a:t>总预算</a:t>
            </a:r>
            <a:endParaRPr lang="en-US" altLang="zh-CN" sz="900" b="1" dirty="0">
              <a:solidFill>
                <a:srgbClr val="000000"/>
              </a:solidFill>
              <a:latin typeface="Microsoft YaHei Light" panose="020B0502040204020203" pitchFamily="34" charset="-122"/>
              <a:ea typeface="Microsoft YaHei Light" panose="020B0502040204020203" pitchFamily="34" charset="-122"/>
              <a:cs typeface="楷体"/>
            </a:endParaRPr>
          </a:p>
          <a:p>
            <a:pPr algn="ctr"/>
            <a:r>
              <a:rPr lang="de-DE" sz="900" b="1" dirty="0">
                <a:solidFill>
                  <a:srgbClr val="000000"/>
                </a:solidFill>
                <a:latin typeface="Microsoft YaHei Light" panose="020B0502040204020203" pitchFamily="34" charset="-122"/>
                <a:ea typeface="Microsoft YaHei Light" panose="020B0502040204020203" pitchFamily="34" charset="-122"/>
                <a:cs typeface="楷体"/>
              </a:rPr>
              <a:t>(</a:t>
            </a:r>
            <a:r>
              <a:rPr lang="zh-CN" altLang="en-US" sz="900" b="1" dirty="0">
                <a:solidFill>
                  <a:srgbClr val="000000"/>
                </a:solidFill>
                <a:latin typeface="Microsoft YaHei Light" panose="020B0502040204020203" pitchFamily="34" charset="-122"/>
                <a:ea typeface="Microsoft YaHei Light" panose="020B0502040204020203" pitchFamily="34" charset="-122"/>
                <a:cs typeface="楷体"/>
              </a:rPr>
              <a:t>亿欧元</a:t>
            </a:r>
            <a:r>
              <a:rPr lang="de-DE" sz="900" b="1" dirty="0">
                <a:solidFill>
                  <a:srgbClr val="000000"/>
                </a:solidFill>
                <a:latin typeface="Microsoft YaHei Light" panose="020B0502040204020203" pitchFamily="34" charset="-122"/>
                <a:ea typeface="Microsoft YaHei Light" panose="020B0502040204020203" pitchFamily="34" charset="-122"/>
                <a:cs typeface="楷体"/>
              </a:rPr>
              <a:t>) </a:t>
            </a:r>
            <a:endParaRPr lang="en-US" sz="900" b="1" dirty="0">
              <a:solidFill>
                <a:srgbClr val="000000"/>
              </a:solidFill>
              <a:latin typeface="Microsoft YaHei Light" panose="020B0502040204020203" pitchFamily="34" charset="-122"/>
              <a:ea typeface="Microsoft YaHei Light" panose="020B0502040204020203" pitchFamily="34" charset="-122"/>
              <a:cs typeface="楷体"/>
            </a:endParaRPr>
          </a:p>
        </p:txBody>
      </p:sp>
      <p:grpSp>
        <p:nvGrpSpPr>
          <p:cNvPr id="9" name="组合 1">
            <a:extLst>
              <a:ext uri="{FF2B5EF4-FFF2-40B4-BE49-F238E27FC236}">
                <a16:creationId xmlns:a16="http://schemas.microsoft.com/office/drawing/2014/main" id="{40E30EC2-D8F0-4E49-CCEF-5E3005EB4950}"/>
              </a:ext>
            </a:extLst>
          </p:cNvPr>
          <p:cNvGrpSpPr/>
          <p:nvPr/>
        </p:nvGrpSpPr>
        <p:grpSpPr>
          <a:xfrm>
            <a:off x="6446632" y="2058817"/>
            <a:ext cx="5472346" cy="2493037"/>
            <a:chOff x="471407" y="1895677"/>
            <a:chExt cx="8045682" cy="3451335"/>
          </a:xfrm>
        </p:grpSpPr>
        <p:cxnSp>
          <p:nvCxnSpPr>
            <p:cNvPr id="10" name="Gerader Verbinder 40">
              <a:extLst>
                <a:ext uri="{FF2B5EF4-FFF2-40B4-BE49-F238E27FC236}">
                  <a16:creationId xmlns:a16="http://schemas.microsoft.com/office/drawing/2014/main" id="{0E505914-CBB9-A103-56EB-A572448E9487}"/>
                </a:ext>
              </a:extLst>
            </p:cNvPr>
            <p:cNvCxnSpPr/>
            <p:nvPr/>
          </p:nvCxnSpPr>
          <p:spPr>
            <a:xfrm>
              <a:off x="851712" y="4248590"/>
              <a:ext cx="6823587" cy="29496"/>
            </a:xfrm>
            <a:prstGeom prst="line">
              <a:avLst/>
            </a:prstGeom>
            <a:ln w="28575">
              <a:solidFill>
                <a:srgbClr val="00549F"/>
              </a:solidFill>
            </a:ln>
          </p:spPr>
          <p:style>
            <a:lnRef idx="1">
              <a:schemeClr val="accent1"/>
            </a:lnRef>
            <a:fillRef idx="0">
              <a:schemeClr val="accent1"/>
            </a:fillRef>
            <a:effectRef idx="0">
              <a:schemeClr val="accent1"/>
            </a:effectRef>
            <a:fontRef idx="minor">
              <a:schemeClr val="tx1"/>
            </a:fontRef>
          </p:style>
        </p:cxnSp>
        <p:sp>
          <p:nvSpPr>
            <p:cNvPr id="11" name="Textfeld 5">
              <a:extLst>
                <a:ext uri="{FF2B5EF4-FFF2-40B4-BE49-F238E27FC236}">
                  <a16:creationId xmlns:a16="http://schemas.microsoft.com/office/drawing/2014/main" id="{EEADBB2E-E7D1-B3CA-7BB3-D7E2DD65C3C6}"/>
                </a:ext>
              </a:extLst>
            </p:cNvPr>
            <p:cNvSpPr txBox="1"/>
            <p:nvPr/>
          </p:nvSpPr>
          <p:spPr>
            <a:xfrm>
              <a:off x="3833843" y="2846834"/>
              <a:ext cx="1355732" cy="593115"/>
            </a:xfrm>
            <a:prstGeom prst="rect">
              <a:avLst/>
            </a:prstGeom>
            <a:noFill/>
          </p:spPr>
          <p:txBody>
            <a:bodyPr wrap="square" rtlCol="0" anchor="ctr">
              <a:no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ctr"/>
              <a:r>
                <a:rPr lang="en-US" altLang="zh-CN" b="1" dirty="0">
                  <a:solidFill>
                    <a:srgbClr val="F6A800"/>
                  </a:solidFill>
                  <a:latin typeface="Microsoft YaHei Light" panose="020B0502040204020203" pitchFamily="34" charset="-122"/>
                  <a:ea typeface="Microsoft YaHei Light" panose="020B0502040204020203" pitchFamily="34" charset="-122"/>
                  <a:cs typeface="楷体"/>
                </a:rPr>
                <a:t>137</a:t>
              </a:r>
              <a:endParaRPr lang="de-DE" b="1" dirty="0">
                <a:latin typeface="Microsoft YaHei Light" panose="020B0502040204020203" pitchFamily="34" charset="-122"/>
                <a:ea typeface="Microsoft YaHei Light" panose="020B0502040204020203" pitchFamily="34" charset="-122"/>
                <a:cs typeface="楷体"/>
              </a:endParaRPr>
            </a:p>
            <a:p>
              <a:pPr algn="ctr"/>
              <a:r>
                <a:rPr lang="zh-CN" altLang="en-US" sz="900" b="1" dirty="0">
                  <a:latin typeface="Microsoft YaHei Light" panose="020B0502040204020203" pitchFamily="34" charset="-122"/>
                  <a:ea typeface="Microsoft YaHei Light" panose="020B0502040204020203" pitchFamily="34" charset="-122"/>
                  <a:cs typeface="楷体"/>
                </a:rPr>
                <a:t>国家</a:t>
              </a:r>
              <a:endParaRPr lang="de-DE" sz="900" b="1" dirty="0">
                <a:latin typeface="Microsoft YaHei Light" panose="020B0502040204020203" pitchFamily="34" charset="-122"/>
                <a:ea typeface="Microsoft YaHei Light" panose="020B0502040204020203" pitchFamily="34" charset="-122"/>
                <a:cs typeface="楷体"/>
              </a:endParaRPr>
            </a:p>
          </p:txBody>
        </p:sp>
        <p:sp>
          <p:nvSpPr>
            <p:cNvPr id="12" name="Rechteck 2">
              <a:extLst>
                <a:ext uri="{FF2B5EF4-FFF2-40B4-BE49-F238E27FC236}">
                  <a16:creationId xmlns:a16="http://schemas.microsoft.com/office/drawing/2014/main" id="{4C241E1F-200E-F8CB-0CA3-B99F2352928D}"/>
                </a:ext>
              </a:extLst>
            </p:cNvPr>
            <p:cNvSpPr/>
            <p:nvPr/>
          </p:nvSpPr>
          <p:spPr>
            <a:xfrm>
              <a:off x="471407" y="2846835"/>
              <a:ext cx="1244999" cy="553908"/>
            </a:xfrm>
            <a:prstGeom prst="rect">
              <a:avLst/>
            </a:prstGeom>
          </p:spPr>
          <p:txBody>
            <a:bodyPr wrap="square">
              <a:spAutoFit/>
            </a:bodyPr>
            <a:lstStyle/>
            <a:p>
              <a:pPr algn="ctr"/>
              <a:r>
                <a:rPr lang="de-DE" sz="1100" b="1" dirty="0">
                  <a:solidFill>
                    <a:srgbClr val="F6A800"/>
                  </a:solidFill>
                  <a:latin typeface="Microsoft YaHei Light" panose="020B0502040204020203" pitchFamily="34" charset="-122"/>
                  <a:ea typeface="Microsoft YaHei Light" panose="020B0502040204020203" pitchFamily="34" charset="-122"/>
                  <a:cs typeface="楷体"/>
                </a:rPr>
                <a:t>4</a:t>
              </a:r>
              <a:r>
                <a:rPr lang="en-US" altLang="zh-CN" sz="1100" b="1" dirty="0">
                  <a:solidFill>
                    <a:srgbClr val="F6A800"/>
                  </a:solidFill>
                  <a:latin typeface="Microsoft YaHei Light" panose="020B0502040204020203" pitchFamily="34" charset="-122"/>
                  <a:ea typeface="Microsoft YaHei Light" panose="020B0502040204020203" pitchFamily="34" charset="-122"/>
                  <a:cs typeface="楷体"/>
                </a:rPr>
                <a:t>4</a:t>
              </a:r>
              <a:r>
                <a:rPr lang="de-DE" sz="1100" b="1" dirty="0">
                  <a:solidFill>
                    <a:srgbClr val="F6A800"/>
                  </a:solidFill>
                  <a:latin typeface="Microsoft YaHei Light" panose="020B0502040204020203" pitchFamily="34" charset="-122"/>
                  <a:ea typeface="Microsoft YaHei Light" panose="020B0502040204020203" pitchFamily="34" charset="-122"/>
                  <a:cs typeface="楷体"/>
                </a:rPr>
                <a:t>,</a:t>
              </a:r>
              <a:r>
                <a:rPr lang="en-US" altLang="zh-CN" sz="1100" b="1" dirty="0">
                  <a:solidFill>
                    <a:srgbClr val="F6A800"/>
                  </a:solidFill>
                  <a:latin typeface="Microsoft YaHei Light" panose="020B0502040204020203" pitchFamily="34" charset="-122"/>
                  <a:ea typeface="Microsoft YaHei Light" panose="020B0502040204020203" pitchFamily="34" charset="-122"/>
                  <a:cs typeface="楷体"/>
                </a:rPr>
                <a:t>892</a:t>
              </a:r>
              <a:r>
                <a:rPr lang="de-DE" sz="500" b="1" dirty="0">
                  <a:solidFill>
                    <a:srgbClr val="F6A800"/>
                  </a:solidFill>
                  <a:latin typeface="Microsoft YaHei Light" panose="020B0502040204020203" pitchFamily="34" charset="-122"/>
                  <a:ea typeface="Microsoft YaHei Light" panose="020B0502040204020203" pitchFamily="34" charset="-122"/>
                  <a:cs typeface="楷体"/>
                </a:rPr>
                <a:t> </a:t>
              </a:r>
            </a:p>
            <a:p>
              <a:pPr algn="ctr"/>
              <a:r>
                <a:rPr lang="zh-CN" altLang="en-US" sz="900" b="1" dirty="0">
                  <a:solidFill>
                    <a:srgbClr val="000000"/>
                  </a:solidFill>
                  <a:latin typeface="Microsoft YaHei Light" panose="020B0502040204020203" pitchFamily="34" charset="-122"/>
                  <a:ea typeface="Microsoft YaHei Light" panose="020B0502040204020203" pitchFamily="34" charset="-122"/>
                  <a:cs typeface="楷体"/>
                </a:rPr>
                <a:t>在校生</a:t>
              </a:r>
              <a:endParaRPr lang="de-DE" sz="900" b="1" dirty="0">
                <a:solidFill>
                  <a:srgbClr val="000000"/>
                </a:solidFill>
                <a:latin typeface="Microsoft YaHei Light" panose="020B0502040204020203" pitchFamily="34" charset="-122"/>
                <a:ea typeface="Microsoft YaHei Light" panose="020B0502040204020203" pitchFamily="34" charset="-122"/>
                <a:cs typeface="楷体"/>
              </a:endParaRPr>
            </a:p>
          </p:txBody>
        </p:sp>
        <p:sp>
          <p:nvSpPr>
            <p:cNvPr id="13" name="Textfeld 11">
              <a:extLst>
                <a:ext uri="{FF2B5EF4-FFF2-40B4-BE49-F238E27FC236}">
                  <a16:creationId xmlns:a16="http://schemas.microsoft.com/office/drawing/2014/main" id="{0DB232B9-07E8-178C-42DA-F61A1DAB39D6}"/>
                </a:ext>
              </a:extLst>
            </p:cNvPr>
            <p:cNvSpPr txBox="1"/>
            <p:nvPr/>
          </p:nvSpPr>
          <p:spPr>
            <a:xfrm>
              <a:off x="1960568" y="2846834"/>
              <a:ext cx="1703405" cy="553908"/>
            </a:xfrm>
            <a:prstGeom prst="rect">
              <a:avLst/>
            </a:prstGeom>
            <a:noFill/>
          </p:spPr>
          <p:txBody>
            <a:bodyPr wrap="square"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lvl="0" algn="ctr"/>
              <a:r>
                <a:rPr lang="de-DE" b="1" dirty="0">
                  <a:solidFill>
                    <a:srgbClr val="F6A800"/>
                  </a:solidFill>
                  <a:latin typeface="Microsoft YaHei Light" panose="020B0502040204020203" pitchFamily="34" charset="-122"/>
                  <a:ea typeface="Microsoft YaHei Light" panose="020B0502040204020203" pitchFamily="34" charset="-122"/>
                  <a:cs typeface="楷体"/>
                </a:rPr>
                <a:t>1</a:t>
              </a:r>
              <a:r>
                <a:rPr lang="en-US" altLang="zh-CN" b="1" dirty="0">
                  <a:solidFill>
                    <a:srgbClr val="F6A800"/>
                  </a:solidFill>
                  <a:latin typeface="Microsoft YaHei Light" panose="020B0502040204020203" pitchFamily="34" charset="-122"/>
                  <a:ea typeface="Microsoft YaHei Light" panose="020B0502040204020203" pitchFamily="34" charset="-122"/>
                  <a:cs typeface="楷体"/>
                </a:rPr>
                <a:t>5</a:t>
              </a:r>
              <a:r>
                <a:rPr lang="de-DE" b="1" dirty="0">
                  <a:solidFill>
                    <a:srgbClr val="F6A800"/>
                  </a:solidFill>
                  <a:latin typeface="Microsoft YaHei Light" panose="020B0502040204020203" pitchFamily="34" charset="-122"/>
                  <a:ea typeface="Microsoft YaHei Light" panose="020B0502040204020203" pitchFamily="34" charset="-122"/>
                  <a:cs typeface="楷体"/>
                </a:rPr>
                <a:t>,</a:t>
              </a:r>
              <a:r>
                <a:rPr lang="en-US" altLang="zh-CN" b="1" dirty="0">
                  <a:solidFill>
                    <a:srgbClr val="F6A800"/>
                  </a:solidFill>
                  <a:latin typeface="Microsoft YaHei Light" panose="020B0502040204020203" pitchFamily="34" charset="-122"/>
                  <a:ea typeface="Microsoft YaHei Light" panose="020B0502040204020203" pitchFamily="34" charset="-122"/>
                  <a:cs typeface="楷体"/>
                </a:rPr>
                <a:t>270</a:t>
              </a:r>
              <a:endParaRPr lang="de-DE" b="1" dirty="0">
                <a:solidFill>
                  <a:srgbClr val="F6A800"/>
                </a:solidFill>
                <a:latin typeface="Microsoft YaHei Light" panose="020B0502040204020203" pitchFamily="34" charset="-122"/>
                <a:ea typeface="Microsoft YaHei Light" panose="020B0502040204020203" pitchFamily="34" charset="-122"/>
                <a:cs typeface="楷体"/>
              </a:endParaRPr>
            </a:p>
            <a:p>
              <a:pPr lvl="0" algn="ctr"/>
              <a:r>
                <a:rPr lang="zh-CN" altLang="en-US" sz="900" b="1" dirty="0">
                  <a:solidFill>
                    <a:srgbClr val="000000"/>
                  </a:solidFill>
                  <a:latin typeface="Microsoft YaHei Light" panose="020B0502040204020203" pitchFamily="34" charset="-122"/>
                  <a:ea typeface="Microsoft YaHei Light" panose="020B0502040204020203" pitchFamily="34" charset="-122"/>
                  <a:cs typeface="楷体"/>
                </a:rPr>
                <a:t>国际学生</a:t>
              </a:r>
              <a:endParaRPr lang="en-US" sz="900" b="1" dirty="0">
                <a:solidFill>
                  <a:srgbClr val="000000"/>
                </a:solidFill>
                <a:latin typeface="Microsoft YaHei Light" panose="020B0502040204020203" pitchFamily="34" charset="-122"/>
                <a:ea typeface="Microsoft YaHei Light" panose="020B0502040204020203" pitchFamily="34" charset="-122"/>
                <a:cs typeface="楷体"/>
              </a:endParaRPr>
            </a:p>
          </p:txBody>
        </p:sp>
        <p:cxnSp>
          <p:nvCxnSpPr>
            <p:cNvPr id="14" name="Gerader Verbinder 16">
              <a:extLst>
                <a:ext uri="{FF2B5EF4-FFF2-40B4-BE49-F238E27FC236}">
                  <a16:creationId xmlns:a16="http://schemas.microsoft.com/office/drawing/2014/main" id="{6399430E-CBF0-7B1C-2222-A59C26D5C03A}"/>
                </a:ext>
              </a:extLst>
            </p:cNvPr>
            <p:cNvCxnSpPr/>
            <p:nvPr/>
          </p:nvCxnSpPr>
          <p:spPr>
            <a:xfrm>
              <a:off x="1099916" y="2359201"/>
              <a:ext cx="6823587" cy="29496"/>
            </a:xfrm>
            <a:prstGeom prst="line">
              <a:avLst/>
            </a:prstGeom>
            <a:ln w="28575">
              <a:solidFill>
                <a:srgbClr val="00549F"/>
              </a:solidFill>
            </a:ln>
          </p:spPr>
          <p:style>
            <a:lnRef idx="1">
              <a:schemeClr val="accent1"/>
            </a:lnRef>
            <a:fillRef idx="0">
              <a:schemeClr val="accent1"/>
            </a:fillRef>
            <a:effectRef idx="0">
              <a:schemeClr val="accent1"/>
            </a:effectRef>
            <a:fontRef idx="minor">
              <a:schemeClr val="tx1"/>
            </a:fontRef>
          </p:style>
        </p:cxnSp>
        <p:sp>
          <p:nvSpPr>
            <p:cNvPr id="15" name="Textfeld 11">
              <a:extLst>
                <a:ext uri="{FF2B5EF4-FFF2-40B4-BE49-F238E27FC236}">
                  <a16:creationId xmlns:a16="http://schemas.microsoft.com/office/drawing/2014/main" id="{9EFE2DB4-686C-5486-5C16-12DD5E33F4BC}"/>
                </a:ext>
              </a:extLst>
            </p:cNvPr>
            <p:cNvSpPr txBox="1"/>
            <p:nvPr/>
          </p:nvSpPr>
          <p:spPr>
            <a:xfrm>
              <a:off x="6970015" y="2846834"/>
              <a:ext cx="1547074" cy="553908"/>
            </a:xfrm>
            <a:prstGeom prst="rect">
              <a:avLst/>
            </a:prstGeom>
            <a:noFill/>
          </p:spPr>
          <p:txBody>
            <a:bodyPr wrap="square"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ctr"/>
              <a:r>
                <a:rPr lang="en-US" altLang="zh-CN" b="1" dirty="0">
                  <a:solidFill>
                    <a:srgbClr val="F6A800"/>
                  </a:solidFill>
                  <a:latin typeface="Microsoft YaHei Light" panose="020B0502040204020203" pitchFamily="34" charset="-122"/>
                  <a:ea typeface="Microsoft YaHei Light" panose="020B0502040204020203" pitchFamily="34" charset="-122"/>
                  <a:cs typeface="楷体"/>
                </a:rPr>
                <a:t>9</a:t>
              </a:r>
              <a:r>
                <a:rPr lang="de-DE" b="1" dirty="0">
                  <a:solidFill>
                    <a:srgbClr val="F6A800"/>
                  </a:solidFill>
                  <a:latin typeface="Microsoft YaHei Light" panose="020B0502040204020203" pitchFamily="34" charset="-122"/>
                  <a:ea typeface="Microsoft YaHei Light" panose="020B0502040204020203" pitchFamily="34" charset="-122"/>
                  <a:cs typeface="楷体"/>
                </a:rPr>
                <a:t>,</a:t>
              </a:r>
              <a:r>
                <a:rPr lang="en-US" altLang="zh-CN" b="1" dirty="0">
                  <a:solidFill>
                    <a:srgbClr val="F6A800"/>
                  </a:solidFill>
                  <a:latin typeface="Microsoft YaHei Light" panose="020B0502040204020203" pitchFamily="34" charset="-122"/>
                  <a:ea typeface="Microsoft YaHei Light" panose="020B0502040204020203" pitchFamily="34" charset="-122"/>
                  <a:cs typeface="楷体"/>
                </a:rPr>
                <a:t>364</a:t>
              </a:r>
              <a:endParaRPr lang="de-DE" b="1" dirty="0">
                <a:solidFill>
                  <a:srgbClr val="F6A800"/>
                </a:solidFill>
                <a:latin typeface="Microsoft YaHei Light" panose="020B0502040204020203" pitchFamily="34" charset="-122"/>
                <a:ea typeface="Microsoft YaHei Light" panose="020B0502040204020203" pitchFamily="34" charset="-122"/>
                <a:cs typeface="楷体"/>
              </a:endParaRPr>
            </a:p>
            <a:p>
              <a:pPr algn="ctr"/>
              <a:r>
                <a:rPr lang="zh-CN" altLang="en-US" sz="900" b="1" dirty="0">
                  <a:solidFill>
                    <a:srgbClr val="000000"/>
                  </a:solidFill>
                  <a:latin typeface="Microsoft YaHei Light" panose="020B0502040204020203" pitchFamily="34" charset="-122"/>
                  <a:ea typeface="Microsoft YaHei Light" panose="020B0502040204020203" pitchFamily="34" charset="-122"/>
                  <a:cs typeface="楷体"/>
                </a:rPr>
                <a:t>新生人数</a:t>
              </a:r>
              <a:endParaRPr lang="en-US" sz="900" b="1" dirty="0">
                <a:solidFill>
                  <a:srgbClr val="000000"/>
                </a:solidFill>
                <a:latin typeface="Microsoft YaHei Light" panose="020B0502040204020203" pitchFamily="34" charset="-122"/>
                <a:ea typeface="Microsoft YaHei Light" panose="020B0502040204020203" pitchFamily="34" charset="-122"/>
                <a:cs typeface="楷体"/>
              </a:endParaRPr>
            </a:p>
          </p:txBody>
        </p:sp>
        <p:sp>
          <p:nvSpPr>
            <p:cNvPr id="16" name="Textfeld 12">
              <a:extLst>
                <a:ext uri="{FF2B5EF4-FFF2-40B4-BE49-F238E27FC236}">
                  <a16:creationId xmlns:a16="http://schemas.microsoft.com/office/drawing/2014/main" id="{0EEFF2EF-D868-BB28-9D27-3ECFDB877D73}"/>
                </a:ext>
              </a:extLst>
            </p:cNvPr>
            <p:cNvSpPr txBox="1"/>
            <p:nvPr/>
          </p:nvSpPr>
          <p:spPr>
            <a:xfrm>
              <a:off x="1719950" y="4765725"/>
              <a:ext cx="2186502" cy="553908"/>
            </a:xfrm>
            <a:prstGeom prst="rect">
              <a:avLst/>
            </a:prstGeom>
            <a:noFill/>
          </p:spPr>
          <p:txBody>
            <a:bodyPr wrap="square"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ctr"/>
              <a:r>
                <a:rPr lang="en-US" altLang="zh-CN" b="1" dirty="0">
                  <a:solidFill>
                    <a:srgbClr val="F6A800"/>
                  </a:solidFill>
                  <a:latin typeface="Microsoft YaHei Light" panose="020B0502040204020203" pitchFamily="34" charset="-122"/>
                  <a:ea typeface="Microsoft YaHei Light" panose="020B0502040204020203" pitchFamily="34" charset="-122"/>
                  <a:cs typeface="楷体"/>
                </a:rPr>
                <a:t>569</a:t>
              </a:r>
            </a:p>
            <a:p>
              <a:pPr algn="ctr"/>
              <a:r>
                <a:rPr lang="zh-CN" altLang="en-US" sz="900" b="1" dirty="0">
                  <a:solidFill>
                    <a:srgbClr val="000000"/>
                  </a:solidFill>
                  <a:latin typeface="Microsoft YaHei Light" panose="020B0502040204020203" pitchFamily="34" charset="-122"/>
                  <a:ea typeface="Microsoft YaHei Light" panose="020B0502040204020203" pitchFamily="34" charset="-122"/>
                  <a:cs typeface="楷体"/>
                </a:rPr>
                <a:t>教授</a:t>
              </a:r>
              <a:endParaRPr lang="en-US" sz="900" b="1" dirty="0">
                <a:solidFill>
                  <a:srgbClr val="000000"/>
                </a:solidFill>
                <a:latin typeface="Microsoft YaHei Light" panose="020B0502040204020203" pitchFamily="34" charset="-122"/>
                <a:ea typeface="Microsoft YaHei Light" panose="020B0502040204020203" pitchFamily="34" charset="-122"/>
                <a:cs typeface="楷体"/>
              </a:endParaRPr>
            </a:p>
          </p:txBody>
        </p:sp>
        <p:sp>
          <p:nvSpPr>
            <p:cNvPr id="17" name="Textfeld 10">
              <a:extLst>
                <a:ext uri="{FF2B5EF4-FFF2-40B4-BE49-F238E27FC236}">
                  <a16:creationId xmlns:a16="http://schemas.microsoft.com/office/drawing/2014/main" id="{E1043F76-FAB8-0D17-F0D2-AA981F3638B4}"/>
                </a:ext>
              </a:extLst>
            </p:cNvPr>
            <p:cNvSpPr txBox="1"/>
            <p:nvPr/>
          </p:nvSpPr>
          <p:spPr>
            <a:xfrm>
              <a:off x="4882554" y="2846835"/>
              <a:ext cx="2428522" cy="553908"/>
            </a:xfrm>
            <a:prstGeom prst="rect">
              <a:avLst/>
            </a:prstGeom>
            <a:noFill/>
          </p:spPr>
          <p:txBody>
            <a:bodyPr wrap="square"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ctr"/>
              <a:r>
                <a:rPr lang="en-US" b="1" dirty="0">
                  <a:solidFill>
                    <a:srgbClr val="F6A800"/>
                  </a:solidFill>
                  <a:latin typeface="Microsoft YaHei Light" panose="020B0502040204020203" pitchFamily="34" charset="-122"/>
                  <a:ea typeface="Microsoft YaHei Light" panose="020B0502040204020203" pitchFamily="34" charset="-122"/>
                  <a:cs typeface="楷体"/>
                </a:rPr>
                <a:t>7</a:t>
              </a:r>
              <a:r>
                <a:rPr lang="de-DE" b="1" dirty="0">
                  <a:solidFill>
                    <a:srgbClr val="F6A800"/>
                  </a:solidFill>
                  <a:latin typeface="Microsoft YaHei Light" panose="020B0502040204020203" pitchFamily="34" charset="-122"/>
                  <a:ea typeface="Microsoft YaHei Light" panose="020B0502040204020203" pitchFamily="34" charset="-122"/>
                  <a:cs typeface="楷体"/>
                </a:rPr>
                <a:t>,</a:t>
              </a:r>
              <a:r>
                <a:rPr lang="en-US" altLang="zh-CN" b="1" dirty="0">
                  <a:solidFill>
                    <a:srgbClr val="F6A800"/>
                  </a:solidFill>
                  <a:latin typeface="Microsoft YaHei Light" panose="020B0502040204020203" pitchFamily="34" charset="-122"/>
                  <a:ea typeface="Microsoft YaHei Light" panose="020B0502040204020203" pitchFamily="34" charset="-122"/>
                  <a:cs typeface="楷体"/>
                </a:rPr>
                <a:t>293</a:t>
              </a:r>
              <a:endParaRPr lang="de-DE" b="1" dirty="0">
                <a:solidFill>
                  <a:srgbClr val="F6A800"/>
                </a:solidFill>
                <a:latin typeface="Microsoft YaHei Light" panose="020B0502040204020203" pitchFamily="34" charset="-122"/>
                <a:ea typeface="Microsoft YaHei Light" panose="020B0502040204020203" pitchFamily="34" charset="-122"/>
                <a:cs typeface="楷体"/>
              </a:endParaRPr>
            </a:p>
            <a:p>
              <a:pPr algn="ctr"/>
              <a:r>
                <a:rPr lang="zh-CN" altLang="en-US" sz="900" b="1" dirty="0">
                  <a:solidFill>
                    <a:srgbClr val="000000"/>
                  </a:solidFill>
                  <a:latin typeface="Microsoft YaHei Light" panose="020B0502040204020203" pitchFamily="34" charset="-122"/>
                  <a:ea typeface="Microsoft YaHei Light" panose="020B0502040204020203" pitchFamily="34" charset="-122"/>
                  <a:cs typeface="楷体"/>
                </a:rPr>
                <a:t>应届毕业生</a:t>
              </a:r>
              <a:endParaRPr lang="en-US" sz="900" b="1" dirty="0">
                <a:solidFill>
                  <a:srgbClr val="000000"/>
                </a:solidFill>
                <a:latin typeface="Microsoft YaHei Light" panose="020B0502040204020203" pitchFamily="34" charset="-122"/>
                <a:ea typeface="Microsoft YaHei Light" panose="020B0502040204020203" pitchFamily="34" charset="-122"/>
                <a:cs typeface="楷体"/>
              </a:endParaRPr>
            </a:p>
          </p:txBody>
        </p:sp>
        <p:pic>
          <p:nvPicPr>
            <p:cNvPr id="18" name="Grafik 59">
              <a:extLst>
                <a:ext uri="{FF2B5EF4-FFF2-40B4-BE49-F238E27FC236}">
                  <a16:creationId xmlns:a16="http://schemas.microsoft.com/office/drawing/2014/main" id="{D4D30892-9F9C-0B63-C177-0C0433E69CF8}"/>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5646816" y="1895677"/>
              <a:ext cx="900000" cy="929999"/>
            </a:xfrm>
            <a:prstGeom prst="rect">
              <a:avLst/>
            </a:prstGeom>
          </p:spPr>
        </p:pic>
        <p:pic>
          <p:nvPicPr>
            <p:cNvPr id="19" name="Grafik 60">
              <a:extLst>
                <a:ext uri="{FF2B5EF4-FFF2-40B4-BE49-F238E27FC236}">
                  <a16:creationId xmlns:a16="http://schemas.microsoft.com/office/drawing/2014/main" id="{FC99D376-5DD9-520E-5364-0AA33C27F9FA}"/>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2353257" y="3765663"/>
              <a:ext cx="899999" cy="929999"/>
            </a:xfrm>
            <a:prstGeom prst="rect">
              <a:avLst/>
            </a:prstGeom>
          </p:spPr>
        </p:pic>
        <p:pic>
          <p:nvPicPr>
            <p:cNvPr id="20" name="Grafik 62">
              <a:extLst>
                <a:ext uri="{FF2B5EF4-FFF2-40B4-BE49-F238E27FC236}">
                  <a16:creationId xmlns:a16="http://schemas.microsoft.com/office/drawing/2014/main" id="{3034CECE-CEF7-DB98-1834-69BE4D8F82A9}"/>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5624316" y="3762283"/>
              <a:ext cx="936000" cy="967199"/>
            </a:xfrm>
            <a:prstGeom prst="rect">
              <a:avLst/>
            </a:prstGeom>
          </p:spPr>
        </p:pic>
        <p:pic>
          <p:nvPicPr>
            <p:cNvPr id="21" name="Grafik 3">
              <a:extLst>
                <a:ext uri="{FF2B5EF4-FFF2-40B4-BE49-F238E27FC236}">
                  <a16:creationId xmlns:a16="http://schemas.microsoft.com/office/drawing/2014/main" id="{152577B9-B83E-8F6B-710C-073D4B299B0B}"/>
                </a:ext>
              </a:extLst>
            </p:cNvPr>
            <p:cNvPicPr>
              <a:picLocks noChangeAspect="1"/>
            </p:cNvPicPr>
            <p:nvPr/>
          </p:nvPicPr>
          <p:blipFill>
            <a:blip r:embed="rId5" cstate="print">
              <a:extLst>
                <a:ext uri="{28A0092B-C50C-407E-A947-70E740481C1C}">
                  <a14:useLocalDpi xmlns:a14="http://schemas.microsoft.com/office/drawing/2010/main"/>
                </a:ext>
              </a:extLst>
            </a:blip>
            <a:stretch>
              <a:fillRect/>
            </a:stretch>
          </p:blipFill>
          <p:spPr>
            <a:xfrm>
              <a:off x="2353338" y="1910676"/>
              <a:ext cx="900000" cy="900000"/>
            </a:xfrm>
            <a:prstGeom prst="rect">
              <a:avLst/>
            </a:prstGeom>
          </p:spPr>
        </p:pic>
        <p:pic>
          <p:nvPicPr>
            <p:cNvPr id="22" name="Grafik 4">
              <a:extLst>
                <a:ext uri="{FF2B5EF4-FFF2-40B4-BE49-F238E27FC236}">
                  <a16:creationId xmlns:a16="http://schemas.microsoft.com/office/drawing/2014/main" id="{8C95CBF7-BE7B-30CF-DFF1-01D64D034858}"/>
                </a:ext>
              </a:extLst>
            </p:cNvPr>
            <p:cNvPicPr>
              <a:picLocks noChangeAspect="1"/>
            </p:cNvPicPr>
            <p:nvPr/>
          </p:nvPicPr>
          <p:blipFill>
            <a:blip r:embed="rId6" cstate="print">
              <a:extLst>
                <a:ext uri="{28A0092B-C50C-407E-A947-70E740481C1C}">
                  <a14:useLocalDpi xmlns:a14="http://schemas.microsoft.com/office/drawing/2010/main"/>
                </a:ext>
              </a:extLst>
            </a:blip>
            <a:stretch>
              <a:fillRect/>
            </a:stretch>
          </p:blipFill>
          <p:spPr>
            <a:xfrm>
              <a:off x="7293554" y="3804105"/>
              <a:ext cx="899999" cy="900000"/>
            </a:xfrm>
            <a:prstGeom prst="rect">
              <a:avLst/>
            </a:prstGeom>
          </p:spPr>
        </p:pic>
        <p:pic>
          <p:nvPicPr>
            <p:cNvPr id="23" name="Grafik 8">
              <a:extLst>
                <a:ext uri="{FF2B5EF4-FFF2-40B4-BE49-F238E27FC236}">
                  <a16:creationId xmlns:a16="http://schemas.microsoft.com/office/drawing/2014/main" id="{6A68D28E-625E-91CF-C51A-88663CEED577}"/>
                </a:ext>
              </a:extLst>
            </p:cNvPr>
            <p:cNvPicPr>
              <a:picLocks noChangeAspect="1"/>
            </p:cNvPicPr>
            <p:nvPr/>
          </p:nvPicPr>
          <p:blipFill>
            <a:blip r:embed="rId7" cstate="print">
              <a:extLst>
                <a:ext uri="{28A0092B-C50C-407E-A947-70E740481C1C}">
                  <a14:useLocalDpi xmlns:a14="http://schemas.microsoft.com/office/drawing/2010/main"/>
                </a:ext>
              </a:extLst>
            </a:blip>
            <a:stretch>
              <a:fillRect/>
            </a:stretch>
          </p:blipFill>
          <p:spPr>
            <a:xfrm>
              <a:off x="724598" y="3795882"/>
              <a:ext cx="900000" cy="900000"/>
            </a:xfrm>
            <a:prstGeom prst="rect">
              <a:avLst/>
            </a:prstGeom>
          </p:spPr>
        </p:pic>
        <p:pic>
          <p:nvPicPr>
            <p:cNvPr id="24" name="Grafik 9">
              <a:extLst>
                <a:ext uri="{FF2B5EF4-FFF2-40B4-BE49-F238E27FC236}">
                  <a16:creationId xmlns:a16="http://schemas.microsoft.com/office/drawing/2014/main" id="{1C259192-244F-8453-201B-C222BB350DFD}"/>
                </a:ext>
              </a:extLst>
            </p:cNvPr>
            <p:cNvPicPr>
              <a:picLocks noChangeAspect="1"/>
            </p:cNvPicPr>
            <p:nvPr/>
          </p:nvPicPr>
          <p:blipFill>
            <a:blip r:embed="rId8" cstate="print">
              <a:extLst>
                <a:ext uri="{28A0092B-C50C-407E-A947-70E740481C1C}">
                  <a14:useLocalDpi xmlns:a14="http://schemas.microsoft.com/office/drawing/2010/main"/>
                </a:ext>
              </a:extLst>
            </a:blip>
            <a:stretch>
              <a:fillRect/>
            </a:stretch>
          </p:blipFill>
          <p:spPr>
            <a:xfrm>
              <a:off x="742598" y="1928676"/>
              <a:ext cx="864000" cy="864000"/>
            </a:xfrm>
            <a:prstGeom prst="rect">
              <a:avLst/>
            </a:prstGeom>
          </p:spPr>
        </p:pic>
        <p:sp>
          <p:nvSpPr>
            <p:cNvPr id="25" name="Textfeld 24">
              <a:extLst>
                <a:ext uri="{FF2B5EF4-FFF2-40B4-BE49-F238E27FC236}">
                  <a16:creationId xmlns:a16="http://schemas.microsoft.com/office/drawing/2014/main" id="{B68B0138-E0C8-0967-F801-D03829CF9E38}"/>
                </a:ext>
              </a:extLst>
            </p:cNvPr>
            <p:cNvSpPr txBox="1"/>
            <p:nvPr/>
          </p:nvSpPr>
          <p:spPr>
            <a:xfrm>
              <a:off x="5480878" y="4793104"/>
              <a:ext cx="1222875" cy="553908"/>
            </a:xfrm>
            <a:prstGeom prst="rect">
              <a:avLst/>
            </a:prstGeom>
            <a:noFill/>
          </p:spPr>
          <p:txBody>
            <a:bodyPr wrap="square" rtlCol="0">
              <a:spAutoFit/>
            </a:bodyPr>
            <a:lstStyle/>
            <a:p>
              <a:pPr algn="ctr"/>
              <a:r>
                <a:rPr lang="en-US" altLang="zh-CN" sz="1100" b="1" dirty="0">
                  <a:solidFill>
                    <a:srgbClr val="F6A800"/>
                  </a:solidFill>
                  <a:latin typeface="Microsoft YaHei Light" panose="020B0502040204020203" pitchFamily="34" charset="-122"/>
                  <a:ea typeface="Microsoft YaHei Light" panose="020B0502040204020203" pitchFamily="34" charset="-122"/>
                  <a:cs typeface="楷体"/>
                </a:rPr>
                <a:t>260</a:t>
              </a:r>
              <a:r>
                <a:rPr lang="de-DE" sz="1100" b="1" dirty="0">
                  <a:latin typeface="Microsoft YaHei Light" panose="020B0502040204020203" pitchFamily="34" charset="-122"/>
                  <a:ea typeface="Microsoft YaHei Light" panose="020B0502040204020203" pitchFamily="34" charset="-122"/>
                  <a:cs typeface="楷体"/>
                </a:rPr>
                <a:t> </a:t>
              </a:r>
            </a:p>
            <a:p>
              <a:pPr algn="ctr"/>
              <a:r>
                <a:rPr lang="zh-CN" altLang="en-US" sz="900" b="1" dirty="0">
                  <a:latin typeface="Microsoft YaHei Light" panose="020B0502040204020203" pitchFamily="34" charset="-122"/>
                  <a:ea typeface="Microsoft YaHei Light" panose="020B0502040204020203" pitchFamily="34" charset="-122"/>
                  <a:cs typeface="楷体"/>
                </a:rPr>
                <a:t>研究所</a:t>
              </a:r>
              <a:endParaRPr lang="de-DE" sz="900" b="1" dirty="0">
                <a:latin typeface="Microsoft YaHei Light" panose="020B0502040204020203" pitchFamily="34" charset="-122"/>
                <a:ea typeface="Microsoft YaHei Light" panose="020B0502040204020203" pitchFamily="34" charset="-122"/>
                <a:cs typeface="楷体"/>
              </a:endParaRPr>
            </a:p>
          </p:txBody>
        </p:sp>
        <p:pic>
          <p:nvPicPr>
            <p:cNvPr id="26" name="Grafik 10">
              <a:extLst>
                <a:ext uri="{FF2B5EF4-FFF2-40B4-BE49-F238E27FC236}">
                  <a16:creationId xmlns:a16="http://schemas.microsoft.com/office/drawing/2014/main" id="{490117DD-560A-AC4C-69DF-C668C72EE60E}"/>
                </a:ext>
              </a:extLst>
            </p:cNvPr>
            <p:cNvPicPr>
              <a:picLocks noChangeAspect="1"/>
            </p:cNvPicPr>
            <p:nvPr/>
          </p:nvPicPr>
          <p:blipFill>
            <a:blip r:embed="rId9" cstate="print">
              <a:extLst>
                <a:ext uri="{28A0092B-C50C-407E-A947-70E740481C1C}">
                  <a14:useLocalDpi xmlns:a14="http://schemas.microsoft.com/office/drawing/2010/main"/>
                </a:ext>
              </a:extLst>
            </a:blip>
            <a:stretch>
              <a:fillRect/>
            </a:stretch>
          </p:blipFill>
          <p:spPr>
            <a:xfrm>
              <a:off x="7293556" y="1910676"/>
              <a:ext cx="900000" cy="900000"/>
            </a:xfrm>
            <a:prstGeom prst="rect">
              <a:avLst/>
            </a:prstGeom>
          </p:spPr>
        </p:pic>
        <p:pic>
          <p:nvPicPr>
            <p:cNvPr id="27" name="Grafik 11">
              <a:extLst>
                <a:ext uri="{FF2B5EF4-FFF2-40B4-BE49-F238E27FC236}">
                  <a16:creationId xmlns:a16="http://schemas.microsoft.com/office/drawing/2014/main" id="{4F732933-1B63-0394-F4F6-AF79DB0B7E37}"/>
                </a:ext>
              </a:extLst>
            </p:cNvPr>
            <p:cNvPicPr>
              <a:picLocks noChangeAspect="1"/>
            </p:cNvPicPr>
            <p:nvPr/>
          </p:nvPicPr>
          <p:blipFill>
            <a:blip r:embed="rId10" cstate="print">
              <a:extLst>
                <a:ext uri="{28A0092B-C50C-407E-A947-70E740481C1C}">
                  <a14:useLocalDpi xmlns:a14="http://schemas.microsoft.com/office/drawing/2010/main"/>
                </a:ext>
              </a:extLst>
            </a:blip>
            <a:stretch>
              <a:fillRect/>
            </a:stretch>
          </p:blipFill>
          <p:spPr>
            <a:xfrm>
              <a:off x="4066215" y="3795882"/>
              <a:ext cx="899999" cy="900000"/>
            </a:xfrm>
            <a:prstGeom prst="rect">
              <a:avLst/>
            </a:prstGeom>
          </p:spPr>
        </p:pic>
        <p:sp>
          <p:nvSpPr>
            <p:cNvPr id="28" name="Textfeld 10">
              <a:extLst>
                <a:ext uri="{FF2B5EF4-FFF2-40B4-BE49-F238E27FC236}">
                  <a16:creationId xmlns:a16="http://schemas.microsoft.com/office/drawing/2014/main" id="{D7DCF3D6-C817-78F0-276B-2AA894A45424}"/>
                </a:ext>
              </a:extLst>
            </p:cNvPr>
            <p:cNvSpPr txBox="1"/>
            <p:nvPr/>
          </p:nvSpPr>
          <p:spPr>
            <a:xfrm>
              <a:off x="3838856" y="4776241"/>
              <a:ext cx="1350719" cy="553908"/>
            </a:xfrm>
            <a:prstGeom prst="rect">
              <a:avLst/>
            </a:prstGeom>
            <a:noFill/>
          </p:spPr>
          <p:txBody>
            <a:bodyPr wrap="square"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ctr"/>
              <a:r>
                <a:rPr lang="de-DE" b="1" dirty="0">
                  <a:solidFill>
                    <a:srgbClr val="F6A800"/>
                  </a:solidFill>
                  <a:latin typeface="Microsoft YaHei Light" panose="020B0502040204020203" pitchFamily="34" charset="-122"/>
                  <a:ea typeface="Microsoft YaHei Light" panose="020B0502040204020203" pitchFamily="34" charset="-122"/>
                  <a:cs typeface="楷体"/>
                </a:rPr>
                <a:t>10</a:t>
              </a:r>
              <a:endParaRPr lang="de-DE" sz="500" b="1" dirty="0">
                <a:latin typeface="Microsoft YaHei Light" panose="020B0502040204020203" pitchFamily="34" charset="-122"/>
                <a:ea typeface="Microsoft YaHei Light" panose="020B0502040204020203" pitchFamily="34" charset="-122"/>
                <a:cs typeface="楷体"/>
              </a:endParaRPr>
            </a:p>
            <a:p>
              <a:pPr algn="ctr"/>
              <a:r>
                <a:rPr lang="zh-CN" altLang="en-US" sz="900" b="1" dirty="0">
                  <a:solidFill>
                    <a:srgbClr val="000000"/>
                  </a:solidFill>
                  <a:latin typeface="Microsoft YaHei Light" panose="020B0502040204020203" pitchFamily="34" charset="-122"/>
                  <a:ea typeface="Microsoft YaHei Light" panose="020B0502040204020203" pitchFamily="34" charset="-122"/>
                  <a:cs typeface="楷体"/>
                </a:rPr>
                <a:t>学院</a:t>
              </a:r>
              <a:endParaRPr lang="en-US" sz="900" b="1" dirty="0">
                <a:solidFill>
                  <a:srgbClr val="000000"/>
                </a:solidFill>
                <a:latin typeface="Microsoft YaHei Light" panose="020B0502040204020203" pitchFamily="34" charset="-122"/>
                <a:ea typeface="Microsoft YaHei Light" panose="020B0502040204020203" pitchFamily="34" charset="-122"/>
                <a:cs typeface="楷体"/>
              </a:endParaRPr>
            </a:p>
          </p:txBody>
        </p:sp>
      </p:grpSp>
      <p:sp>
        <p:nvSpPr>
          <p:cNvPr id="29" name="文本框 4">
            <a:extLst>
              <a:ext uri="{FF2B5EF4-FFF2-40B4-BE49-F238E27FC236}">
                <a16:creationId xmlns:a16="http://schemas.microsoft.com/office/drawing/2014/main" id="{6EDB0CB2-1EFC-AB50-E55D-270F9F5A0813}"/>
              </a:ext>
            </a:extLst>
          </p:cNvPr>
          <p:cNvSpPr txBox="1"/>
          <p:nvPr/>
        </p:nvSpPr>
        <p:spPr>
          <a:xfrm>
            <a:off x="315778" y="918383"/>
            <a:ext cx="6895842" cy="4977516"/>
          </a:xfrm>
          <a:prstGeom prst="rect">
            <a:avLst/>
          </a:prstGeom>
          <a:noFill/>
        </p:spPr>
        <p:txBody>
          <a:bodyPr wrap="square" rtlCol="0">
            <a:spAutoFit/>
          </a:bodyPr>
          <a:lstStyle/>
          <a:p>
            <a:pPr marL="285750" indent="-285750">
              <a:lnSpc>
                <a:spcPct val="150000"/>
              </a:lnSpc>
              <a:spcBef>
                <a:spcPts val="600"/>
              </a:spcBef>
              <a:spcAft>
                <a:spcPts val="0"/>
              </a:spcAft>
              <a:buClr>
                <a:srgbClr val="0070C0"/>
              </a:buClr>
              <a:buSzPct val="70000"/>
              <a:buFont typeface="Wingdings 3" panose="05040102010807070707" pitchFamily="18" charset="2"/>
              <a:buChar char="u"/>
            </a:pPr>
            <a:r>
              <a:rPr kumimoji="1" lang="zh-CN" altLang="zh-CN" sz="1500" dirty="0">
                <a:latin typeface="Microsoft YaHei Light" panose="020B0502040204020203" pitchFamily="34" charset="-122"/>
                <a:ea typeface="Microsoft YaHei Light" panose="020B0502040204020203" pitchFamily="34" charset="-122"/>
                <a:cs typeface="楷体"/>
              </a:rPr>
              <a:t>1</a:t>
            </a:r>
            <a:r>
              <a:rPr kumimoji="1" lang="en-US" altLang="zh-CN" sz="1500" dirty="0">
                <a:latin typeface="Microsoft YaHei Light" panose="020B0502040204020203" pitchFamily="34" charset="-122"/>
                <a:ea typeface="Microsoft YaHei Light" panose="020B0502040204020203" pitchFamily="34" charset="-122"/>
                <a:cs typeface="楷体"/>
              </a:rPr>
              <a:t>1</a:t>
            </a:r>
            <a:r>
              <a:rPr kumimoji="1" lang="zh-CN" altLang="en-US" sz="1500" dirty="0">
                <a:latin typeface="Microsoft YaHei Light" panose="020B0502040204020203" pitchFamily="34" charset="-122"/>
                <a:ea typeface="Microsoft YaHei Light" panose="020B0502040204020203" pitchFamily="34" charset="-122"/>
                <a:cs typeface="楷体"/>
              </a:rPr>
              <a:t>所德国精英大学之一，连续三届入选的</a:t>
            </a:r>
            <a:r>
              <a:rPr kumimoji="1" lang="en-US" altLang="zh-CN" sz="1500" dirty="0">
                <a:latin typeface="Microsoft YaHei Light" panose="020B0502040204020203" pitchFamily="34" charset="-122"/>
                <a:ea typeface="Microsoft YaHei Light" panose="020B0502040204020203" pitchFamily="34" charset="-122"/>
                <a:cs typeface="楷体"/>
              </a:rPr>
              <a:t>6</a:t>
            </a:r>
            <a:r>
              <a:rPr kumimoji="1" lang="zh-CN" altLang="en-US" sz="1500" dirty="0">
                <a:latin typeface="Microsoft YaHei Light" panose="020B0502040204020203" pitchFamily="34" charset="-122"/>
                <a:ea typeface="Microsoft YaHei Light" panose="020B0502040204020203" pitchFamily="34" charset="-122"/>
                <a:cs typeface="楷体"/>
              </a:rPr>
              <a:t>所大学之一，并拥有</a:t>
            </a:r>
            <a:r>
              <a:rPr kumimoji="1" lang="en-US" altLang="zh-CN" sz="1500" dirty="0">
                <a:latin typeface="Microsoft YaHei Light" panose="020B0502040204020203" pitchFamily="34" charset="-122"/>
                <a:ea typeface="Microsoft YaHei Light" panose="020B0502040204020203" pitchFamily="34" charset="-122"/>
                <a:cs typeface="楷体"/>
              </a:rPr>
              <a:t>3</a:t>
            </a:r>
            <a:r>
              <a:rPr kumimoji="1" lang="zh-CN" altLang="en-US" sz="1500" dirty="0">
                <a:latin typeface="Microsoft YaHei Light" panose="020B0502040204020203" pitchFamily="34" charset="-122"/>
                <a:ea typeface="Microsoft YaHei Light" panose="020B0502040204020203" pitchFamily="34" charset="-122"/>
                <a:cs typeface="楷体"/>
              </a:rPr>
              <a:t>个精英集群</a:t>
            </a:r>
            <a:endParaRPr kumimoji="1" lang="en-US" altLang="zh-CN" sz="1500" dirty="0">
              <a:latin typeface="Microsoft YaHei Light" panose="020B0502040204020203" pitchFamily="34" charset="-122"/>
              <a:ea typeface="Microsoft YaHei Light" panose="020B0502040204020203" pitchFamily="34" charset="-122"/>
              <a:cs typeface="楷体"/>
            </a:endParaRPr>
          </a:p>
          <a:p>
            <a:pPr marL="285750" indent="-285750">
              <a:lnSpc>
                <a:spcPct val="150000"/>
              </a:lnSpc>
              <a:spcBef>
                <a:spcPts val="600"/>
              </a:spcBef>
              <a:spcAft>
                <a:spcPts val="0"/>
              </a:spcAft>
              <a:buClr>
                <a:srgbClr val="0070C0"/>
              </a:buClr>
              <a:buSzPct val="70000"/>
              <a:buFont typeface="Wingdings 3" panose="05040102010807070707" pitchFamily="18" charset="2"/>
              <a:buChar char="u"/>
            </a:pPr>
            <a:r>
              <a:rPr kumimoji="1" lang="en-US" altLang="zh-CN" sz="1500" dirty="0">
                <a:latin typeface="Microsoft YaHei Light" panose="020B0502040204020203" pitchFamily="34" charset="-122"/>
                <a:ea typeface="Microsoft YaHei Light" panose="020B0502040204020203" pitchFamily="34" charset="-122"/>
                <a:cs typeface="楷体"/>
              </a:rPr>
              <a:t>9</a:t>
            </a:r>
            <a:r>
              <a:rPr kumimoji="1" lang="zh-CN" altLang="en-US" sz="1500" dirty="0">
                <a:latin typeface="Microsoft YaHei Light" panose="020B0502040204020203" pitchFamily="34" charset="-122"/>
                <a:ea typeface="Microsoft YaHei Light" panose="020B0502040204020203" pitchFamily="34" charset="-122"/>
                <a:cs typeface="楷体"/>
              </a:rPr>
              <a:t>所顶尖德国理工大学联盟（</a:t>
            </a:r>
            <a:r>
              <a:rPr kumimoji="1" lang="de-DE" altLang="zh-CN" sz="1500" dirty="0">
                <a:latin typeface="Microsoft YaHei Light" panose="020B0502040204020203" pitchFamily="34" charset="-122"/>
                <a:ea typeface="Microsoft YaHei Light" panose="020B0502040204020203" pitchFamily="34" charset="-122"/>
                <a:cs typeface="楷体"/>
              </a:rPr>
              <a:t>TU9</a:t>
            </a:r>
            <a:r>
              <a:rPr kumimoji="1" lang="zh-CN" altLang="en-US" sz="1500" dirty="0">
                <a:latin typeface="Microsoft YaHei Light" panose="020B0502040204020203" pitchFamily="34" charset="-122"/>
                <a:ea typeface="Microsoft YaHei Light" panose="020B0502040204020203" pitchFamily="34" charset="-122"/>
                <a:cs typeface="楷体"/>
              </a:rPr>
              <a:t>）之一</a:t>
            </a:r>
            <a:endParaRPr kumimoji="1" lang="en-US" altLang="zh-CN" sz="1500" dirty="0">
              <a:latin typeface="Microsoft YaHei Light" panose="020B0502040204020203" pitchFamily="34" charset="-122"/>
              <a:ea typeface="Microsoft YaHei Light" panose="020B0502040204020203" pitchFamily="34" charset="-122"/>
              <a:cs typeface="楷体"/>
            </a:endParaRPr>
          </a:p>
          <a:p>
            <a:pPr marL="285750" indent="-285750">
              <a:lnSpc>
                <a:spcPct val="150000"/>
              </a:lnSpc>
              <a:spcBef>
                <a:spcPts val="600"/>
              </a:spcBef>
              <a:spcAft>
                <a:spcPts val="0"/>
              </a:spcAft>
              <a:buClr>
                <a:srgbClr val="0070C0"/>
              </a:buClr>
              <a:buSzPct val="70000"/>
              <a:buFont typeface="Wingdings 3" panose="05040102010807070707" pitchFamily="18" charset="2"/>
              <a:buChar char="u"/>
            </a:pPr>
            <a:r>
              <a:rPr kumimoji="1" lang="en-US" altLang="zh-CN" sz="1500" dirty="0">
                <a:latin typeface="Microsoft YaHei Light" panose="020B0502040204020203" pitchFamily="34" charset="-122"/>
                <a:ea typeface="Microsoft YaHei Light" panose="020B0502040204020203" pitchFamily="34" charset="-122"/>
                <a:cs typeface="楷体"/>
              </a:rPr>
              <a:t>5</a:t>
            </a:r>
            <a:r>
              <a:rPr kumimoji="1" lang="zh-CN" altLang="en-US" sz="1500" dirty="0">
                <a:latin typeface="Microsoft YaHei Light" panose="020B0502040204020203" pitchFamily="34" charset="-122"/>
                <a:ea typeface="Microsoft YaHei Light" panose="020B0502040204020203" pitchFamily="34" charset="-122"/>
                <a:cs typeface="楷体"/>
              </a:rPr>
              <a:t>所欧洲顶尖理工大学战略联盟（</a:t>
            </a:r>
            <a:r>
              <a:rPr kumimoji="1" lang="de-DE" altLang="zh-CN" sz="1500" dirty="0">
                <a:latin typeface="Microsoft YaHei Light" panose="020B0502040204020203" pitchFamily="34" charset="-122"/>
                <a:ea typeface="Microsoft YaHei Light" panose="020B0502040204020203" pitchFamily="34" charset="-122"/>
                <a:cs typeface="楷体"/>
              </a:rPr>
              <a:t>IDEA</a:t>
            </a:r>
            <a:r>
              <a:rPr kumimoji="1" lang="zh-CN" altLang="en-US" sz="1500" dirty="0">
                <a:latin typeface="Microsoft YaHei Light" panose="020B0502040204020203" pitchFamily="34" charset="-122"/>
                <a:ea typeface="Microsoft YaHei Light" panose="020B0502040204020203" pitchFamily="34" charset="-122"/>
                <a:cs typeface="楷体"/>
              </a:rPr>
              <a:t>）之一</a:t>
            </a:r>
            <a:endParaRPr kumimoji="1" lang="de-DE" altLang="zh-CN" sz="1500" dirty="0">
              <a:latin typeface="Microsoft YaHei Light" panose="020B0502040204020203" pitchFamily="34" charset="-122"/>
              <a:ea typeface="Microsoft YaHei Light" panose="020B0502040204020203" pitchFamily="34" charset="-122"/>
              <a:cs typeface="楷体"/>
            </a:endParaRPr>
          </a:p>
          <a:p>
            <a:pPr marL="285750" indent="-285750">
              <a:lnSpc>
                <a:spcPct val="150000"/>
              </a:lnSpc>
              <a:spcBef>
                <a:spcPts val="600"/>
              </a:spcBef>
              <a:spcAft>
                <a:spcPts val="0"/>
              </a:spcAft>
              <a:buClr>
                <a:srgbClr val="0070C0"/>
              </a:buClr>
              <a:buSzPct val="70000"/>
              <a:buFont typeface="Wingdings 3" panose="05040102010807070707" pitchFamily="18" charset="2"/>
              <a:buChar char="u"/>
            </a:pPr>
            <a:r>
              <a:rPr kumimoji="1" lang="en-US" altLang="zh-CN" sz="1500" dirty="0">
                <a:latin typeface="Microsoft YaHei Light" panose="020B0502040204020203" pitchFamily="34" charset="-122"/>
                <a:ea typeface="Microsoft YaHei Light" panose="020B0502040204020203" pitchFamily="34" charset="-122"/>
                <a:cs typeface="楷体"/>
              </a:rPr>
              <a:t>7</a:t>
            </a:r>
            <a:r>
              <a:rPr kumimoji="1" lang="zh-CN" altLang="en-US" sz="1500" dirty="0">
                <a:latin typeface="Microsoft YaHei Light" panose="020B0502040204020203" pitchFamily="34" charset="-122"/>
                <a:ea typeface="Microsoft YaHei Light" panose="020B0502040204020203" pitchFamily="34" charset="-122"/>
                <a:cs typeface="楷体"/>
              </a:rPr>
              <a:t>所欧洲顶尖工业管理者高校（</a:t>
            </a:r>
            <a:r>
              <a:rPr kumimoji="1" lang="de-DE" altLang="zh-CN" sz="1500" dirty="0">
                <a:latin typeface="Microsoft YaHei Light" panose="020B0502040204020203" pitchFamily="34" charset="-122"/>
                <a:ea typeface="Microsoft YaHei Light" panose="020B0502040204020203" pitchFamily="34" charset="-122"/>
                <a:cs typeface="楷体"/>
              </a:rPr>
              <a:t>TIME</a:t>
            </a:r>
            <a:r>
              <a:rPr kumimoji="1" lang="zh-CN" altLang="en-US" sz="1500" dirty="0">
                <a:latin typeface="Microsoft YaHei Light" panose="020B0502040204020203" pitchFamily="34" charset="-122"/>
                <a:ea typeface="Microsoft YaHei Light" panose="020B0502040204020203" pitchFamily="34" charset="-122"/>
                <a:cs typeface="楷体"/>
              </a:rPr>
              <a:t>）之一</a:t>
            </a:r>
            <a:endParaRPr kumimoji="1" lang="en-US" altLang="zh-CN" sz="1500" dirty="0">
              <a:latin typeface="Microsoft YaHei Light" panose="020B0502040204020203" pitchFamily="34" charset="-122"/>
              <a:ea typeface="Microsoft YaHei Light" panose="020B0502040204020203" pitchFamily="34" charset="-122"/>
              <a:cs typeface="楷体"/>
            </a:endParaRPr>
          </a:p>
          <a:p>
            <a:pPr marL="285750" indent="-285750">
              <a:lnSpc>
                <a:spcPct val="150000"/>
              </a:lnSpc>
              <a:spcBef>
                <a:spcPts val="600"/>
              </a:spcBef>
              <a:spcAft>
                <a:spcPts val="600"/>
              </a:spcAft>
              <a:buClr>
                <a:srgbClr val="0070C0"/>
              </a:buClr>
              <a:buSzPct val="70000"/>
              <a:buFont typeface="Wingdings 3" panose="05040102010807070707" pitchFamily="18" charset="2"/>
              <a:buChar char="u"/>
            </a:pPr>
            <a:r>
              <a:rPr kumimoji="1" lang="en-US" altLang="zh-CN" sz="1500" dirty="0">
                <a:latin typeface="Microsoft YaHei Light" panose="020B0502040204020203" pitchFamily="34" charset="-122"/>
                <a:ea typeface="Microsoft YaHei Light" panose="020B0502040204020203" pitchFamily="34" charset="-122"/>
                <a:cs typeface="楷体"/>
              </a:rPr>
              <a:t>2025</a:t>
            </a:r>
            <a:r>
              <a:rPr kumimoji="1" lang="zh-CN" altLang="en-US" sz="1500" dirty="0">
                <a:latin typeface="Microsoft YaHei Light" panose="020B0502040204020203" pitchFamily="34" charset="-122"/>
                <a:ea typeface="Microsoft YaHei Light" panose="020B0502040204020203" pitchFamily="34" charset="-122"/>
                <a:cs typeface="楷体"/>
              </a:rPr>
              <a:t>年</a:t>
            </a:r>
            <a:r>
              <a:rPr kumimoji="1" lang="en-US" altLang="zh-CN" sz="1500" dirty="0">
                <a:latin typeface="Microsoft YaHei Light" panose="020B0502040204020203" pitchFamily="34" charset="-122"/>
                <a:ea typeface="Microsoft YaHei Light" panose="020B0502040204020203" pitchFamily="34" charset="-122"/>
                <a:cs typeface="楷体"/>
              </a:rPr>
              <a:t>QS</a:t>
            </a:r>
            <a:r>
              <a:rPr kumimoji="1" lang="zh-CN" altLang="en-US" sz="1500" dirty="0">
                <a:latin typeface="Microsoft YaHei Light" panose="020B0502040204020203" pitchFamily="34" charset="-122"/>
                <a:ea typeface="Microsoft YaHei Light" panose="020B0502040204020203" pitchFamily="34" charset="-122"/>
                <a:cs typeface="楷体"/>
              </a:rPr>
              <a:t>排名全球第</a:t>
            </a:r>
            <a:r>
              <a:rPr kumimoji="1" lang="en-US" altLang="zh-CN" sz="1500" dirty="0">
                <a:latin typeface="Microsoft YaHei Light" panose="020B0502040204020203" pitchFamily="34" charset="-122"/>
                <a:ea typeface="Microsoft YaHei Light" panose="020B0502040204020203" pitchFamily="34" charset="-122"/>
                <a:cs typeface="楷体"/>
              </a:rPr>
              <a:t>99</a:t>
            </a:r>
            <a:r>
              <a:rPr kumimoji="1" lang="zh-CN" altLang="en-US" sz="1500" dirty="0">
                <a:latin typeface="Microsoft YaHei Light" panose="020B0502040204020203" pitchFamily="34" charset="-122"/>
                <a:ea typeface="Microsoft YaHei Light" panose="020B0502040204020203" pitchFamily="34" charset="-122"/>
                <a:cs typeface="楷体"/>
              </a:rPr>
              <a:t>；其中：</a:t>
            </a:r>
            <a:r>
              <a:rPr kumimoji="1" lang="en-US" altLang="zh-CN" sz="1500" dirty="0">
                <a:latin typeface="Microsoft YaHei Light" panose="020B0502040204020203" pitchFamily="34" charset="-122"/>
                <a:ea typeface="Microsoft YaHei Light" panose="020B0502040204020203" pitchFamily="34" charset="-122"/>
                <a:cs typeface="楷体"/>
              </a:rPr>
              <a:t>                                                       </a:t>
            </a:r>
          </a:p>
          <a:p>
            <a:pPr>
              <a:spcBef>
                <a:spcPts val="0"/>
              </a:spcBef>
              <a:spcAft>
                <a:spcPts val="600"/>
              </a:spcAft>
              <a:buClr>
                <a:srgbClr val="0070C0"/>
              </a:buClr>
              <a:buSzPct val="70000"/>
            </a:pPr>
            <a:r>
              <a:rPr kumimoji="1" lang="zh-CN" altLang="en-US" sz="1500" dirty="0">
                <a:latin typeface="Microsoft YaHei Light" panose="020B0502040204020203" pitchFamily="34" charset="-122"/>
                <a:ea typeface="Microsoft YaHei Light" panose="020B0502040204020203" pitchFamily="34" charset="-122"/>
                <a:cs typeface="楷体"/>
              </a:rPr>
              <a:t>     机械工程全球第</a:t>
            </a:r>
            <a:r>
              <a:rPr kumimoji="1" lang="en-US" altLang="zh-CN" sz="1500" dirty="0">
                <a:latin typeface="Microsoft YaHei Light" panose="020B0502040204020203" pitchFamily="34" charset="-122"/>
                <a:ea typeface="Microsoft YaHei Light" panose="020B0502040204020203" pitchFamily="34" charset="-122"/>
                <a:cs typeface="楷体"/>
              </a:rPr>
              <a:t>19</a:t>
            </a:r>
            <a:r>
              <a:rPr kumimoji="1" lang="zh-CN" altLang="en-US" sz="1500" dirty="0">
                <a:latin typeface="Microsoft YaHei Light" panose="020B0502040204020203" pitchFamily="34" charset="-122"/>
                <a:ea typeface="Microsoft YaHei Light" panose="020B0502040204020203" pitchFamily="34" charset="-122"/>
                <a:cs typeface="楷体"/>
              </a:rPr>
              <a:t>、德国第</a:t>
            </a:r>
            <a:r>
              <a:rPr kumimoji="1" lang="en-US" altLang="zh-CN" sz="1500" dirty="0">
                <a:latin typeface="Microsoft YaHei Light" panose="020B0502040204020203" pitchFamily="34" charset="-122"/>
                <a:ea typeface="Microsoft YaHei Light" panose="020B0502040204020203" pitchFamily="34" charset="-122"/>
                <a:cs typeface="楷体"/>
              </a:rPr>
              <a:t>1</a:t>
            </a:r>
            <a:r>
              <a:rPr kumimoji="1" lang="zh-CN" altLang="en-US" sz="1500" dirty="0">
                <a:latin typeface="Microsoft YaHei Light" panose="020B0502040204020203" pitchFamily="34" charset="-122"/>
                <a:ea typeface="Microsoft YaHei Light" panose="020B0502040204020203" pitchFamily="34" charset="-122"/>
                <a:cs typeface="楷体"/>
              </a:rPr>
              <a:t>；</a:t>
            </a:r>
            <a:endParaRPr kumimoji="1" lang="en-US" altLang="zh-CN" sz="1500" dirty="0">
              <a:latin typeface="Microsoft YaHei Light" panose="020B0502040204020203" pitchFamily="34" charset="-122"/>
              <a:ea typeface="Microsoft YaHei Light" panose="020B0502040204020203" pitchFamily="34" charset="-122"/>
              <a:cs typeface="楷体"/>
            </a:endParaRPr>
          </a:p>
          <a:p>
            <a:pPr>
              <a:spcBef>
                <a:spcPts val="0"/>
              </a:spcBef>
              <a:spcAft>
                <a:spcPts val="600"/>
              </a:spcAft>
              <a:buClr>
                <a:srgbClr val="0070C0"/>
              </a:buClr>
              <a:buSzPct val="70000"/>
            </a:pPr>
            <a:r>
              <a:rPr kumimoji="1" lang="zh-CN" altLang="en-US" sz="1500" dirty="0">
                <a:latin typeface="Microsoft YaHei Light" panose="020B0502040204020203" pitchFamily="34" charset="-122"/>
                <a:ea typeface="Microsoft YaHei Light" panose="020B0502040204020203" pitchFamily="34" charset="-122"/>
                <a:cs typeface="楷体"/>
              </a:rPr>
              <a:t>     土木与结构工程德国第</a:t>
            </a:r>
            <a:r>
              <a:rPr kumimoji="1" lang="en-US" altLang="zh-CN" sz="1500" dirty="0">
                <a:latin typeface="Microsoft YaHei Light" panose="020B0502040204020203" pitchFamily="34" charset="-122"/>
                <a:ea typeface="Microsoft YaHei Light" panose="020B0502040204020203" pitchFamily="34" charset="-122"/>
                <a:cs typeface="楷体"/>
              </a:rPr>
              <a:t>2</a:t>
            </a:r>
            <a:r>
              <a:rPr kumimoji="1" lang="zh-CN" altLang="en-US" sz="1500" dirty="0">
                <a:latin typeface="Microsoft YaHei Light" panose="020B0502040204020203" pitchFamily="34" charset="-122"/>
                <a:ea typeface="Microsoft YaHei Light" panose="020B0502040204020203" pitchFamily="34" charset="-122"/>
                <a:cs typeface="楷体"/>
              </a:rPr>
              <a:t>，化学工程德国第</a:t>
            </a:r>
            <a:r>
              <a:rPr kumimoji="1" lang="en-US" altLang="zh-CN" sz="1500" dirty="0">
                <a:latin typeface="Microsoft YaHei Light" panose="020B0502040204020203" pitchFamily="34" charset="-122"/>
                <a:ea typeface="Microsoft YaHei Light" panose="020B0502040204020203" pitchFamily="34" charset="-122"/>
                <a:cs typeface="楷体"/>
              </a:rPr>
              <a:t>3</a:t>
            </a:r>
            <a:r>
              <a:rPr kumimoji="1" lang="zh-CN" altLang="en-US" sz="1500" dirty="0">
                <a:latin typeface="Microsoft YaHei Light" panose="020B0502040204020203" pitchFamily="34" charset="-122"/>
                <a:ea typeface="Microsoft YaHei Light" panose="020B0502040204020203" pitchFamily="34" charset="-122"/>
                <a:cs typeface="楷体"/>
              </a:rPr>
              <a:t>，</a:t>
            </a:r>
            <a:endParaRPr kumimoji="1" lang="en-US" altLang="zh-CN" sz="1500" dirty="0">
              <a:latin typeface="Microsoft YaHei Light" panose="020B0502040204020203" pitchFamily="34" charset="-122"/>
              <a:ea typeface="Microsoft YaHei Light" panose="020B0502040204020203" pitchFamily="34" charset="-122"/>
              <a:cs typeface="楷体"/>
            </a:endParaRPr>
          </a:p>
          <a:p>
            <a:pPr>
              <a:spcBef>
                <a:spcPts val="0"/>
              </a:spcBef>
              <a:spcAft>
                <a:spcPts val="600"/>
              </a:spcAft>
              <a:buClr>
                <a:srgbClr val="0070C0"/>
              </a:buClr>
              <a:buSzPct val="70000"/>
            </a:pPr>
            <a:r>
              <a:rPr kumimoji="1" lang="zh-CN" altLang="en-US" sz="1500" dirty="0">
                <a:latin typeface="Microsoft YaHei Light" panose="020B0502040204020203" pitchFamily="34" charset="-122"/>
                <a:ea typeface="Microsoft YaHei Light" panose="020B0502040204020203" pitchFamily="34" charset="-122"/>
                <a:cs typeface="楷体"/>
              </a:rPr>
              <a:t>     计算机科学与信息工程德国第</a:t>
            </a:r>
            <a:r>
              <a:rPr kumimoji="1" lang="en-US" altLang="zh-CN" sz="1500" dirty="0">
                <a:latin typeface="Microsoft YaHei Light" panose="020B0502040204020203" pitchFamily="34" charset="-122"/>
                <a:ea typeface="Microsoft YaHei Light" panose="020B0502040204020203" pitchFamily="34" charset="-122"/>
                <a:cs typeface="楷体"/>
              </a:rPr>
              <a:t>4</a:t>
            </a:r>
            <a:r>
              <a:rPr kumimoji="1" lang="zh-CN" altLang="en-US" sz="1500" dirty="0">
                <a:latin typeface="Microsoft YaHei Light" panose="020B0502040204020203" pitchFamily="34" charset="-122"/>
                <a:ea typeface="Microsoft YaHei Light" panose="020B0502040204020203" pitchFamily="34" charset="-122"/>
                <a:cs typeface="楷体"/>
              </a:rPr>
              <a:t>，</a:t>
            </a:r>
            <a:endParaRPr kumimoji="1" lang="en-US" altLang="zh-CN" sz="1500" dirty="0">
              <a:latin typeface="Microsoft YaHei Light" panose="020B0502040204020203" pitchFamily="34" charset="-122"/>
              <a:ea typeface="Microsoft YaHei Light" panose="020B0502040204020203" pitchFamily="34" charset="-122"/>
              <a:cs typeface="楷体"/>
            </a:endParaRPr>
          </a:p>
          <a:p>
            <a:pPr>
              <a:spcBef>
                <a:spcPts val="0"/>
              </a:spcBef>
              <a:spcAft>
                <a:spcPts val="600"/>
              </a:spcAft>
              <a:buClr>
                <a:srgbClr val="0070C0"/>
              </a:buClr>
              <a:buSzPct val="70000"/>
            </a:pPr>
            <a:r>
              <a:rPr kumimoji="1" lang="zh-CN" altLang="en-US" sz="1500" dirty="0">
                <a:latin typeface="Microsoft YaHei Light" panose="020B0502040204020203" pitchFamily="34" charset="-122"/>
                <a:ea typeface="Microsoft YaHei Light" panose="020B0502040204020203" pitchFamily="34" charset="-122"/>
                <a:cs typeface="楷体"/>
              </a:rPr>
              <a:t>     电气与电子工程德国第</a:t>
            </a:r>
            <a:r>
              <a:rPr kumimoji="1" lang="en-US" altLang="zh-CN" sz="1500" dirty="0">
                <a:latin typeface="Microsoft YaHei Light" panose="020B0502040204020203" pitchFamily="34" charset="-122"/>
                <a:ea typeface="Microsoft YaHei Light" panose="020B0502040204020203" pitchFamily="34" charset="-122"/>
                <a:cs typeface="楷体"/>
              </a:rPr>
              <a:t>3</a:t>
            </a:r>
            <a:r>
              <a:rPr kumimoji="1" lang="zh-CN" altLang="en-US" sz="1500" dirty="0">
                <a:latin typeface="Microsoft YaHei Light" panose="020B0502040204020203" pitchFamily="34" charset="-122"/>
                <a:ea typeface="Microsoft YaHei Light" panose="020B0502040204020203" pitchFamily="34" charset="-122"/>
                <a:cs typeface="楷体"/>
              </a:rPr>
              <a:t>，矿业工程德国第</a:t>
            </a:r>
            <a:r>
              <a:rPr kumimoji="1" lang="en-US" altLang="zh-CN" sz="1500" dirty="0">
                <a:latin typeface="Microsoft YaHei Light" panose="020B0502040204020203" pitchFamily="34" charset="-122"/>
                <a:ea typeface="Microsoft YaHei Light" panose="020B0502040204020203" pitchFamily="34" charset="-122"/>
                <a:cs typeface="楷体"/>
              </a:rPr>
              <a:t>2</a:t>
            </a:r>
            <a:r>
              <a:rPr kumimoji="1" lang="zh-CN" altLang="en-US" sz="1500" dirty="0">
                <a:latin typeface="Microsoft YaHei Light" panose="020B0502040204020203" pitchFamily="34" charset="-122"/>
                <a:ea typeface="Microsoft YaHei Light" panose="020B0502040204020203" pitchFamily="34" charset="-122"/>
                <a:cs typeface="楷体"/>
              </a:rPr>
              <a:t>，</a:t>
            </a:r>
            <a:endParaRPr kumimoji="1" lang="en-US" altLang="zh-CN" sz="1500" dirty="0">
              <a:latin typeface="Microsoft YaHei Light" panose="020B0502040204020203" pitchFamily="34" charset="-122"/>
              <a:ea typeface="Microsoft YaHei Light" panose="020B0502040204020203" pitchFamily="34" charset="-122"/>
              <a:cs typeface="楷体"/>
            </a:endParaRPr>
          </a:p>
          <a:p>
            <a:pPr>
              <a:spcBef>
                <a:spcPts val="0"/>
              </a:spcBef>
              <a:spcAft>
                <a:spcPts val="600"/>
              </a:spcAft>
              <a:buClr>
                <a:srgbClr val="0070C0"/>
              </a:buClr>
              <a:buSzPct val="70000"/>
            </a:pPr>
            <a:r>
              <a:rPr kumimoji="1" lang="zh-CN" altLang="en-US" sz="1500" dirty="0">
                <a:latin typeface="Microsoft YaHei Light" panose="020B0502040204020203" pitchFamily="34" charset="-122"/>
                <a:ea typeface="Microsoft YaHei Light" panose="020B0502040204020203" pitchFamily="34" charset="-122"/>
                <a:cs typeface="楷体"/>
              </a:rPr>
              <a:t>     材料科学德国第</a:t>
            </a:r>
            <a:r>
              <a:rPr kumimoji="1" lang="en-US" altLang="zh-CN" sz="1500" dirty="0">
                <a:latin typeface="Microsoft YaHei Light" panose="020B0502040204020203" pitchFamily="34" charset="-122"/>
                <a:ea typeface="Microsoft YaHei Light" panose="020B0502040204020203" pitchFamily="34" charset="-122"/>
                <a:cs typeface="楷体"/>
              </a:rPr>
              <a:t>2                                       </a:t>
            </a:r>
          </a:p>
          <a:p>
            <a:pPr marL="285750" indent="-285750">
              <a:lnSpc>
                <a:spcPct val="150000"/>
              </a:lnSpc>
              <a:spcBef>
                <a:spcPts val="600"/>
              </a:spcBef>
              <a:spcAft>
                <a:spcPts val="0"/>
              </a:spcAft>
              <a:buClr>
                <a:srgbClr val="0070C0"/>
              </a:buClr>
              <a:buSzPct val="70000"/>
              <a:buFont typeface="Wingdings 3" panose="05040102010807070707" pitchFamily="18" charset="2"/>
              <a:buChar char="u"/>
            </a:pPr>
            <a:r>
              <a:rPr kumimoji="1" lang="en-US" altLang="zh-CN" sz="1500" dirty="0">
                <a:latin typeface="Microsoft YaHei Light" panose="020B0502040204020203" pitchFamily="34" charset="-122"/>
                <a:ea typeface="Microsoft YaHei Light" panose="020B0502040204020203" pitchFamily="34" charset="-122"/>
                <a:cs typeface="楷体"/>
              </a:rPr>
              <a:t>《</a:t>
            </a:r>
            <a:r>
              <a:rPr kumimoji="1" lang="zh-CN" altLang="en-US" sz="1500" dirty="0">
                <a:latin typeface="Microsoft YaHei Light" panose="020B0502040204020203" pitchFamily="34" charset="-122"/>
                <a:ea typeface="Microsoft YaHei Light" panose="020B0502040204020203" pitchFamily="34" charset="-122"/>
                <a:cs typeface="楷体"/>
              </a:rPr>
              <a:t>德国经济周刊</a:t>
            </a:r>
            <a:r>
              <a:rPr kumimoji="1" lang="en-US" altLang="zh-CN" sz="1500" dirty="0">
                <a:latin typeface="Microsoft YaHei Light" panose="020B0502040204020203" pitchFamily="34" charset="-122"/>
                <a:ea typeface="Microsoft YaHei Light" panose="020B0502040204020203" pitchFamily="34" charset="-122"/>
                <a:cs typeface="楷体"/>
              </a:rPr>
              <a:t>》</a:t>
            </a:r>
            <a:r>
              <a:rPr kumimoji="1" lang="zh-CN" altLang="en-US" sz="1500" dirty="0">
                <a:latin typeface="Microsoft YaHei Light" panose="020B0502040204020203" pitchFamily="34" charset="-122"/>
                <a:ea typeface="Microsoft YaHei Light" panose="020B0502040204020203" pitchFamily="34" charset="-122"/>
                <a:cs typeface="楷体"/>
              </a:rPr>
              <a:t>排名：机械、电子及自然科学全德国第</a:t>
            </a:r>
            <a:r>
              <a:rPr kumimoji="1" lang="en-US" altLang="zh-CN" sz="1500" dirty="0">
                <a:latin typeface="Microsoft YaHei Light" panose="020B0502040204020203" pitchFamily="34" charset="-122"/>
                <a:ea typeface="Microsoft YaHei Light" panose="020B0502040204020203" pitchFamily="34" charset="-122"/>
                <a:cs typeface="楷体"/>
              </a:rPr>
              <a:t>1</a:t>
            </a:r>
          </a:p>
          <a:p>
            <a:pPr marL="285750" indent="-285750">
              <a:lnSpc>
                <a:spcPct val="150000"/>
              </a:lnSpc>
              <a:spcBef>
                <a:spcPts val="600"/>
              </a:spcBef>
              <a:spcAft>
                <a:spcPts val="0"/>
              </a:spcAft>
              <a:buClr>
                <a:srgbClr val="0070C0"/>
              </a:buClr>
              <a:buSzPct val="70000"/>
              <a:buFont typeface="Wingdings 3" panose="05040102010807070707" pitchFamily="18" charset="2"/>
              <a:buChar char="u"/>
            </a:pPr>
            <a:r>
              <a:rPr kumimoji="1" lang="en-US" altLang="zh-CN" sz="1500" dirty="0">
                <a:latin typeface="Microsoft YaHei Light" panose="020B0502040204020203" pitchFamily="34" charset="-122"/>
                <a:ea typeface="Microsoft YaHei Light" panose="020B0502040204020203" pitchFamily="34" charset="-122"/>
                <a:cs typeface="楷体"/>
              </a:rPr>
              <a:t>6</a:t>
            </a:r>
            <a:r>
              <a:rPr kumimoji="1" lang="zh-CN" altLang="en-US" sz="1500" dirty="0">
                <a:latin typeface="Microsoft YaHei Light" panose="020B0502040204020203" pitchFamily="34" charset="-122"/>
                <a:ea typeface="Microsoft YaHei Light" panose="020B0502040204020203" pitchFamily="34" charset="-122"/>
                <a:cs typeface="楷体"/>
              </a:rPr>
              <a:t>位诺贝尔奖得主，</a:t>
            </a:r>
            <a:r>
              <a:rPr kumimoji="1" lang="en-US" altLang="zh-CN" sz="1500" dirty="0">
                <a:latin typeface="Microsoft YaHei Light" panose="020B0502040204020203" pitchFamily="34" charset="-122"/>
                <a:ea typeface="Microsoft YaHei Light" panose="020B0502040204020203" pitchFamily="34" charset="-122"/>
                <a:cs typeface="楷体"/>
              </a:rPr>
              <a:t>10</a:t>
            </a:r>
            <a:r>
              <a:rPr kumimoji="1" lang="zh-CN" altLang="en-US" sz="1500" dirty="0">
                <a:latin typeface="Microsoft YaHei Light" panose="020B0502040204020203" pitchFamily="34" charset="-122"/>
                <a:ea typeface="Microsoft YaHei Light" panose="020B0502040204020203" pitchFamily="34" charset="-122"/>
                <a:cs typeface="楷体"/>
              </a:rPr>
              <a:t>位莱布尼茨奖得主</a:t>
            </a:r>
            <a:endParaRPr kumimoji="1" lang="en-US" altLang="zh-CN" sz="1500" dirty="0">
              <a:latin typeface="Microsoft YaHei Light" panose="020B0502040204020203" pitchFamily="34" charset="-122"/>
              <a:ea typeface="Microsoft YaHei Light" panose="020B0502040204020203" pitchFamily="34" charset="-122"/>
              <a:cs typeface="楷体"/>
            </a:endParaRPr>
          </a:p>
          <a:p>
            <a:pPr marL="285750" indent="-285750">
              <a:lnSpc>
                <a:spcPct val="150000"/>
              </a:lnSpc>
              <a:spcBef>
                <a:spcPts val="600"/>
              </a:spcBef>
              <a:spcAft>
                <a:spcPts val="0"/>
              </a:spcAft>
              <a:buClr>
                <a:srgbClr val="0070C0"/>
              </a:buClr>
              <a:buSzPct val="70000"/>
              <a:buFont typeface="Wingdings 3" panose="05040102010807070707" pitchFamily="18" charset="2"/>
              <a:buChar char="u"/>
            </a:pPr>
            <a:r>
              <a:rPr kumimoji="1" lang="zh-CN" altLang="en-US" sz="1500" dirty="0">
                <a:latin typeface="Microsoft YaHei Light" panose="020B0502040204020203" pitchFamily="34" charset="-122"/>
                <a:ea typeface="Microsoft YaHei Light" panose="020B0502040204020203" pitchFamily="34" charset="-122"/>
                <a:cs typeface="楷体"/>
              </a:rPr>
              <a:t>与工业企业界密切合作，</a:t>
            </a:r>
            <a:r>
              <a:rPr kumimoji="1" lang="en-US" altLang="zh-CN" sz="1500" dirty="0">
                <a:latin typeface="Microsoft YaHei Light" panose="020B0502040204020203" pitchFamily="34" charset="-122"/>
                <a:ea typeface="Microsoft YaHei Light" panose="020B0502040204020203" pitchFamily="34" charset="-122"/>
                <a:cs typeface="楷体"/>
              </a:rPr>
              <a:t>2024</a:t>
            </a:r>
            <a:r>
              <a:rPr kumimoji="1" lang="zh-CN" altLang="en-US" sz="1500" dirty="0">
                <a:latin typeface="Microsoft YaHei Light" panose="020B0502040204020203" pitchFamily="34" charset="-122"/>
                <a:ea typeface="Microsoft YaHei Light" panose="020B0502040204020203" pitchFamily="34" charset="-122"/>
                <a:cs typeface="楷体"/>
              </a:rPr>
              <a:t>年学校总预算中约</a:t>
            </a:r>
            <a:r>
              <a:rPr kumimoji="1" lang="en-US" altLang="zh-CN" sz="1500" dirty="0">
                <a:latin typeface="Microsoft YaHei Light" panose="020B0502040204020203" pitchFamily="34" charset="-122"/>
                <a:ea typeface="Microsoft YaHei Light" panose="020B0502040204020203" pitchFamily="34" charset="-122"/>
                <a:cs typeface="楷体"/>
              </a:rPr>
              <a:t>50%</a:t>
            </a:r>
            <a:r>
              <a:rPr kumimoji="1" lang="zh-CN" altLang="en-US" sz="1500" dirty="0">
                <a:latin typeface="Microsoft YaHei Light" panose="020B0502040204020203" pitchFamily="34" charset="-122"/>
                <a:ea typeface="Microsoft YaHei Light" panose="020B0502040204020203" pitchFamily="34" charset="-122"/>
                <a:cs typeface="楷体"/>
              </a:rPr>
              <a:t>来自第三方项目资金</a:t>
            </a:r>
            <a:endParaRPr kumimoji="1" lang="en-US" altLang="zh-CN" sz="1500" dirty="0">
              <a:latin typeface="Microsoft YaHei Light" panose="020B0502040204020203" pitchFamily="34" charset="-122"/>
              <a:ea typeface="Microsoft YaHei Light" panose="020B0502040204020203" pitchFamily="34" charset="-122"/>
              <a:cs typeface="楷体"/>
            </a:endParaRPr>
          </a:p>
        </p:txBody>
      </p:sp>
      <p:sp>
        <p:nvSpPr>
          <p:cNvPr id="30" name="Inhaltsplatzhalter 3">
            <a:extLst>
              <a:ext uri="{FF2B5EF4-FFF2-40B4-BE49-F238E27FC236}">
                <a16:creationId xmlns:a16="http://schemas.microsoft.com/office/drawing/2014/main" id="{7FF9A786-1A44-DA42-E3CD-4230A9F4108A}"/>
              </a:ext>
            </a:extLst>
          </p:cNvPr>
          <p:cNvSpPr txBox="1">
            <a:spLocks/>
          </p:cNvSpPr>
          <p:nvPr/>
        </p:nvSpPr>
        <p:spPr bwMode="auto">
          <a:xfrm>
            <a:off x="8991601" y="4769363"/>
            <a:ext cx="2776188" cy="305473"/>
          </a:xfrm>
          <a:prstGeom prst="rect">
            <a:avLst/>
          </a:prstGeom>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bodyPr>
          <a:lstStyle>
            <a:lvl1pPr marL="0" indent="0" algn="l" defTabSz="215900" rtl="0" eaLnBrk="1" fontAlgn="base" hangingPunct="1">
              <a:lnSpc>
                <a:spcPct val="100000"/>
              </a:lnSpc>
              <a:spcBef>
                <a:spcPts val="0"/>
              </a:spcBef>
              <a:spcAft>
                <a:spcPct val="0"/>
              </a:spcAft>
              <a:buClr>
                <a:schemeClr val="tx2"/>
              </a:buClr>
              <a:buFontTx/>
              <a:buNone/>
              <a:tabLst>
                <a:tab pos="215900" algn="l"/>
              </a:tabLst>
              <a:defRPr sz="2000" b="1" i="0" kern="1200">
                <a:solidFill>
                  <a:schemeClr val="tx1"/>
                </a:solidFill>
                <a:latin typeface="Arial" panose="020B0604020202020204" pitchFamily="34" charset="0"/>
                <a:ea typeface="ＭＳ Ｐゴシック" charset="0"/>
                <a:cs typeface="Arial" panose="020B0604020202020204" pitchFamily="34" charset="0"/>
              </a:defRPr>
            </a:lvl1pPr>
            <a:lvl2pPr marL="216000" indent="180000" algn="l" rtl="0" eaLnBrk="1" fontAlgn="base" hangingPunct="1">
              <a:spcBef>
                <a:spcPct val="0"/>
              </a:spcBef>
              <a:spcAft>
                <a:spcPct val="0"/>
              </a:spcAft>
              <a:buClr>
                <a:schemeClr val="tx2"/>
              </a:buClr>
              <a:buFont typeface="Symbol" panose="05050102010706020507" pitchFamily="18" charset="2"/>
              <a:buChar char="-"/>
              <a:tabLst>
                <a:tab pos="431800" algn="l"/>
              </a:tabLst>
              <a:defRPr sz="1800" kern="1200">
                <a:solidFill>
                  <a:schemeClr val="tx1"/>
                </a:solidFill>
                <a:latin typeface="Arial" panose="020B0604020202020204" pitchFamily="34" charset="0"/>
                <a:ea typeface="Arial" charset="0"/>
                <a:cs typeface="Arial" panose="020B0604020202020204" pitchFamily="34" charset="0"/>
              </a:defRPr>
            </a:lvl2pPr>
            <a:lvl3pPr marL="432000" indent="180000" algn="l" defTabSz="215900" rtl="0" eaLnBrk="1" fontAlgn="base" hangingPunct="1">
              <a:spcBef>
                <a:spcPct val="0"/>
              </a:spcBef>
              <a:spcAft>
                <a:spcPct val="0"/>
              </a:spcAft>
              <a:buClr>
                <a:schemeClr val="tx2"/>
              </a:buClr>
              <a:buSzPct val="80000"/>
              <a:buFont typeface="Symbol" panose="05050102010706020507" pitchFamily="18" charset="2"/>
              <a:buChar char="-"/>
              <a:tabLst>
                <a:tab pos="647700" algn="l"/>
              </a:tabLst>
              <a:defRPr sz="1600" kern="1200">
                <a:solidFill>
                  <a:schemeClr val="tx1"/>
                </a:solidFill>
                <a:latin typeface="Arial" panose="020B0604020202020204" pitchFamily="34" charset="0"/>
                <a:ea typeface="Arial" charset="0"/>
                <a:cs typeface="Arial" panose="020B0604020202020204" pitchFamily="34" charset="0"/>
              </a:defRPr>
            </a:lvl3pPr>
            <a:lvl4pPr marL="648000" indent="180000" algn="l" defTabSz="215900" rtl="0" eaLnBrk="1" fontAlgn="base" hangingPunct="1">
              <a:spcBef>
                <a:spcPct val="0"/>
              </a:spcBef>
              <a:spcAft>
                <a:spcPct val="0"/>
              </a:spcAft>
              <a:buClr>
                <a:schemeClr val="tx2"/>
              </a:buClr>
              <a:buSzPct val="100000"/>
              <a:buFont typeface="Wingdings" panose="05000000000000000000" pitchFamily="2" charset="2"/>
              <a:buChar char="§"/>
              <a:tabLst>
                <a:tab pos="863600" algn="l"/>
              </a:tabLst>
              <a:defRPr sz="1600" kern="1200">
                <a:solidFill>
                  <a:schemeClr val="tx1"/>
                </a:solidFill>
                <a:latin typeface="Arial" panose="020B0604020202020204" pitchFamily="34" charset="0"/>
                <a:ea typeface="Arial" charset="0"/>
                <a:cs typeface="Arial" panose="020B0604020202020204" pitchFamily="34" charset="0"/>
              </a:defRPr>
            </a:lvl4pPr>
            <a:lvl5pPr marL="864000" indent="180000" algn="l" rtl="0" eaLnBrk="1" fontAlgn="base" hangingPunct="1">
              <a:lnSpc>
                <a:spcPct val="90000"/>
              </a:lnSpc>
              <a:spcBef>
                <a:spcPct val="0"/>
              </a:spcBef>
              <a:spcAft>
                <a:spcPct val="0"/>
              </a:spcAft>
              <a:buClr>
                <a:schemeClr val="tx2"/>
              </a:buClr>
              <a:buFont typeface="Arial" panose="020B0604020202020204" pitchFamily="34" charset="0"/>
              <a:buChar char="-"/>
              <a:tabLst>
                <a:tab pos="895350" algn="l"/>
              </a:tabLst>
              <a:defRPr sz="1600" kern="1200">
                <a:solidFill>
                  <a:schemeClr val="tx1"/>
                </a:solidFill>
                <a:latin typeface="Arial" panose="020B0604020202020204" pitchFamily="34" charset="0"/>
                <a:ea typeface="Arial" charset="0"/>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r">
              <a:spcBef>
                <a:spcPct val="0"/>
              </a:spcBef>
            </a:pPr>
            <a:r>
              <a:rPr lang="zh-CN" altLang="en-US" sz="1000" b="0" dirty="0">
                <a:solidFill>
                  <a:srgbClr val="00549F"/>
                </a:solidFill>
                <a:latin typeface="Microsoft YaHei" panose="020B0503020204020204" pitchFamily="34" charset="-122"/>
                <a:ea typeface="Microsoft YaHei" panose="020B0503020204020204" pitchFamily="34" charset="-122"/>
                <a:cs typeface="楷体"/>
              </a:rPr>
              <a:t>*</a:t>
            </a:r>
            <a:r>
              <a:rPr lang="en-US" altLang="zh-CN" sz="1000" b="0" dirty="0">
                <a:solidFill>
                  <a:srgbClr val="00549F"/>
                </a:solidFill>
                <a:latin typeface="Microsoft YaHei" panose="020B0503020204020204" pitchFamily="34" charset="-122"/>
                <a:ea typeface="Microsoft YaHei" panose="020B0503020204020204" pitchFamily="34" charset="-122"/>
                <a:cs typeface="楷体"/>
              </a:rPr>
              <a:t>2024/2025</a:t>
            </a:r>
            <a:r>
              <a:rPr lang="zh-CN" altLang="en-US" sz="1000" b="0" dirty="0">
                <a:solidFill>
                  <a:srgbClr val="00549F"/>
                </a:solidFill>
                <a:latin typeface="Microsoft YaHei" panose="020B0503020204020204" pitchFamily="34" charset="-122"/>
                <a:ea typeface="Microsoft YaHei" panose="020B0503020204020204" pitchFamily="34" charset="-122"/>
                <a:cs typeface="楷体"/>
              </a:rPr>
              <a:t>数据</a:t>
            </a:r>
            <a:endParaRPr lang="en-US" altLang="zh-CN" sz="1000" b="0" dirty="0">
              <a:solidFill>
                <a:srgbClr val="00549F"/>
              </a:solidFill>
              <a:latin typeface="Microsoft YaHei" panose="020B0503020204020204" pitchFamily="34" charset="-122"/>
              <a:ea typeface="Microsoft YaHei" panose="020B0503020204020204" pitchFamily="34" charset="-122"/>
              <a:cs typeface="楷体"/>
            </a:endParaRPr>
          </a:p>
          <a:p>
            <a:pPr algn="r">
              <a:spcBef>
                <a:spcPct val="0"/>
              </a:spcBef>
            </a:pPr>
            <a:r>
              <a:rPr lang="en-US" altLang="zh-CN" sz="1000" b="0" dirty="0">
                <a:solidFill>
                  <a:srgbClr val="00549F"/>
                </a:solidFill>
                <a:latin typeface="Microsoft YaHei" panose="020B0503020204020204" pitchFamily="34" charset="-122"/>
                <a:ea typeface="Microsoft YaHei" panose="020B0503020204020204" pitchFamily="34" charset="-122"/>
                <a:cs typeface="楷体"/>
              </a:rPr>
              <a:t>2025</a:t>
            </a:r>
            <a:r>
              <a:rPr lang="zh-CN" altLang="en-US" sz="1000" b="0" dirty="0">
                <a:solidFill>
                  <a:srgbClr val="00549F"/>
                </a:solidFill>
                <a:latin typeface="Microsoft YaHei" panose="020B0503020204020204" pitchFamily="34" charset="-122"/>
                <a:ea typeface="Microsoft YaHei" panose="020B0503020204020204" pitchFamily="34" charset="-122"/>
                <a:cs typeface="楷体"/>
              </a:rPr>
              <a:t>年</a:t>
            </a:r>
            <a:r>
              <a:rPr lang="en-US" altLang="zh-CN" sz="1000" b="0" dirty="0">
                <a:solidFill>
                  <a:srgbClr val="00549F"/>
                </a:solidFill>
                <a:latin typeface="Microsoft YaHei" panose="020B0503020204020204" pitchFamily="34" charset="-122"/>
                <a:ea typeface="Microsoft YaHei" panose="020B0503020204020204" pitchFamily="34" charset="-122"/>
                <a:cs typeface="楷体"/>
              </a:rPr>
              <a:t>10</a:t>
            </a:r>
            <a:r>
              <a:rPr lang="zh-CN" altLang="en-US" sz="1000" b="0" dirty="0">
                <a:solidFill>
                  <a:srgbClr val="00549F"/>
                </a:solidFill>
                <a:latin typeface="Microsoft YaHei" panose="020B0503020204020204" pitchFamily="34" charset="-122"/>
                <a:ea typeface="Microsoft YaHei" panose="020B0503020204020204" pitchFamily="34" charset="-122"/>
                <a:cs typeface="楷体"/>
              </a:rPr>
              <a:t>月</a:t>
            </a:r>
            <a:r>
              <a:rPr lang="en-US" altLang="zh-CN" sz="1000" b="0" dirty="0">
                <a:solidFill>
                  <a:srgbClr val="00549F"/>
                </a:solidFill>
                <a:latin typeface="Microsoft YaHei" panose="020B0503020204020204" pitchFamily="34" charset="-122"/>
                <a:ea typeface="Microsoft YaHei" panose="020B0503020204020204" pitchFamily="34" charset="-122"/>
                <a:cs typeface="楷体"/>
              </a:rPr>
              <a:t>1</a:t>
            </a:r>
            <a:r>
              <a:rPr lang="zh-CN" altLang="en-US" sz="1000" b="0" dirty="0">
                <a:solidFill>
                  <a:srgbClr val="00549F"/>
                </a:solidFill>
                <a:latin typeface="Microsoft YaHei" panose="020B0503020204020204" pitchFamily="34" charset="-122"/>
                <a:ea typeface="Microsoft YaHei" panose="020B0503020204020204" pitchFamily="34" charset="-122"/>
                <a:cs typeface="楷体"/>
              </a:rPr>
              <a:t>日起新增第九学院</a:t>
            </a:r>
            <a:r>
              <a:rPr lang="en-US" altLang="zh-CN" sz="1000" b="0" dirty="0">
                <a:solidFill>
                  <a:srgbClr val="00549F"/>
                </a:solidFill>
                <a:latin typeface="Microsoft YaHei" panose="020B0503020204020204" pitchFamily="34" charset="-122"/>
                <a:ea typeface="Microsoft YaHei" panose="020B0503020204020204" pitchFamily="34" charset="-122"/>
                <a:cs typeface="楷体"/>
              </a:rPr>
              <a:t>-</a:t>
            </a:r>
            <a:r>
              <a:rPr lang="zh-CN" altLang="en-US" sz="1000" b="0" dirty="0">
                <a:solidFill>
                  <a:srgbClr val="00549F"/>
                </a:solidFill>
                <a:latin typeface="Microsoft YaHei" panose="020B0503020204020204" pitchFamily="34" charset="-122"/>
                <a:ea typeface="Microsoft YaHei" panose="020B0503020204020204" pitchFamily="34" charset="-122"/>
                <a:cs typeface="楷体"/>
              </a:rPr>
              <a:t>计算机科学学院</a:t>
            </a:r>
            <a:endParaRPr lang="de-DE" altLang="de-DE" sz="1000" b="0" dirty="0">
              <a:solidFill>
                <a:srgbClr val="00549F"/>
              </a:solidFill>
              <a:latin typeface="Microsoft YaHei" panose="020B0503020204020204" pitchFamily="34" charset="-122"/>
              <a:ea typeface="Microsoft YaHei" panose="020B0503020204020204" pitchFamily="34" charset="-122"/>
              <a:cs typeface="楷体"/>
            </a:endParaRPr>
          </a:p>
        </p:txBody>
      </p:sp>
      <p:pic>
        <p:nvPicPr>
          <p:cNvPr id="37" name="Grafik 81">
            <a:extLst>
              <a:ext uri="{FF2B5EF4-FFF2-40B4-BE49-F238E27FC236}">
                <a16:creationId xmlns:a16="http://schemas.microsoft.com/office/drawing/2014/main" id="{BE0DB49C-3E0D-36D6-0612-6FF53C175366}"/>
              </a:ext>
            </a:extLst>
          </p:cNvPr>
          <p:cNvPicPr>
            <a:picLocks noChangeAspect="1"/>
          </p:cNvPicPr>
          <p:nvPr/>
        </p:nvPicPr>
        <p:blipFill>
          <a:blip r:embed="rId11" cstate="print">
            <a:extLst>
              <a:ext uri="{28A0092B-C50C-407E-A947-70E740481C1C}">
                <a14:useLocalDpi xmlns:a14="http://schemas.microsoft.com/office/drawing/2010/main"/>
              </a:ext>
            </a:extLst>
          </a:blip>
          <a:stretch>
            <a:fillRect/>
          </a:stretch>
        </p:blipFill>
        <p:spPr>
          <a:xfrm>
            <a:off x="8885545" y="2082653"/>
            <a:ext cx="618272" cy="618273"/>
          </a:xfrm>
          <a:prstGeom prst="rect">
            <a:avLst/>
          </a:prstGeom>
        </p:spPr>
      </p:pic>
    </p:spTree>
    <p:extLst>
      <p:ext uri="{BB962C8B-B14F-4D97-AF65-F5344CB8AC3E}">
        <p14:creationId xmlns:p14="http://schemas.microsoft.com/office/powerpoint/2010/main" val="30046949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0" y="0"/>
            <a:ext cx="12192000" cy="2313305"/>
          </a:xfrm>
          <a:custGeom>
            <a:avLst/>
            <a:gdLst/>
            <a:ahLst/>
            <a:cxnLst/>
            <a:rect l="l" t="t" r="r" b="b"/>
            <a:pathLst>
              <a:path w="12192000" h="2313305">
                <a:moveTo>
                  <a:pt x="0" y="0"/>
                </a:moveTo>
                <a:lnTo>
                  <a:pt x="12192000" y="0"/>
                </a:lnTo>
                <a:lnTo>
                  <a:pt x="12192000" y="2312987"/>
                </a:lnTo>
                <a:lnTo>
                  <a:pt x="0" y="2312987"/>
                </a:lnTo>
                <a:lnTo>
                  <a:pt x="0" y="0"/>
                </a:lnTo>
                <a:close/>
              </a:path>
            </a:pathLst>
          </a:custGeom>
          <a:solidFill>
            <a:srgbClr val="00549F"/>
          </a:solidFill>
        </p:spPr>
        <p:txBody>
          <a:bodyPr wrap="square" lIns="0" tIns="0" rIns="0" bIns="0" rtlCol="0"/>
          <a:lstStyle/>
          <a:p>
            <a:endParaRPr/>
          </a:p>
        </p:txBody>
      </p:sp>
      <p:sp>
        <p:nvSpPr>
          <p:cNvPr id="3" name="object 3"/>
          <p:cNvSpPr/>
          <p:nvPr/>
        </p:nvSpPr>
        <p:spPr>
          <a:xfrm>
            <a:off x="8481448" y="6208853"/>
            <a:ext cx="3393680" cy="498122"/>
          </a:xfrm>
          <a:prstGeom prst="rect">
            <a:avLst/>
          </a:prstGeom>
          <a:blipFill>
            <a:blip r:embed="rId2" cstate="print"/>
            <a:stretch>
              <a:fillRect/>
            </a:stretch>
          </a:blipFill>
        </p:spPr>
        <p:txBody>
          <a:bodyPr wrap="square" lIns="0" tIns="0" rIns="0" bIns="0" rtlCol="0"/>
          <a:lstStyle/>
          <a:p>
            <a:endParaRPr/>
          </a:p>
        </p:txBody>
      </p:sp>
      <p:sp>
        <p:nvSpPr>
          <p:cNvPr id="4" name="object 4"/>
          <p:cNvSpPr/>
          <p:nvPr/>
        </p:nvSpPr>
        <p:spPr>
          <a:xfrm>
            <a:off x="360363" y="6040437"/>
            <a:ext cx="11478260" cy="0"/>
          </a:xfrm>
          <a:custGeom>
            <a:avLst/>
            <a:gdLst/>
            <a:ahLst/>
            <a:cxnLst/>
            <a:rect l="l" t="t" r="r" b="b"/>
            <a:pathLst>
              <a:path w="11478260">
                <a:moveTo>
                  <a:pt x="0" y="0"/>
                </a:moveTo>
                <a:lnTo>
                  <a:pt x="11478118" y="0"/>
                </a:lnTo>
              </a:path>
            </a:pathLst>
          </a:custGeom>
          <a:ln w="6346">
            <a:solidFill>
              <a:srgbClr val="000000"/>
            </a:solidFill>
          </a:ln>
        </p:spPr>
        <p:txBody>
          <a:bodyPr wrap="square" lIns="0" tIns="0" rIns="0" bIns="0" rtlCol="0"/>
          <a:lstStyle/>
          <a:p>
            <a:endParaRPr/>
          </a:p>
        </p:txBody>
      </p:sp>
      <p:sp>
        <p:nvSpPr>
          <p:cNvPr id="5" name="object 5"/>
          <p:cNvSpPr/>
          <p:nvPr/>
        </p:nvSpPr>
        <p:spPr>
          <a:xfrm>
            <a:off x="6769563" y="6040437"/>
            <a:ext cx="3404985" cy="815974"/>
          </a:xfrm>
          <a:prstGeom prst="rect">
            <a:avLst/>
          </a:prstGeom>
          <a:blipFill>
            <a:blip r:embed="rId3" cstate="print"/>
            <a:stretch>
              <a:fillRect/>
            </a:stretch>
          </a:blipFill>
        </p:spPr>
        <p:txBody>
          <a:bodyPr wrap="square" lIns="0" tIns="0" rIns="0" bIns="0" rtlCol="0"/>
          <a:lstStyle/>
          <a:p>
            <a:endParaRPr/>
          </a:p>
        </p:txBody>
      </p:sp>
      <p:sp>
        <p:nvSpPr>
          <p:cNvPr id="6" name="object 6"/>
          <p:cNvSpPr txBox="1">
            <a:spLocks noGrp="1"/>
          </p:cNvSpPr>
          <p:nvPr>
            <p:ph type="title"/>
          </p:nvPr>
        </p:nvSpPr>
        <p:spPr>
          <a:xfrm>
            <a:off x="372499" y="2412491"/>
            <a:ext cx="3276600" cy="513080"/>
          </a:xfrm>
          <a:prstGeom prst="rect">
            <a:avLst/>
          </a:prstGeom>
        </p:spPr>
        <p:txBody>
          <a:bodyPr vert="horz" wrap="square" lIns="0" tIns="12700" rIns="0" bIns="0" rtlCol="0">
            <a:spAutoFit/>
          </a:bodyPr>
          <a:lstStyle/>
          <a:p>
            <a:pPr marL="12700">
              <a:lnSpc>
                <a:spcPct val="100000"/>
              </a:lnSpc>
              <a:spcBef>
                <a:spcPts val="100"/>
              </a:spcBef>
            </a:pPr>
            <a:r>
              <a:rPr sz="3200" b="1" dirty="0">
                <a:latin typeface="微软雅黑" panose="020B0503020204020204" pitchFamily="34" charset="-122"/>
                <a:ea typeface="微软雅黑" panose="020B0503020204020204" pitchFamily="34" charset="-122"/>
              </a:rPr>
              <a:t>德国亚琛工业大学</a:t>
            </a:r>
            <a:endParaRPr sz="3200" dirty="0">
              <a:latin typeface="微软雅黑" panose="020B0503020204020204" pitchFamily="34" charset="-122"/>
              <a:ea typeface="微软雅黑" panose="020B0503020204020204" pitchFamily="34" charset="-122"/>
            </a:endParaRPr>
          </a:p>
        </p:txBody>
      </p:sp>
      <p:sp>
        <p:nvSpPr>
          <p:cNvPr id="7" name="object 7"/>
          <p:cNvSpPr txBox="1"/>
          <p:nvPr/>
        </p:nvSpPr>
        <p:spPr>
          <a:xfrm>
            <a:off x="404719" y="3105403"/>
            <a:ext cx="5283200" cy="299720"/>
          </a:xfrm>
          <a:prstGeom prst="rect">
            <a:avLst/>
          </a:prstGeom>
        </p:spPr>
        <p:txBody>
          <a:bodyPr vert="horz" wrap="square" lIns="0" tIns="12700" rIns="0" bIns="0" rtlCol="0">
            <a:spAutoFit/>
          </a:bodyPr>
          <a:lstStyle/>
          <a:p>
            <a:pPr marL="12700">
              <a:lnSpc>
                <a:spcPct val="100000"/>
              </a:lnSpc>
              <a:spcBef>
                <a:spcPts val="100"/>
              </a:spcBef>
            </a:pPr>
            <a:r>
              <a:rPr lang="zh-CN" altLang="en-US" dirty="0">
                <a:solidFill>
                  <a:srgbClr val="C00000"/>
                </a:solidFill>
                <a:latin typeface="微软雅黑" panose="020B0503020204020204" pitchFamily="34" charset="-122"/>
                <a:ea typeface="微软雅黑" panose="020B0503020204020204" pitchFamily="34" charset="-122"/>
                <a:cs typeface="微软雅黑"/>
              </a:rPr>
              <a:t>被誉为“欧洲的麻省理工”</a:t>
            </a:r>
            <a:endParaRPr sz="1800" dirty="0">
              <a:solidFill>
                <a:srgbClr val="C00000"/>
              </a:solidFill>
              <a:latin typeface="微软雅黑" panose="020B0503020204020204" pitchFamily="34" charset="-122"/>
              <a:ea typeface="微软雅黑" panose="020B0503020204020204" pitchFamily="34" charset="-122"/>
              <a:cs typeface="微软雅黑"/>
            </a:endParaRPr>
          </a:p>
        </p:txBody>
      </p:sp>
      <p:sp>
        <p:nvSpPr>
          <p:cNvPr id="8" name="object 8"/>
          <p:cNvSpPr/>
          <p:nvPr/>
        </p:nvSpPr>
        <p:spPr>
          <a:xfrm>
            <a:off x="9860736" y="2479465"/>
            <a:ext cx="2040682" cy="651738"/>
          </a:xfrm>
          <a:prstGeom prst="rect">
            <a:avLst/>
          </a:prstGeom>
          <a:blipFill>
            <a:blip r:embed="rId4" cstate="print"/>
            <a:stretch>
              <a:fillRect/>
            </a:stretch>
          </a:blipFill>
        </p:spPr>
        <p:txBody>
          <a:bodyPr wrap="square" lIns="0" tIns="0" rIns="0" bIns="0" rtlCol="0"/>
          <a:lstStyle/>
          <a:p>
            <a:endParaRPr/>
          </a:p>
        </p:txBody>
      </p:sp>
      <p:sp>
        <p:nvSpPr>
          <p:cNvPr id="9" name="object 9"/>
          <p:cNvSpPr/>
          <p:nvPr/>
        </p:nvSpPr>
        <p:spPr>
          <a:xfrm>
            <a:off x="350894" y="3776614"/>
            <a:ext cx="5401913" cy="2114329"/>
          </a:xfrm>
          <a:prstGeom prst="rect">
            <a:avLst/>
          </a:prstGeom>
          <a:blipFill>
            <a:blip r:embed="rId5" cstate="print"/>
            <a:stretch>
              <a:fillRect/>
            </a:stretch>
          </a:blipFill>
        </p:spPr>
        <p:txBody>
          <a:bodyPr wrap="square" lIns="0" tIns="0" rIns="0" bIns="0" rtlCol="0"/>
          <a:lstStyle/>
          <a:p>
            <a:endParaRPr/>
          </a:p>
        </p:txBody>
      </p:sp>
      <p:sp>
        <p:nvSpPr>
          <p:cNvPr id="10" name="object 10"/>
          <p:cNvSpPr txBox="1"/>
          <p:nvPr/>
        </p:nvSpPr>
        <p:spPr>
          <a:xfrm>
            <a:off x="6098628" y="3575030"/>
            <a:ext cx="5598477" cy="2115003"/>
          </a:xfrm>
          <a:prstGeom prst="rect">
            <a:avLst/>
          </a:prstGeom>
        </p:spPr>
        <p:txBody>
          <a:bodyPr vert="horz" wrap="square" lIns="0" tIns="12700" rIns="0" bIns="0" rtlCol="0">
            <a:spAutoFit/>
          </a:bodyPr>
          <a:lstStyle/>
          <a:p>
            <a:pPr marL="298450" marR="5080" indent="-285750">
              <a:lnSpc>
                <a:spcPct val="151800"/>
              </a:lnSpc>
              <a:spcBef>
                <a:spcPts val="1105"/>
              </a:spcBef>
            </a:pPr>
            <a:r>
              <a:rPr lang="en-US" sz="1200" spc="380" dirty="0">
                <a:solidFill>
                  <a:srgbClr val="0070C0"/>
                </a:solidFill>
                <a:latin typeface="微软雅黑" panose="020B0503020204020204" pitchFamily="34" charset="-122"/>
                <a:ea typeface="微软雅黑" panose="020B0503020204020204" pitchFamily="34" charset="-122"/>
                <a:cs typeface="Microsoft Sans Serif"/>
              </a:rPr>
              <a:t>U </a:t>
            </a:r>
            <a:r>
              <a:rPr lang="zh-CN" altLang="en-US" sz="1600" dirty="0">
                <a:latin typeface="微软雅黑" panose="020B0503020204020204" pitchFamily="34" charset="-122"/>
                <a:ea typeface="微软雅黑" panose="020B0503020204020204" pitchFamily="34" charset="-122"/>
                <a:cs typeface="微软雅黑 Light"/>
              </a:rPr>
              <a:t>中国著名校友：</a:t>
            </a:r>
            <a:r>
              <a:rPr lang="zh-CN" altLang="en-US" sz="1600" b="1" dirty="0">
                <a:latin typeface="微软雅黑" panose="020B0503020204020204" pitchFamily="34" charset="-122"/>
                <a:ea typeface="微软雅黑" panose="020B0503020204020204" pitchFamily="34" charset="-122"/>
                <a:cs typeface="微软雅黑 Light"/>
              </a:rPr>
              <a:t>中国科学院前院长路甬祥、教育部副部长韦钰、清华大学前校长王大中、北京科技大学前校长徐金梧</a:t>
            </a:r>
          </a:p>
          <a:p>
            <a:pPr marL="298450" marR="5080" indent="-285750">
              <a:lnSpc>
                <a:spcPct val="151800"/>
              </a:lnSpc>
              <a:spcBef>
                <a:spcPts val="1800"/>
              </a:spcBef>
            </a:pPr>
            <a:r>
              <a:rPr lang="en-US" altLang="zh-CN" sz="1600" spc="380" dirty="0">
                <a:solidFill>
                  <a:srgbClr val="0070C0"/>
                </a:solidFill>
                <a:latin typeface="微软雅黑" panose="020B0503020204020204" pitchFamily="34" charset="-122"/>
                <a:ea typeface="微软雅黑" panose="020B0503020204020204" pitchFamily="34" charset="-122"/>
                <a:cs typeface="Microsoft Sans Serif"/>
              </a:rPr>
              <a:t>u</a:t>
            </a:r>
            <a:r>
              <a:rPr lang="en-US" altLang="zh-CN" sz="1600" spc="450" dirty="0">
                <a:solidFill>
                  <a:srgbClr val="0070C0"/>
                </a:solidFill>
                <a:latin typeface="微软雅黑" panose="020B0503020204020204" pitchFamily="34" charset="-122"/>
                <a:ea typeface="微软雅黑" panose="020B0503020204020204" pitchFamily="34" charset="-122"/>
                <a:cs typeface="Microsoft Sans Serif"/>
              </a:rPr>
              <a:t> </a:t>
            </a:r>
            <a:r>
              <a:rPr lang="zh-CN" altLang="en-US" sz="1600" dirty="0">
                <a:latin typeface="微软雅黑" panose="020B0503020204020204" pitchFamily="34" charset="-122"/>
                <a:ea typeface="微软雅黑" panose="020B0503020204020204" pitchFamily="34" charset="-122"/>
                <a:cs typeface="微软雅黑 Light"/>
              </a:rPr>
              <a:t>欧洲机电一体化研究中心、爱立信德国总部、诺基亚德国分部、福特欧洲总部、三菱德国电子中心等高科技公司均设在亚琛，飞利浦、联合科技等也在亚琛建立了分部</a:t>
            </a:r>
          </a:p>
        </p:txBody>
      </p:sp>
    </p:spTree>
    <p:extLst>
      <p:ext uri="{BB962C8B-B14F-4D97-AF65-F5344CB8AC3E}">
        <p14:creationId xmlns:p14="http://schemas.microsoft.com/office/powerpoint/2010/main" val="39266205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3" name="Titel 9"/>
          <p:cNvSpPr>
            <a:spLocks noGrp="1"/>
          </p:cNvSpPr>
          <p:nvPr>
            <p:ph type="title"/>
          </p:nvPr>
        </p:nvSpPr>
        <p:spPr bwMode="auto">
          <a:xfrm>
            <a:off x="384000" y="216773"/>
            <a:ext cx="11484000" cy="543600"/>
          </a:xfrm>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numCol="1" compatLnSpc="1">
            <a:prstTxWarp prst="textNoShape">
              <a:avLst/>
            </a:prstTxWarp>
          </a:bodyPr>
          <a:lstStyle/>
          <a:p>
            <a:r>
              <a:rPr lang="zh-CN" altLang="en-US" sz="2400" b="0" dirty="0">
                <a:solidFill>
                  <a:srgbClr val="00549F"/>
                </a:solidFill>
                <a:latin typeface="Microsoft YaHei" panose="020B0503020204020204" pitchFamily="34" charset="-122"/>
                <a:ea typeface="Microsoft YaHei" panose="020B0503020204020204" pitchFamily="34" charset="-122"/>
                <a:cs typeface="楷体"/>
              </a:rPr>
              <a:t>科研实力重要指标：第三方科研经费</a:t>
            </a:r>
            <a:endParaRPr lang="de-DE" altLang="de-DE" sz="2400" b="0" dirty="0">
              <a:latin typeface="Microsoft YaHei" panose="020B0503020204020204" pitchFamily="34" charset="-122"/>
              <a:ea typeface="Microsoft YaHei" panose="020B0503020204020204" pitchFamily="34" charset="-122"/>
              <a:cs typeface="楷体"/>
            </a:endParaRPr>
          </a:p>
        </p:txBody>
      </p:sp>
      <p:graphicFrame>
        <p:nvGraphicFramePr>
          <p:cNvPr id="2" name="Table 6">
            <a:extLst>
              <a:ext uri="{FF2B5EF4-FFF2-40B4-BE49-F238E27FC236}">
                <a16:creationId xmlns:a16="http://schemas.microsoft.com/office/drawing/2014/main" id="{66D1320B-F134-4C41-880E-6AE07151561C}"/>
              </a:ext>
            </a:extLst>
          </p:cNvPr>
          <p:cNvGraphicFramePr>
            <a:graphicFrameLocks noGrp="1"/>
          </p:cNvGraphicFramePr>
          <p:nvPr/>
        </p:nvGraphicFramePr>
        <p:xfrm>
          <a:off x="383999" y="2367658"/>
          <a:ext cx="5895444" cy="3019753"/>
        </p:xfrm>
        <a:graphic>
          <a:graphicData uri="http://schemas.openxmlformats.org/drawingml/2006/table">
            <a:tbl>
              <a:tblPr firstRow="1" bandRow="1">
                <a:tableStyleId>{0660B408-B3CF-4A94-85FC-2B1E0A45F4A2}</a:tableStyleId>
              </a:tblPr>
              <a:tblGrid>
                <a:gridCol w="900544">
                  <a:extLst>
                    <a:ext uri="{9D8B030D-6E8A-4147-A177-3AD203B41FA5}">
                      <a16:colId xmlns:a16="http://schemas.microsoft.com/office/drawing/2014/main" val="4103313335"/>
                    </a:ext>
                  </a:extLst>
                </a:gridCol>
                <a:gridCol w="1112017">
                  <a:extLst>
                    <a:ext uri="{9D8B030D-6E8A-4147-A177-3AD203B41FA5}">
                      <a16:colId xmlns:a16="http://schemas.microsoft.com/office/drawing/2014/main" val="322147480"/>
                    </a:ext>
                  </a:extLst>
                </a:gridCol>
                <a:gridCol w="647148">
                  <a:extLst>
                    <a:ext uri="{9D8B030D-6E8A-4147-A177-3AD203B41FA5}">
                      <a16:colId xmlns:a16="http://schemas.microsoft.com/office/drawing/2014/main" val="321348903"/>
                    </a:ext>
                  </a:extLst>
                </a:gridCol>
                <a:gridCol w="647147">
                  <a:extLst>
                    <a:ext uri="{9D8B030D-6E8A-4147-A177-3AD203B41FA5}">
                      <a16:colId xmlns:a16="http://schemas.microsoft.com/office/drawing/2014/main" val="2925115188"/>
                    </a:ext>
                  </a:extLst>
                </a:gridCol>
                <a:gridCol w="647147">
                  <a:extLst>
                    <a:ext uri="{9D8B030D-6E8A-4147-A177-3AD203B41FA5}">
                      <a16:colId xmlns:a16="http://schemas.microsoft.com/office/drawing/2014/main" val="1180630200"/>
                    </a:ext>
                  </a:extLst>
                </a:gridCol>
                <a:gridCol w="647147">
                  <a:extLst>
                    <a:ext uri="{9D8B030D-6E8A-4147-A177-3AD203B41FA5}">
                      <a16:colId xmlns:a16="http://schemas.microsoft.com/office/drawing/2014/main" val="2616550702"/>
                    </a:ext>
                  </a:extLst>
                </a:gridCol>
                <a:gridCol w="647147">
                  <a:extLst>
                    <a:ext uri="{9D8B030D-6E8A-4147-A177-3AD203B41FA5}">
                      <a16:colId xmlns:a16="http://schemas.microsoft.com/office/drawing/2014/main" val="4023923499"/>
                    </a:ext>
                  </a:extLst>
                </a:gridCol>
                <a:gridCol w="647147">
                  <a:extLst>
                    <a:ext uri="{9D8B030D-6E8A-4147-A177-3AD203B41FA5}">
                      <a16:colId xmlns:a16="http://schemas.microsoft.com/office/drawing/2014/main" val="1227096112"/>
                    </a:ext>
                  </a:extLst>
                </a:gridCol>
              </a:tblGrid>
              <a:tr h="438213">
                <a:tc gridSpan="2">
                  <a:txBody>
                    <a:bodyPr/>
                    <a:lstStyle/>
                    <a:p>
                      <a:pPr algn="ctr"/>
                      <a:endParaRPr lang="en-US" sz="1200" b="0" i="0" dirty="0">
                        <a:latin typeface="Microsoft YaHei Light" panose="020B0502040204020203" pitchFamily="34" charset="-122"/>
                        <a:ea typeface="Microsoft YaHei Light" panose="020B0502040204020203" pitchFamily="34" charset="-122"/>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54A0"/>
                    </a:solidFill>
                  </a:tcPr>
                </a:tc>
                <a:tc hMerge="1">
                  <a:txBody>
                    <a:bodyPr/>
                    <a:lstStyle/>
                    <a:p>
                      <a:pPr algn="ctr"/>
                      <a:endParaRPr lang="en-US" sz="1600" b="0" i="0" dirty="0">
                        <a:latin typeface="Microsoft YaHei Light" panose="020B0502040204020203" pitchFamily="34" charset="-122"/>
                        <a:ea typeface="Microsoft YaHei Light" panose="020B0502040204020203" pitchFamily="34" charset="-122"/>
                      </a:endParaRPr>
                    </a:p>
                  </a:txBody>
                  <a:tcPr anchor="ctr">
                    <a:solidFill>
                      <a:srgbClr val="00549F"/>
                    </a:solidFill>
                  </a:tcPr>
                </a:tc>
                <a:tc>
                  <a:txBody>
                    <a:bodyPr/>
                    <a:lstStyle/>
                    <a:p>
                      <a:pPr algn="ctr"/>
                      <a:r>
                        <a:rPr lang="en-US" altLang="zh-CN" sz="1400" b="1" dirty="0"/>
                        <a:t>2019</a:t>
                      </a:r>
                      <a:endParaRPr lang="en-US" sz="1400" b="1" i="0" dirty="0">
                        <a:latin typeface="Microsoft YaHei" panose="020B0503020204020204" pitchFamily="34" charset="-122"/>
                        <a:ea typeface="Microsoft YaHei" panose="020B0503020204020204" pitchFamily="34" charset="-122"/>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54A0"/>
                    </a:solidFill>
                  </a:tcPr>
                </a:tc>
                <a:tc>
                  <a:txBody>
                    <a:bodyPr/>
                    <a:lstStyle/>
                    <a:p>
                      <a:pPr algn="ctr"/>
                      <a:r>
                        <a:rPr lang="en-US" altLang="zh-CN" sz="1400" b="1" dirty="0"/>
                        <a:t>2020</a:t>
                      </a:r>
                      <a:endParaRPr lang="en-US" sz="1400" b="1" i="0" dirty="0">
                        <a:latin typeface="Microsoft YaHei" panose="020B0503020204020204" pitchFamily="34" charset="-122"/>
                        <a:ea typeface="Microsoft YaHei" panose="020B0503020204020204" pitchFamily="34" charset="-122"/>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54A0"/>
                    </a:solidFill>
                  </a:tcPr>
                </a:tc>
                <a:tc>
                  <a:txBody>
                    <a:bodyPr/>
                    <a:lstStyle/>
                    <a:p>
                      <a:pPr algn="ctr"/>
                      <a:r>
                        <a:rPr lang="en-US" sz="1400" b="1" dirty="0"/>
                        <a:t>2021</a:t>
                      </a:r>
                      <a:endParaRPr lang="en-US" sz="1400" b="1" i="0" dirty="0">
                        <a:latin typeface="Microsoft YaHei" panose="020B0503020204020204" pitchFamily="34" charset="-122"/>
                        <a:ea typeface="Microsoft YaHei" panose="020B0503020204020204" pitchFamily="34" charset="-122"/>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54A0"/>
                    </a:solidFill>
                  </a:tcPr>
                </a:tc>
                <a:tc>
                  <a:txBody>
                    <a:bodyPr/>
                    <a:lstStyle/>
                    <a:p>
                      <a:pPr marL="0" algn="ctr" defTabSz="914400" rtl="0" eaLnBrk="1" latinLnBrk="0" hangingPunct="1"/>
                      <a:r>
                        <a:rPr lang="en-US" altLang="zh-CN" sz="1400" b="1" kern="1200" dirty="0">
                          <a:solidFill>
                            <a:schemeClr val="lt1"/>
                          </a:solidFill>
                          <a:latin typeface="+mn-lt"/>
                          <a:ea typeface="+mn-ea"/>
                          <a:cs typeface="+mn-cs"/>
                        </a:rPr>
                        <a:t>2022</a:t>
                      </a:r>
                      <a:endParaRPr lang="en-US" sz="1400" b="1" kern="1200" dirty="0">
                        <a:solidFill>
                          <a:schemeClr val="lt1"/>
                        </a:solidFill>
                        <a:latin typeface="+mn-lt"/>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54A0"/>
                    </a:solidFill>
                  </a:tcPr>
                </a:tc>
                <a:tc>
                  <a:txBody>
                    <a:bodyPr/>
                    <a:lstStyle/>
                    <a:p>
                      <a:pPr marL="0" algn="ctr" defTabSz="914400" rtl="0" eaLnBrk="1" latinLnBrk="0" hangingPunct="1"/>
                      <a:r>
                        <a:rPr lang="en-US" altLang="zh-CN" sz="1400" b="1" kern="1200" dirty="0">
                          <a:solidFill>
                            <a:schemeClr val="lt1"/>
                          </a:solidFill>
                          <a:latin typeface="+mn-lt"/>
                          <a:ea typeface="+mn-ea"/>
                          <a:cs typeface="+mn-cs"/>
                        </a:rPr>
                        <a:t>2023</a:t>
                      </a:r>
                      <a:endParaRPr lang="en-US" sz="1400" b="1" kern="1200" dirty="0">
                        <a:solidFill>
                          <a:schemeClr val="lt1"/>
                        </a:solidFill>
                        <a:latin typeface="+mn-lt"/>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54A0"/>
                    </a:solidFill>
                  </a:tcPr>
                </a:tc>
                <a:tc>
                  <a:txBody>
                    <a:bodyPr/>
                    <a:lstStyle/>
                    <a:p>
                      <a:pPr marL="0" algn="ctr" defTabSz="914400" rtl="0" eaLnBrk="1" latinLnBrk="0" hangingPunct="1"/>
                      <a:r>
                        <a:rPr lang="en-US" altLang="zh-CN" sz="1400" b="1" kern="1200" dirty="0">
                          <a:solidFill>
                            <a:schemeClr val="lt1"/>
                          </a:solidFill>
                          <a:latin typeface="+mn-lt"/>
                          <a:ea typeface="+mn-ea"/>
                          <a:cs typeface="+mn-cs"/>
                        </a:rPr>
                        <a:t>2024</a:t>
                      </a:r>
                      <a:endParaRPr lang="en-US" sz="1400" b="1" kern="1200" dirty="0">
                        <a:solidFill>
                          <a:schemeClr val="lt1"/>
                        </a:solidFill>
                        <a:latin typeface="+mn-lt"/>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54A0"/>
                    </a:solidFill>
                  </a:tcPr>
                </a:tc>
                <a:extLst>
                  <a:ext uri="{0D108BD9-81ED-4DB2-BD59-A6C34878D82A}">
                    <a16:rowId xmlns:a16="http://schemas.microsoft.com/office/drawing/2014/main" val="1424301967"/>
                  </a:ext>
                </a:extLst>
              </a:tr>
              <a:tr h="415865">
                <a:tc rowSpan="2">
                  <a:txBody>
                    <a:bodyPr/>
                    <a:lstStyle/>
                    <a:p>
                      <a:pPr algn="ctr"/>
                      <a:r>
                        <a:rPr lang="zh-CN" altLang="en-US" sz="1400" b="0" dirty="0">
                          <a:solidFill>
                            <a:schemeClr val="tx1"/>
                          </a:solidFill>
                        </a:rPr>
                        <a:t>亚琛工大</a:t>
                      </a:r>
                      <a:endParaRPr lang="en-US" sz="1400" b="0" i="0" dirty="0">
                        <a:solidFill>
                          <a:schemeClr val="tx1"/>
                        </a:solidFill>
                        <a:latin typeface="Microsoft YaHei" panose="020B0503020204020204" pitchFamily="34" charset="-122"/>
                        <a:ea typeface="Microsoft YaHei" panose="020B0503020204020204" pitchFamily="34" charset="-122"/>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b="0" dirty="0" err="1"/>
                        <a:t>第三方科研经费</a:t>
                      </a:r>
                      <a:endParaRPr lang="en-US" sz="1000" b="0" i="0" dirty="0">
                        <a:latin typeface="Microsoft YaHei" panose="020B0503020204020204" pitchFamily="34" charset="-122"/>
                        <a:ea typeface="Microsoft YaHei" panose="020B0503020204020204" pitchFamily="34" charset="-122"/>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altLang="zh-CN" sz="1200" b="0" dirty="0"/>
                        <a:t>5.06</a:t>
                      </a:r>
                      <a:endParaRPr lang="en-US" sz="1200" b="0" i="0" dirty="0">
                        <a:latin typeface="Microsoft YaHei Light" panose="020B0502040204020203" pitchFamily="34" charset="-122"/>
                        <a:ea typeface="Microsoft YaHei Light" panose="020B0502040204020203" pitchFamily="34" charset="-122"/>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200" b="0" dirty="0"/>
                        <a:t>4.87</a:t>
                      </a:r>
                      <a:endParaRPr lang="en-US" sz="1200" b="0" i="0" dirty="0">
                        <a:latin typeface="Microsoft YaHei Light" panose="020B0502040204020203" pitchFamily="34" charset="-122"/>
                        <a:ea typeface="Microsoft YaHei Light" panose="020B0502040204020203" pitchFamily="34" charset="-122"/>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200" b="0" dirty="0"/>
                        <a:t>5.54</a:t>
                      </a:r>
                      <a:endParaRPr lang="en-US" sz="1200" b="0" i="0" dirty="0">
                        <a:latin typeface="Microsoft YaHei Light" panose="020B0502040204020203" pitchFamily="34" charset="-122"/>
                        <a:ea typeface="Microsoft YaHei Light" panose="020B0502040204020203" pitchFamily="34" charset="-122"/>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algn="ctr" defTabSz="914400" rtl="0" eaLnBrk="1" latinLnBrk="0" hangingPunct="1"/>
                      <a:r>
                        <a:rPr lang="en-US" altLang="zh-CN" sz="1200" b="0" kern="1200" dirty="0">
                          <a:solidFill>
                            <a:schemeClr val="dk1"/>
                          </a:solidFill>
                          <a:latin typeface="+mn-lt"/>
                          <a:ea typeface="+mn-ea"/>
                          <a:cs typeface="+mn-cs"/>
                        </a:rPr>
                        <a:t>6.07</a:t>
                      </a:r>
                      <a:endParaRPr lang="en-US" sz="1200" b="0" kern="1200" dirty="0">
                        <a:solidFill>
                          <a:schemeClr val="dk1"/>
                        </a:solidFill>
                        <a:latin typeface="+mn-lt"/>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algn="ctr" defTabSz="914400" rtl="0" eaLnBrk="1" latinLnBrk="0" hangingPunct="1"/>
                      <a:r>
                        <a:rPr lang="en-US" altLang="zh-CN" sz="1200" b="0" kern="1200" dirty="0">
                          <a:solidFill>
                            <a:schemeClr val="dk1"/>
                          </a:solidFill>
                          <a:latin typeface="+mn-lt"/>
                          <a:ea typeface="+mn-ea"/>
                          <a:cs typeface="+mn-cs"/>
                        </a:rPr>
                        <a:t>6.18</a:t>
                      </a:r>
                      <a:endParaRPr lang="en-US" sz="1200" b="0" kern="1200" dirty="0">
                        <a:solidFill>
                          <a:schemeClr val="dk1"/>
                        </a:solidFill>
                        <a:latin typeface="+mn-lt"/>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algn="ctr" defTabSz="914400" rtl="0" eaLnBrk="1" latinLnBrk="0" hangingPunct="1"/>
                      <a:r>
                        <a:rPr lang="en-US" altLang="zh-CN" sz="1200" b="0" kern="1200" dirty="0">
                          <a:solidFill>
                            <a:schemeClr val="dk1"/>
                          </a:solidFill>
                          <a:latin typeface="+mn-lt"/>
                          <a:ea typeface="+mn-ea"/>
                          <a:cs typeface="+mn-cs"/>
                        </a:rPr>
                        <a:t>6.25</a:t>
                      </a:r>
                      <a:endParaRPr lang="en-US" sz="1200" b="0" kern="1200" dirty="0">
                        <a:solidFill>
                          <a:schemeClr val="dk1"/>
                        </a:solidFill>
                        <a:latin typeface="+mn-lt"/>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404218967"/>
                  </a:ext>
                </a:extLst>
              </a:tr>
              <a:tr h="475997">
                <a:tc vMerge="1">
                  <a:txBody>
                    <a:bodyPr/>
                    <a:lstStyle/>
                    <a:p>
                      <a:pPr algn="ctr"/>
                      <a:endParaRPr lang="en-US" sz="1400" b="0" i="0" dirty="0">
                        <a:latin typeface="Microsoft YaHei Light" panose="020B0502040204020203" pitchFamily="34" charset="-122"/>
                        <a:ea typeface="Microsoft YaHei Light" panose="020B0502040204020203" pitchFamily="34" charset="-122"/>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b="0" dirty="0" err="1"/>
                        <a:t>其中</a:t>
                      </a:r>
                      <a:r>
                        <a:rPr lang="zh-CN" altLang="en-US" sz="1000" b="0" dirty="0"/>
                        <a:t> </a:t>
                      </a:r>
                      <a:r>
                        <a:rPr lang="en-US" sz="1000" b="0" dirty="0" err="1"/>
                        <a:t>工业界经费</a:t>
                      </a:r>
                      <a:endParaRPr lang="en-US" sz="1000" b="0" i="0" dirty="0">
                        <a:latin typeface="Microsoft YaHei" panose="020B0503020204020204" pitchFamily="34" charset="-122"/>
                        <a:ea typeface="Microsoft YaHei" panose="020B0503020204020204" pitchFamily="34" charset="-122"/>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altLang="zh-CN" sz="1200" b="0" dirty="0"/>
                        <a:t>1.03</a:t>
                      </a:r>
                      <a:endParaRPr lang="en-US" sz="1200" b="0" i="0" dirty="0">
                        <a:latin typeface="Microsoft YaHei Light" panose="020B0502040204020203" pitchFamily="34" charset="-122"/>
                        <a:ea typeface="Microsoft YaHei Light" panose="020B0502040204020203" pitchFamily="34" charset="-122"/>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altLang="zh-CN" sz="1200" b="0" dirty="0"/>
                        <a:t>0.84</a:t>
                      </a:r>
                      <a:endParaRPr lang="en-US" sz="1200" b="0" i="0" dirty="0">
                        <a:latin typeface="Microsoft YaHei Light" panose="020B0502040204020203" pitchFamily="34" charset="-122"/>
                        <a:ea typeface="Microsoft YaHei Light" panose="020B0502040204020203" pitchFamily="34" charset="-122"/>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200" b="0" dirty="0"/>
                        <a:t>0.75</a:t>
                      </a:r>
                      <a:endParaRPr lang="en-US" sz="1200" b="0" i="0" dirty="0">
                        <a:latin typeface="Microsoft YaHei Light" panose="020B0502040204020203" pitchFamily="34" charset="-122"/>
                        <a:ea typeface="Microsoft YaHei Light" panose="020B0502040204020203" pitchFamily="34" charset="-122"/>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algn="ctr" defTabSz="914400" rtl="0" eaLnBrk="1" latinLnBrk="0" hangingPunct="1"/>
                      <a:r>
                        <a:rPr lang="en-US" altLang="zh-CN" sz="1200" b="0" kern="1200" dirty="0">
                          <a:solidFill>
                            <a:schemeClr val="dk1"/>
                          </a:solidFill>
                          <a:latin typeface="+mn-lt"/>
                          <a:ea typeface="+mn-ea"/>
                          <a:cs typeface="+mn-cs"/>
                        </a:rPr>
                        <a:t>0.82</a:t>
                      </a:r>
                      <a:endParaRPr lang="en-US" sz="1200" b="0" kern="1200" dirty="0">
                        <a:solidFill>
                          <a:schemeClr val="dk1"/>
                        </a:solidFill>
                        <a:latin typeface="+mn-lt"/>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algn="ctr" defTabSz="914400" rtl="0" eaLnBrk="1" latinLnBrk="0" hangingPunct="1"/>
                      <a:r>
                        <a:rPr lang="en-US" altLang="zh-CN" sz="1200" b="0" kern="1200" dirty="0">
                          <a:solidFill>
                            <a:schemeClr val="dk1"/>
                          </a:solidFill>
                          <a:latin typeface="+mn-lt"/>
                          <a:ea typeface="+mn-ea"/>
                          <a:cs typeface="+mn-cs"/>
                        </a:rPr>
                        <a:t>0.88</a:t>
                      </a:r>
                      <a:endParaRPr lang="en-US" sz="1200" b="0" kern="1200" dirty="0">
                        <a:solidFill>
                          <a:schemeClr val="dk1"/>
                        </a:solidFill>
                        <a:latin typeface="+mn-lt"/>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algn="ctr" defTabSz="914400" rtl="0" eaLnBrk="1" latinLnBrk="0" hangingPunct="1"/>
                      <a:r>
                        <a:rPr lang="en-US" altLang="zh-CN" sz="1200" b="0" kern="1200" dirty="0">
                          <a:solidFill>
                            <a:schemeClr val="dk1"/>
                          </a:solidFill>
                          <a:latin typeface="+mn-lt"/>
                          <a:ea typeface="+mn-ea"/>
                          <a:cs typeface="+mn-cs"/>
                        </a:rPr>
                        <a:t>0.88</a:t>
                      </a:r>
                      <a:endParaRPr lang="en-US" sz="1200" b="0" kern="1200" dirty="0">
                        <a:solidFill>
                          <a:schemeClr val="dk1"/>
                        </a:solidFill>
                        <a:latin typeface="+mn-lt"/>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61546990"/>
                  </a:ext>
                </a:extLst>
              </a:tr>
              <a:tr h="415865">
                <a:tc rowSpan="2">
                  <a:txBody>
                    <a:bodyPr/>
                    <a:lstStyle/>
                    <a:p>
                      <a:pPr algn="ctr"/>
                      <a:r>
                        <a:rPr lang="zh-CN" altLang="en-US" sz="1400" b="0" dirty="0">
                          <a:solidFill>
                            <a:schemeClr val="tx1"/>
                          </a:solidFill>
                        </a:rPr>
                        <a:t>慕尼黑</a:t>
                      </a:r>
                      <a:endParaRPr lang="en-US" altLang="zh-CN" sz="1400" b="0" dirty="0">
                        <a:solidFill>
                          <a:schemeClr val="tx1"/>
                        </a:solidFill>
                      </a:endParaRPr>
                    </a:p>
                    <a:p>
                      <a:pPr algn="ctr"/>
                      <a:r>
                        <a:rPr lang="zh-CN" altLang="en-US" sz="1400" b="0" dirty="0">
                          <a:solidFill>
                            <a:schemeClr val="tx1"/>
                          </a:solidFill>
                        </a:rPr>
                        <a:t>工大</a:t>
                      </a:r>
                      <a:endParaRPr lang="en-US" sz="1400" b="0" i="0" dirty="0">
                        <a:solidFill>
                          <a:schemeClr val="tx1"/>
                        </a:solidFill>
                        <a:latin typeface="Microsoft YaHei" panose="020B0503020204020204" pitchFamily="34" charset="-122"/>
                        <a:ea typeface="Microsoft YaHei" panose="020B0503020204020204" pitchFamily="34" charset="-122"/>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000" b="0" dirty="0" err="1"/>
                        <a:t>第三方科研经费</a:t>
                      </a:r>
                      <a:endParaRPr lang="en-US" sz="1000" b="0" i="0" dirty="0">
                        <a:latin typeface="Microsoft YaHei" panose="020B0503020204020204" pitchFamily="34" charset="-122"/>
                        <a:ea typeface="Microsoft YaHei" panose="020B0503020204020204" pitchFamily="34" charset="-122"/>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altLang="zh-CN" sz="1200" b="0" dirty="0"/>
                        <a:t>3.79</a:t>
                      </a:r>
                      <a:endParaRPr lang="en-US" sz="1200" b="0" i="0" dirty="0">
                        <a:latin typeface="Microsoft YaHei Light" panose="020B0502040204020203" pitchFamily="34" charset="-122"/>
                        <a:ea typeface="Microsoft YaHei Light" panose="020B0502040204020203" pitchFamily="34" charset="-122"/>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altLang="zh-CN" sz="1200" b="0" dirty="0"/>
                        <a:t>3.98</a:t>
                      </a:r>
                      <a:endParaRPr lang="en-US" sz="1200" b="0" i="0" dirty="0">
                        <a:latin typeface="Microsoft YaHei Light" panose="020B0502040204020203" pitchFamily="34" charset="-122"/>
                        <a:ea typeface="Microsoft YaHei Light" panose="020B0502040204020203" pitchFamily="34" charset="-122"/>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200" b="0" dirty="0"/>
                        <a:t>4.30</a:t>
                      </a:r>
                      <a:endParaRPr lang="en-US" sz="1200" b="0" i="0" dirty="0">
                        <a:latin typeface="Microsoft YaHei Light" panose="020B0502040204020203" pitchFamily="34" charset="-122"/>
                        <a:ea typeface="Microsoft YaHei Light" panose="020B0502040204020203" pitchFamily="34" charset="-122"/>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algn="ctr" defTabSz="914400" rtl="0" eaLnBrk="1" latinLnBrk="0" hangingPunct="1"/>
                      <a:r>
                        <a:rPr lang="en-US" altLang="zh-CN" sz="1200" b="0" kern="1200" dirty="0">
                          <a:solidFill>
                            <a:schemeClr val="dk1"/>
                          </a:solidFill>
                          <a:latin typeface="+mn-lt"/>
                          <a:ea typeface="+mn-ea"/>
                          <a:cs typeface="+mn-cs"/>
                        </a:rPr>
                        <a:t>4.64</a:t>
                      </a:r>
                      <a:endParaRPr lang="en-US" sz="1200" b="0" kern="1200" dirty="0">
                        <a:solidFill>
                          <a:schemeClr val="dk1"/>
                        </a:solidFill>
                        <a:latin typeface="+mn-lt"/>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algn="ctr" defTabSz="914400" rtl="0" eaLnBrk="1" latinLnBrk="0" hangingPunct="1"/>
                      <a:r>
                        <a:rPr lang="en-US" altLang="zh-CN" sz="1200" b="0" kern="1200" dirty="0">
                          <a:solidFill>
                            <a:schemeClr val="dk1"/>
                          </a:solidFill>
                          <a:latin typeface="+mn-lt"/>
                          <a:ea typeface="+mn-ea"/>
                          <a:cs typeface="+mn-cs"/>
                        </a:rPr>
                        <a:t>4.80</a:t>
                      </a:r>
                      <a:endParaRPr lang="en-US" sz="1200" b="0" kern="1200" dirty="0">
                        <a:solidFill>
                          <a:schemeClr val="dk1"/>
                        </a:solidFill>
                        <a:latin typeface="+mn-lt"/>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algn="ctr" defTabSz="914400" rtl="0" eaLnBrk="1" latinLnBrk="0" hangingPunct="1"/>
                      <a:r>
                        <a:rPr lang="en-US" altLang="zh-CN" sz="1200" b="0" kern="1200" dirty="0">
                          <a:solidFill>
                            <a:schemeClr val="dk1"/>
                          </a:solidFill>
                          <a:latin typeface="+mn-lt"/>
                          <a:ea typeface="+mn-ea"/>
                          <a:cs typeface="+mn-cs"/>
                        </a:rPr>
                        <a:t>5.44</a:t>
                      </a:r>
                      <a:endParaRPr lang="en-US" sz="1200" b="0" kern="1200" dirty="0">
                        <a:solidFill>
                          <a:schemeClr val="dk1"/>
                        </a:solidFill>
                        <a:latin typeface="+mn-lt"/>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204718773"/>
                  </a:ext>
                </a:extLst>
              </a:tr>
              <a:tr h="475997">
                <a:tc vMerge="1">
                  <a:txBody>
                    <a:bodyPr/>
                    <a:lstStyle/>
                    <a:p>
                      <a:pPr algn="ctr"/>
                      <a:endParaRPr lang="en-US" sz="1400" b="0" i="0" dirty="0">
                        <a:latin typeface="Microsoft YaHei Light" panose="020B0502040204020203" pitchFamily="34" charset="-122"/>
                        <a:ea typeface="Microsoft YaHei Light" panose="020B0502040204020203" pitchFamily="34" charset="-122"/>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b="0" dirty="0" err="1"/>
                        <a:t>其中</a:t>
                      </a:r>
                      <a:r>
                        <a:rPr lang="zh-CN" altLang="en-US" sz="1000" b="0" dirty="0"/>
                        <a:t> </a:t>
                      </a:r>
                      <a:r>
                        <a:rPr lang="en-US" sz="1000" b="0" dirty="0" err="1"/>
                        <a:t>工业界经费</a:t>
                      </a:r>
                      <a:endParaRPr lang="en-US" sz="1000" b="0" i="0" dirty="0">
                        <a:latin typeface="Microsoft YaHei" panose="020B0503020204020204" pitchFamily="34" charset="-122"/>
                        <a:ea typeface="Microsoft YaHei" panose="020B0503020204020204" pitchFamily="34" charset="-122"/>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altLang="zh-CN" sz="1200" b="0" dirty="0"/>
                        <a:t>0.50</a:t>
                      </a:r>
                      <a:endParaRPr lang="en-US" sz="1200" b="0" i="0" dirty="0">
                        <a:latin typeface="Microsoft YaHei Light" panose="020B0502040204020203" pitchFamily="34" charset="-122"/>
                        <a:ea typeface="Microsoft YaHei Light" panose="020B0502040204020203" pitchFamily="34" charset="-122"/>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altLang="zh-CN" sz="1200" b="0" dirty="0"/>
                        <a:t>0.48</a:t>
                      </a:r>
                      <a:endParaRPr lang="en-US" sz="1200" b="0" i="0" dirty="0">
                        <a:latin typeface="Microsoft YaHei Light" panose="020B0502040204020203" pitchFamily="34" charset="-122"/>
                        <a:ea typeface="Microsoft YaHei Light" panose="020B0502040204020203" pitchFamily="34" charset="-122"/>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200" b="0" dirty="0"/>
                        <a:t>0.53</a:t>
                      </a:r>
                      <a:endParaRPr lang="en-US" sz="1200" b="0" i="0" dirty="0">
                        <a:latin typeface="Microsoft YaHei Light" panose="020B0502040204020203" pitchFamily="34" charset="-122"/>
                        <a:ea typeface="Microsoft YaHei Light" panose="020B0502040204020203" pitchFamily="34" charset="-122"/>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algn="ctr" defTabSz="914400" rtl="0" eaLnBrk="1" latinLnBrk="0" hangingPunct="1"/>
                      <a:r>
                        <a:rPr lang="en-US" altLang="zh-CN" sz="1200" b="0" kern="1200" dirty="0">
                          <a:solidFill>
                            <a:schemeClr val="dk1"/>
                          </a:solidFill>
                          <a:latin typeface="+mn-lt"/>
                          <a:ea typeface="+mn-ea"/>
                          <a:cs typeface="+mn-cs"/>
                        </a:rPr>
                        <a:t>0.54</a:t>
                      </a:r>
                      <a:endParaRPr lang="en-US" sz="1200" b="0" kern="1200" dirty="0">
                        <a:solidFill>
                          <a:schemeClr val="dk1"/>
                        </a:solidFill>
                        <a:latin typeface="+mn-lt"/>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algn="ctr" defTabSz="914400" rtl="0" eaLnBrk="1" latinLnBrk="0" hangingPunct="1"/>
                      <a:r>
                        <a:rPr lang="en-US" altLang="zh-CN" sz="1200" b="0" kern="1200" dirty="0">
                          <a:solidFill>
                            <a:schemeClr val="dk1"/>
                          </a:solidFill>
                          <a:latin typeface="+mn-lt"/>
                          <a:ea typeface="+mn-ea"/>
                          <a:cs typeface="+mn-cs"/>
                        </a:rPr>
                        <a:t>0.58</a:t>
                      </a:r>
                      <a:endParaRPr lang="en-US" sz="1200" b="0" kern="1200" dirty="0">
                        <a:solidFill>
                          <a:schemeClr val="dk1"/>
                        </a:solidFill>
                        <a:latin typeface="+mn-lt"/>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algn="ctr" defTabSz="914400" rtl="0" eaLnBrk="1" latinLnBrk="0" hangingPunct="1"/>
                      <a:r>
                        <a:rPr lang="en-US" altLang="zh-CN" sz="1200" b="0" kern="1200" dirty="0">
                          <a:solidFill>
                            <a:schemeClr val="dk1"/>
                          </a:solidFill>
                          <a:latin typeface="+mn-lt"/>
                          <a:ea typeface="+mn-ea"/>
                          <a:cs typeface="+mn-cs"/>
                        </a:rPr>
                        <a:t>0.58</a:t>
                      </a:r>
                      <a:endParaRPr lang="en-US" sz="1200" b="0" kern="1200" dirty="0">
                        <a:solidFill>
                          <a:schemeClr val="dk1"/>
                        </a:solidFill>
                        <a:latin typeface="+mn-lt"/>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178139171"/>
                  </a:ext>
                </a:extLst>
              </a:tr>
              <a:tr h="415865">
                <a:tc row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altLang="en-US" sz="1400" b="0" dirty="0">
                          <a:solidFill>
                            <a:schemeClr val="tx1"/>
                          </a:solidFill>
                        </a:rPr>
                        <a:t>德累斯顿</a:t>
                      </a:r>
                      <a:endParaRPr lang="en-US" altLang="zh-CN" sz="1400" b="0" dirty="0">
                        <a:solidFill>
                          <a:schemeClr val="tx1"/>
                        </a:solidFill>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zh-CN" altLang="en-US" sz="1400" b="0" i="0" dirty="0">
                          <a:solidFill>
                            <a:schemeClr val="tx1"/>
                          </a:solidFill>
                          <a:latin typeface="Microsoft YaHei" panose="020B0503020204020204" pitchFamily="34" charset="-122"/>
                          <a:ea typeface="Microsoft YaHei" panose="020B0503020204020204" pitchFamily="34" charset="-122"/>
                        </a:rPr>
                        <a:t>工大</a:t>
                      </a:r>
                      <a:endParaRPr lang="en-US" sz="1400" b="0" i="0" dirty="0">
                        <a:solidFill>
                          <a:schemeClr val="tx1"/>
                        </a:solidFill>
                        <a:latin typeface="Microsoft YaHei" panose="020B0503020204020204" pitchFamily="34" charset="-122"/>
                        <a:ea typeface="Microsoft YaHei" panose="020B0503020204020204" pitchFamily="34" charset="-122"/>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000" b="0" dirty="0" err="1"/>
                        <a:t>第三方科研经费</a:t>
                      </a:r>
                      <a:endParaRPr lang="en-US" sz="1000" b="0" i="0" dirty="0">
                        <a:latin typeface="Microsoft YaHei" panose="020B0503020204020204" pitchFamily="34" charset="-122"/>
                        <a:ea typeface="Microsoft YaHei" panose="020B0503020204020204" pitchFamily="34" charset="-122"/>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altLang="zh-CN" sz="1200" b="0" dirty="0"/>
                        <a:t>2.56</a:t>
                      </a:r>
                      <a:endParaRPr lang="en-US" sz="1200" b="0" i="0" dirty="0">
                        <a:latin typeface="Microsoft YaHei Light" panose="020B0502040204020203" pitchFamily="34" charset="-122"/>
                        <a:ea typeface="Microsoft YaHei Light" panose="020B0502040204020203" pitchFamily="34" charset="-122"/>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altLang="zh-CN" sz="1200" b="0" dirty="0"/>
                        <a:t>3.35</a:t>
                      </a:r>
                      <a:endParaRPr lang="en-US" sz="1200" b="0" i="0" dirty="0">
                        <a:latin typeface="Microsoft YaHei Light" panose="020B0502040204020203" pitchFamily="34" charset="-122"/>
                        <a:ea typeface="Microsoft YaHei Light" panose="020B0502040204020203" pitchFamily="34" charset="-122"/>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altLang="zh-CN" sz="1200" b="0" dirty="0"/>
                        <a:t>3.25</a:t>
                      </a:r>
                      <a:endParaRPr lang="en-US" altLang="zh-CN" sz="1200" b="0" i="0" dirty="0">
                        <a:latin typeface="Microsoft YaHei Light" panose="020B0502040204020203" pitchFamily="34" charset="-122"/>
                        <a:ea typeface="Microsoft YaHei Light" panose="020B0502040204020203" pitchFamily="34" charset="-122"/>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altLang="zh-CN" sz="1200" b="0" kern="1200" dirty="0">
                          <a:solidFill>
                            <a:schemeClr val="dk1"/>
                          </a:solidFill>
                          <a:latin typeface="+mn-lt"/>
                          <a:ea typeface="+mn-ea"/>
                          <a:cs typeface="+mn-cs"/>
                        </a:rPr>
                        <a:t>3.76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altLang="zh-CN" sz="1200" b="0" kern="1200" dirty="0">
                          <a:solidFill>
                            <a:schemeClr val="dk1"/>
                          </a:solidFill>
                          <a:latin typeface="+mn-lt"/>
                          <a:ea typeface="+mn-ea"/>
                          <a:cs typeface="+mn-cs"/>
                        </a:rPr>
                        <a:t>3.61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altLang="zh-CN" sz="1200" b="0" kern="1200" dirty="0">
                          <a:solidFill>
                            <a:schemeClr val="dk1"/>
                          </a:solidFill>
                          <a:latin typeface="+mn-lt"/>
                          <a:ea typeface="+mn-ea"/>
                          <a:cs typeface="+mn-cs"/>
                        </a:rPr>
                        <a:t>3.69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91113238"/>
                  </a:ext>
                </a:extLst>
              </a:tr>
              <a:tr h="381951">
                <a:tc vMerge="1">
                  <a:txBody>
                    <a:bodyPr/>
                    <a:lstStyle/>
                    <a:p>
                      <a:pPr algn="ctr"/>
                      <a:endParaRPr lang="en-US" sz="1600" b="1" i="0" dirty="0">
                        <a:latin typeface="Microsoft YaHei" panose="020B0503020204020204" pitchFamily="34" charset="-122"/>
                        <a:ea typeface="Microsoft YaHei" panose="020B0503020204020204" pitchFamily="34" charset="-122"/>
                      </a:endParaRPr>
                    </a:p>
                  </a:txBody>
                  <a:tcPr anchor="ctr">
                    <a:solidFill>
                      <a:srgbClr val="96C1E3"/>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b="0" kern="1200" dirty="0" err="1">
                          <a:solidFill>
                            <a:schemeClr val="tx1"/>
                          </a:solidFill>
                        </a:rPr>
                        <a:t>其中</a:t>
                      </a:r>
                      <a:r>
                        <a:rPr lang="zh-CN" altLang="en-US" sz="1000" b="0" kern="1200" dirty="0">
                          <a:solidFill>
                            <a:schemeClr val="tx1"/>
                          </a:solidFill>
                        </a:rPr>
                        <a:t> </a:t>
                      </a:r>
                      <a:r>
                        <a:rPr lang="en-US" sz="1000" b="0" kern="1200" dirty="0" err="1">
                          <a:solidFill>
                            <a:schemeClr val="tx1"/>
                          </a:solidFill>
                        </a:rPr>
                        <a:t>工业界经费</a:t>
                      </a:r>
                      <a:endParaRPr lang="en-US" sz="1000" b="0" i="0" kern="1200" dirty="0">
                        <a:solidFill>
                          <a:schemeClr val="tx1"/>
                        </a:solidFill>
                        <a:latin typeface="Microsoft YaHei" panose="020B0503020204020204" pitchFamily="34" charset="-122"/>
                        <a:ea typeface="Microsoft YaHei" panose="020B0503020204020204" pitchFamily="34" charset="-122"/>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gridSpan="6">
                  <a:txBody>
                    <a:bodyPr/>
                    <a:lstStyle/>
                    <a:p>
                      <a:pPr algn="ctr"/>
                      <a:r>
                        <a:rPr lang="en-US" sz="1200" b="0" i="0" dirty="0" err="1">
                          <a:latin typeface="Microsoft YaHei Light" panose="020B0502040204020203" pitchFamily="34" charset="-122"/>
                          <a:ea typeface="Microsoft YaHei Light" panose="020B0502040204020203" pitchFamily="34" charset="-122"/>
                        </a:rPr>
                        <a:t>无具体信息</a:t>
                      </a:r>
                      <a:endParaRPr lang="en-US" sz="1200" b="0" i="0" dirty="0">
                        <a:latin typeface="Microsoft YaHei Light" panose="020B0502040204020203" pitchFamily="34" charset="-122"/>
                        <a:ea typeface="Microsoft YaHei Light" panose="020B0502040204020203" pitchFamily="34" charset="-122"/>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96C1E3"/>
                    </a:solidFill>
                  </a:tcPr>
                </a:tc>
                <a:tc hMerge="1">
                  <a:txBody>
                    <a:bodyPr/>
                    <a:lstStyle/>
                    <a:p>
                      <a:pPr algn="ctr"/>
                      <a:endParaRPr lang="en-US" sz="1600" b="0" i="0" dirty="0">
                        <a:latin typeface="Microsoft YaHei Light" panose="020B0502040204020203" pitchFamily="34" charset="-122"/>
                        <a:ea typeface="Microsoft YaHei Light" panose="020B0502040204020203" pitchFamily="34" charset="-122"/>
                      </a:endParaRPr>
                    </a:p>
                  </a:txBody>
                  <a:tcPr anchor="ctr">
                    <a:solidFill>
                      <a:srgbClr val="96C1E3"/>
                    </a:solidFill>
                  </a:tcPr>
                </a:tc>
                <a:tc hMerge="1">
                  <a:txBody>
                    <a:bodyPr/>
                    <a:lstStyle/>
                    <a:p>
                      <a:pPr algn="ctr"/>
                      <a:endParaRPr lang="en-US" sz="1600" b="0" i="0" dirty="0">
                        <a:latin typeface="Microsoft YaHei Light" panose="020B0502040204020203" pitchFamily="34" charset="-122"/>
                        <a:ea typeface="Microsoft YaHei Light" panose="020B0502040204020203" pitchFamily="34" charset="-122"/>
                      </a:endParaRPr>
                    </a:p>
                  </a:txBody>
                  <a:tcPr anchor="ctr">
                    <a:solidFill>
                      <a:srgbClr val="96C1E3"/>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200" b="0" i="0" kern="1200" dirty="0">
                        <a:solidFill>
                          <a:schemeClr val="dk1"/>
                        </a:solidFill>
                        <a:latin typeface="Microsoft YaHei" panose="020B0503020204020204" pitchFamily="34" charset="-122"/>
                        <a:ea typeface="Microsoft YaHei" panose="020B0503020204020204" pitchFamily="34" charset="-122"/>
                        <a:cs typeface="+mn-cs"/>
                      </a:endParaRPr>
                    </a:p>
                  </a:txBody>
                  <a:tcPr anchor="ctr">
                    <a:solidFill>
                      <a:schemeClr val="accent5">
                        <a:lumMod val="20000"/>
                        <a:lumOff val="80000"/>
                      </a:schemeClr>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altLang="zh-CN" sz="1200" b="0" i="0" kern="1200" dirty="0">
                        <a:solidFill>
                          <a:schemeClr val="tx1"/>
                        </a:solidFill>
                        <a:latin typeface="Microsoft YaHei" panose="020B0503020204020204" pitchFamily="34" charset="-122"/>
                        <a:ea typeface="Microsoft YaHei" panose="020B0503020204020204" pitchFamily="34" charset="-122"/>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altLang="zh-CN" sz="1200" b="0" i="0" kern="1200" dirty="0">
                        <a:solidFill>
                          <a:schemeClr val="tx1"/>
                        </a:solidFill>
                        <a:latin typeface="Microsoft YaHei" panose="020B0503020204020204" pitchFamily="34" charset="-122"/>
                        <a:ea typeface="Microsoft YaHei" panose="020B0503020204020204" pitchFamily="34" charset="-122"/>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29838627"/>
                  </a:ext>
                </a:extLst>
              </a:tr>
            </a:tbl>
          </a:graphicData>
        </a:graphic>
      </p:graphicFrame>
      <p:sp>
        <p:nvSpPr>
          <p:cNvPr id="31" name="文本框 51">
            <a:extLst>
              <a:ext uri="{FF2B5EF4-FFF2-40B4-BE49-F238E27FC236}">
                <a16:creationId xmlns:a16="http://schemas.microsoft.com/office/drawing/2014/main" id="{A82D8892-49E0-4D4C-88A7-0A6860B5D87D}"/>
              </a:ext>
            </a:extLst>
          </p:cNvPr>
          <p:cNvSpPr txBox="1"/>
          <p:nvPr/>
        </p:nvSpPr>
        <p:spPr>
          <a:xfrm>
            <a:off x="2318422" y="5522552"/>
            <a:ext cx="3961023" cy="430887"/>
          </a:xfrm>
          <a:prstGeom prst="rect">
            <a:avLst/>
          </a:prstGeom>
          <a:noFill/>
        </p:spPr>
        <p:txBody>
          <a:bodyPr wrap="square" rtlCol="0">
            <a:spAutoFit/>
          </a:bodyPr>
          <a:lstStyle/>
          <a:p>
            <a:pPr algn="r"/>
            <a:r>
              <a:rPr kumimoji="1" lang="zh-CN" altLang="en-US" sz="1100" dirty="0">
                <a:latin typeface="Microsoft YaHei UI Light" panose="020B0503020204020204" pitchFamily="34" charset="-122"/>
                <a:ea typeface="Microsoft YaHei UI Light" panose="020B0503020204020204" pitchFamily="34" charset="-122"/>
                <a:cs typeface="楷体"/>
              </a:rPr>
              <a:t>单位：亿欧元</a:t>
            </a:r>
            <a:endParaRPr kumimoji="1" lang="en-US" altLang="zh-CN" sz="1100" dirty="0">
              <a:latin typeface="Microsoft YaHei UI Light" panose="020B0503020204020204" pitchFamily="34" charset="-122"/>
              <a:ea typeface="Microsoft YaHei UI Light" panose="020B0503020204020204" pitchFamily="34" charset="-122"/>
              <a:cs typeface="楷体"/>
            </a:endParaRPr>
          </a:p>
          <a:p>
            <a:pPr algn="r"/>
            <a:r>
              <a:rPr kumimoji="1" lang="zh-CN" altLang="en-US" sz="1100" dirty="0">
                <a:latin typeface="Microsoft YaHei Light" panose="020B0502040204020203" pitchFamily="34" charset="-122"/>
                <a:ea typeface="Microsoft YaHei Light" panose="020B0502040204020203" pitchFamily="34" charset="-122"/>
                <a:cs typeface="楷体"/>
              </a:rPr>
              <a:t>数据来源：各校官网、年报</a:t>
            </a:r>
            <a:endParaRPr kumimoji="1" lang="en-US" altLang="zh-CN" sz="1100" dirty="0">
              <a:latin typeface="Microsoft YaHei Light" panose="020B0502040204020203" pitchFamily="34" charset="-122"/>
              <a:ea typeface="Microsoft YaHei Light" panose="020B0502040204020203" pitchFamily="34" charset="-122"/>
              <a:cs typeface="楷体"/>
            </a:endParaRPr>
          </a:p>
        </p:txBody>
      </p:sp>
      <p:sp>
        <p:nvSpPr>
          <p:cNvPr id="4" name="文本框 3">
            <a:extLst>
              <a:ext uri="{FF2B5EF4-FFF2-40B4-BE49-F238E27FC236}">
                <a16:creationId xmlns:a16="http://schemas.microsoft.com/office/drawing/2014/main" id="{E4408225-E396-5EF4-5853-33E375EEA5C4}"/>
              </a:ext>
            </a:extLst>
          </p:cNvPr>
          <p:cNvSpPr txBox="1"/>
          <p:nvPr/>
        </p:nvSpPr>
        <p:spPr>
          <a:xfrm>
            <a:off x="6772311" y="1062967"/>
            <a:ext cx="5215798" cy="4732065"/>
          </a:xfrm>
          <a:prstGeom prst="rect">
            <a:avLst/>
          </a:prstGeom>
          <a:noFill/>
        </p:spPr>
        <p:txBody>
          <a:bodyPr wrap="square" rtlCol="0">
            <a:spAutoFit/>
          </a:bodyPr>
          <a:lstStyle/>
          <a:p>
            <a:r>
              <a:rPr lang="en-US" altLang="zh-CN" sz="1400" b="1" dirty="0">
                <a:solidFill>
                  <a:srgbClr val="ECA235"/>
                </a:solidFill>
                <a:latin typeface="+mn-lt"/>
                <a:ea typeface="Microsoft YaHei" panose="020B0503020204020204" pitchFamily="34" charset="-122"/>
              </a:rPr>
              <a:t>DFG</a:t>
            </a:r>
            <a:r>
              <a:rPr lang="zh-CN" altLang="en-US" sz="1400" b="1" dirty="0">
                <a:solidFill>
                  <a:srgbClr val="ECA235"/>
                </a:solidFill>
                <a:latin typeface="+mn-lt"/>
                <a:ea typeface="Microsoft YaHei" panose="020B0503020204020204" pitchFamily="34" charset="-122"/>
              </a:rPr>
              <a:t>经费研究项目</a:t>
            </a:r>
            <a:endParaRPr lang="en-US" altLang="zh-CN" sz="1400" b="1" dirty="0">
              <a:solidFill>
                <a:srgbClr val="ECA235"/>
              </a:solidFill>
              <a:latin typeface="+mn-lt"/>
              <a:ea typeface="Microsoft YaHei" panose="020B0503020204020204" pitchFamily="34" charset="-122"/>
            </a:endParaRPr>
          </a:p>
          <a:p>
            <a:pPr marL="171450" indent="-171450">
              <a:spcAft>
                <a:spcPts val="300"/>
              </a:spcAft>
              <a:buClr>
                <a:srgbClr val="F6A800"/>
              </a:buClr>
              <a:buFont typeface="Arial" panose="020B0604020202020204" pitchFamily="34" charset="0"/>
              <a:buChar char="•"/>
            </a:pPr>
            <a:r>
              <a:rPr lang="en-US" altLang="zh-CN" sz="1300" dirty="0">
                <a:latin typeface="+mn-lt"/>
                <a:ea typeface="Microsoft YaHei" panose="020B0503020204020204" pitchFamily="34" charset="-122"/>
              </a:rPr>
              <a:t>Reliable AI for Marine Robotics </a:t>
            </a:r>
          </a:p>
          <a:p>
            <a:pPr marL="171450" indent="-171450">
              <a:spcAft>
                <a:spcPts val="300"/>
              </a:spcAft>
              <a:buClr>
                <a:srgbClr val="F6A800"/>
              </a:buClr>
              <a:buFont typeface="Arial" panose="020B0604020202020204" pitchFamily="34" charset="0"/>
              <a:buChar char="•"/>
            </a:pPr>
            <a:r>
              <a:rPr lang="en-US" altLang="zh-CN" sz="1300" dirty="0">
                <a:latin typeface="+mn-lt"/>
                <a:ea typeface="Microsoft YaHei" panose="020B0503020204020204" pitchFamily="34" charset="-122"/>
              </a:rPr>
              <a:t>Simulation in Multiscale Physical and Biological Systems </a:t>
            </a:r>
          </a:p>
          <a:p>
            <a:pPr marL="171450" indent="-171450">
              <a:spcAft>
                <a:spcPts val="300"/>
              </a:spcAft>
              <a:buClr>
                <a:srgbClr val="F6A800"/>
              </a:buClr>
              <a:buFont typeface="Arial" panose="020B0604020202020204" pitchFamily="34" charset="0"/>
              <a:buChar char="•"/>
            </a:pPr>
            <a:r>
              <a:rPr lang="en-US" altLang="zh-CN" sz="1300" dirty="0">
                <a:latin typeface="+mn-lt"/>
                <a:ea typeface="Microsoft YaHei" panose="020B0503020204020204" pitchFamily="34" charset="-122"/>
              </a:rPr>
              <a:t>Automatic Generation of Chemical Models </a:t>
            </a:r>
          </a:p>
          <a:p>
            <a:pPr marL="171450" indent="-171450">
              <a:spcAft>
                <a:spcPts val="300"/>
              </a:spcAft>
              <a:buClr>
                <a:srgbClr val="F6A800"/>
              </a:buClr>
              <a:buFont typeface="Arial" panose="020B0604020202020204" pitchFamily="34" charset="0"/>
              <a:buChar char="•"/>
            </a:pPr>
            <a:r>
              <a:rPr lang="en-US" altLang="zh-CN" sz="1300" dirty="0">
                <a:latin typeface="+mn-lt"/>
                <a:ea typeface="Microsoft YaHei" panose="020B0503020204020204" pitchFamily="34" charset="-122"/>
              </a:rPr>
              <a:t>Sustainable Product, Energy and Resource Recovery from Wastewater</a:t>
            </a:r>
          </a:p>
          <a:p>
            <a:endParaRPr lang="en-US" altLang="zh-CN" sz="1200" dirty="0">
              <a:latin typeface="+mn-lt"/>
              <a:ea typeface="Microsoft YaHei" panose="020B0503020204020204" pitchFamily="34" charset="-122"/>
            </a:endParaRPr>
          </a:p>
          <a:p>
            <a:r>
              <a:rPr lang="zh-CN" altLang="en-US" sz="1400" b="1" dirty="0">
                <a:solidFill>
                  <a:srgbClr val="ECA235"/>
                </a:solidFill>
                <a:latin typeface="+mn-lt"/>
                <a:ea typeface="Microsoft YaHei" panose="020B0503020204020204" pitchFamily="34" charset="-122"/>
              </a:rPr>
              <a:t>欧盟经费研究项目</a:t>
            </a:r>
            <a:endParaRPr lang="en-US" altLang="zh-CN" sz="1400" b="1" dirty="0">
              <a:solidFill>
                <a:srgbClr val="ECA235"/>
              </a:solidFill>
              <a:latin typeface="+mn-lt"/>
              <a:ea typeface="Microsoft YaHei" panose="020B0503020204020204" pitchFamily="34" charset="-122"/>
            </a:endParaRPr>
          </a:p>
          <a:p>
            <a:pPr marL="171450" indent="-171450">
              <a:spcAft>
                <a:spcPts val="300"/>
              </a:spcAft>
              <a:buClr>
                <a:srgbClr val="ECA235"/>
              </a:buClr>
              <a:buFont typeface="Arial" panose="020B0604020202020204" pitchFamily="34" charset="0"/>
              <a:buChar char="•"/>
            </a:pPr>
            <a:r>
              <a:rPr lang="en-US" altLang="zh-CN" sz="1300" dirty="0">
                <a:latin typeface="+mn-lt"/>
                <a:ea typeface="Microsoft YaHei" panose="020B0503020204020204" pitchFamily="34" charset="-122"/>
              </a:rPr>
              <a:t>Advancing Sustainability of Process Industries through Digital and HORIZON 2020 2020 2023 Circular Water Use Innovations </a:t>
            </a:r>
          </a:p>
          <a:p>
            <a:pPr marL="171450" indent="-171450">
              <a:spcAft>
                <a:spcPts val="300"/>
              </a:spcAft>
              <a:buClr>
                <a:srgbClr val="ECA235"/>
              </a:buClr>
              <a:buFont typeface="Arial" panose="020B0604020202020204" pitchFamily="34" charset="0"/>
              <a:buChar char="•"/>
            </a:pPr>
            <a:r>
              <a:rPr lang="en-US" altLang="zh-CN" sz="1300" dirty="0" err="1">
                <a:latin typeface="+mn-lt"/>
                <a:ea typeface="Microsoft YaHei" panose="020B0503020204020204" pitchFamily="34" charset="-122"/>
              </a:rPr>
              <a:t>PLATform</a:t>
            </a:r>
            <a:r>
              <a:rPr lang="en-US" altLang="zh-CN" sz="1300" dirty="0">
                <a:latin typeface="+mn-lt"/>
                <a:ea typeface="Microsoft YaHei" panose="020B0503020204020204" pitchFamily="34" charset="-122"/>
              </a:rPr>
              <a:t> for Operation of distribution Networks </a:t>
            </a:r>
          </a:p>
          <a:p>
            <a:pPr marL="171450" indent="-171450">
              <a:spcAft>
                <a:spcPts val="300"/>
              </a:spcAft>
              <a:buClr>
                <a:srgbClr val="ECA235"/>
              </a:buClr>
              <a:buFont typeface="Arial" panose="020B0604020202020204" pitchFamily="34" charset="0"/>
              <a:buChar char="•"/>
            </a:pPr>
            <a:r>
              <a:rPr lang="en-US" altLang="zh-CN" sz="1300" dirty="0">
                <a:latin typeface="+mn-lt"/>
                <a:ea typeface="Microsoft YaHei" panose="020B0503020204020204" pitchFamily="34" charset="-122"/>
              </a:rPr>
              <a:t>Integrated Planning of Multi-Energy Systems </a:t>
            </a:r>
          </a:p>
          <a:p>
            <a:pPr marL="171450" indent="-171450">
              <a:spcAft>
                <a:spcPts val="300"/>
              </a:spcAft>
              <a:buClr>
                <a:srgbClr val="ECA235"/>
              </a:buClr>
              <a:buFont typeface="Arial" panose="020B0604020202020204" pitchFamily="34" charset="0"/>
              <a:buChar char="•"/>
            </a:pPr>
            <a:r>
              <a:rPr lang="en-US" altLang="zh-CN" sz="1300" dirty="0">
                <a:latin typeface="+mn-lt"/>
                <a:ea typeface="Microsoft YaHei" panose="020B0503020204020204" pitchFamily="34" charset="-122"/>
              </a:rPr>
              <a:t>Controlling Fluid Resistances at Membranes 2016 - 2021 </a:t>
            </a:r>
          </a:p>
          <a:p>
            <a:pPr>
              <a:spcAft>
                <a:spcPts val="300"/>
              </a:spcAft>
            </a:pPr>
            <a:endParaRPr lang="en-US" altLang="zh-CN" sz="1200" dirty="0">
              <a:latin typeface="+mn-lt"/>
              <a:ea typeface="Microsoft YaHei" panose="020B0503020204020204" pitchFamily="34" charset="-122"/>
            </a:endParaRPr>
          </a:p>
          <a:p>
            <a:r>
              <a:rPr lang="zh-CN" altLang="en-US" sz="1400" b="1" dirty="0">
                <a:solidFill>
                  <a:srgbClr val="ECA235"/>
                </a:solidFill>
                <a:latin typeface="+mn-lt"/>
                <a:ea typeface="Microsoft YaHei" panose="020B0503020204020204" pitchFamily="34" charset="-122"/>
              </a:rPr>
              <a:t>工业界经费研究项目</a:t>
            </a:r>
            <a:endParaRPr lang="en-US" altLang="zh-CN" sz="1400" b="1" dirty="0">
              <a:solidFill>
                <a:srgbClr val="ECA235"/>
              </a:solidFill>
              <a:latin typeface="+mn-lt"/>
              <a:ea typeface="Microsoft YaHei" panose="020B0503020204020204" pitchFamily="34" charset="-122"/>
            </a:endParaRPr>
          </a:p>
          <a:p>
            <a:pPr marL="171450" indent="-171450">
              <a:spcAft>
                <a:spcPts val="300"/>
              </a:spcAft>
              <a:buClr>
                <a:srgbClr val="F6A800"/>
              </a:buClr>
              <a:buFont typeface="Arial" panose="020B0604020202020204" pitchFamily="34" charset="0"/>
              <a:buChar char="•"/>
            </a:pPr>
            <a:r>
              <a:rPr lang="en-US" altLang="zh-CN" sz="1300" dirty="0">
                <a:latin typeface="+mn-lt"/>
                <a:ea typeface="Microsoft YaHei" panose="020B0503020204020204" pitchFamily="34" charset="-122"/>
              </a:rPr>
              <a:t>Deutsche Post AG : Optimization of Distribution Networks Faculty of Economics</a:t>
            </a:r>
          </a:p>
          <a:p>
            <a:pPr marL="171450" indent="-171450">
              <a:spcAft>
                <a:spcPts val="300"/>
              </a:spcAft>
              <a:buClr>
                <a:srgbClr val="F6A800"/>
              </a:buClr>
              <a:buFont typeface="Arial" panose="020B0604020202020204" pitchFamily="34" charset="0"/>
              <a:buChar char="•"/>
            </a:pPr>
            <a:r>
              <a:rPr lang="en-US" altLang="zh-CN" sz="1300" dirty="0">
                <a:latin typeface="+mn-lt"/>
                <a:ea typeface="Microsoft YaHei" panose="020B0503020204020204" pitchFamily="34" charset="-122"/>
              </a:rPr>
              <a:t>Robert Bosch GmbH</a:t>
            </a:r>
            <a:r>
              <a:rPr lang="zh-CN" altLang="en-US" sz="1300" dirty="0">
                <a:latin typeface="+mn-lt"/>
                <a:ea typeface="Microsoft YaHei" panose="020B0503020204020204" pitchFamily="34" charset="-122"/>
              </a:rPr>
              <a:t>：</a:t>
            </a:r>
            <a:r>
              <a:rPr lang="en-US" altLang="zh-CN" sz="1300" dirty="0">
                <a:latin typeface="+mn-lt"/>
                <a:ea typeface="Microsoft YaHei" panose="020B0503020204020204" pitchFamily="34" charset="-122"/>
              </a:rPr>
              <a:t>Production Engineering of E-Mobility Components Faculty of Mechanical Engineering </a:t>
            </a:r>
          </a:p>
          <a:p>
            <a:pPr marL="171450" indent="-171450">
              <a:spcAft>
                <a:spcPts val="300"/>
              </a:spcAft>
              <a:buClr>
                <a:srgbClr val="F6A800"/>
              </a:buClr>
              <a:buFont typeface="Arial" panose="020B0604020202020204" pitchFamily="34" charset="0"/>
              <a:buChar char="•"/>
            </a:pPr>
            <a:r>
              <a:rPr lang="en-US" altLang="zh-CN" sz="1300" dirty="0">
                <a:latin typeface="+mn-lt"/>
                <a:ea typeface="Microsoft YaHei" panose="020B0503020204020204" pitchFamily="34" charset="-122"/>
              </a:rPr>
              <a:t>Volkswagen AG </a:t>
            </a:r>
            <a:r>
              <a:rPr lang="zh-CN" altLang="en-US" sz="1300" dirty="0">
                <a:latin typeface="+mn-lt"/>
                <a:ea typeface="Microsoft YaHei" panose="020B0503020204020204" pitchFamily="34" charset="-122"/>
              </a:rPr>
              <a:t>：</a:t>
            </a:r>
            <a:r>
              <a:rPr lang="en-US" altLang="zh-CN" sz="1300" dirty="0">
                <a:latin typeface="+mn-lt"/>
                <a:ea typeface="Microsoft YaHei" panose="020B0503020204020204" pitchFamily="34" charset="-122"/>
              </a:rPr>
              <a:t>Robust planning in medical care</a:t>
            </a:r>
            <a:r>
              <a:rPr lang="zh-CN" altLang="en-US" sz="1300" dirty="0">
                <a:latin typeface="+mn-lt"/>
                <a:ea typeface="Microsoft YaHei" panose="020B0503020204020204" pitchFamily="34" charset="-122"/>
              </a:rPr>
              <a:t> </a:t>
            </a:r>
            <a:r>
              <a:rPr lang="en-US" altLang="zh-CN" sz="1300" dirty="0">
                <a:latin typeface="+mn-lt"/>
                <a:ea typeface="Microsoft YaHei" panose="020B0503020204020204" pitchFamily="34" charset="-122"/>
              </a:rPr>
              <a:t>Faculty of Mathematics, Informatics and Natural Sciences</a:t>
            </a:r>
            <a:endParaRPr lang="en-US" altLang="zh-CN" sz="1300" dirty="0"/>
          </a:p>
        </p:txBody>
      </p:sp>
      <p:sp>
        <p:nvSpPr>
          <p:cNvPr id="3" name="文本框 28">
            <a:extLst>
              <a:ext uri="{FF2B5EF4-FFF2-40B4-BE49-F238E27FC236}">
                <a16:creationId xmlns:a16="http://schemas.microsoft.com/office/drawing/2014/main" id="{32D392C7-07D2-66AA-BA4B-319A46AC9B52}"/>
              </a:ext>
            </a:extLst>
          </p:cNvPr>
          <p:cNvSpPr txBox="1"/>
          <p:nvPr/>
        </p:nvSpPr>
        <p:spPr>
          <a:xfrm>
            <a:off x="383999" y="1062967"/>
            <a:ext cx="5895445" cy="1169551"/>
          </a:xfrm>
          <a:prstGeom prst="rect">
            <a:avLst/>
          </a:prstGeom>
          <a:noFill/>
        </p:spPr>
        <p:txBody>
          <a:bodyPr wrap="square" rtlCol="0">
            <a:spAutoFit/>
          </a:bodyPr>
          <a:lstStyle/>
          <a:p>
            <a:pPr marL="285750" indent="-285750">
              <a:spcAft>
                <a:spcPts val="1200"/>
              </a:spcAft>
              <a:buClr>
                <a:srgbClr val="0070C0"/>
              </a:buClr>
              <a:buSzPct val="70000"/>
              <a:buFont typeface="Wingdings 3" panose="05040102010807070707" pitchFamily="18" charset="2"/>
              <a:buChar char="u"/>
            </a:pPr>
            <a:r>
              <a:rPr kumimoji="1" lang="zh-CN" altLang="en-US" sz="1500" dirty="0">
                <a:latin typeface="Microsoft YaHei Light" panose="020B0502040204020203" pitchFamily="34" charset="-122"/>
                <a:ea typeface="Microsoft YaHei Light" panose="020B0502040204020203" pitchFamily="34" charset="-122"/>
                <a:cs typeface="楷体"/>
              </a:rPr>
              <a:t>根据德国联邦统计局数据，亚琛</a:t>
            </a:r>
            <a:r>
              <a:rPr kumimoji="1" lang="zh-CN" altLang="en-US" sz="1500" dirty="0">
                <a:latin typeface="Microsoft YaHei Light" panose="020B0502040204020203" pitchFamily="34" charset="-122"/>
                <a:ea typeface="Microsoft YaHei Light" panose="020B0502040204020203" pitchFamily="34" charset="-122"/>
              </a:rPr>
              <a:t>工大的第三方科研经费</a:t>
            </a:r>
            <a:r>
              <a:rPr lang="zh-CN" altLang="en-US" sz="1500" b="1" dirty="0">
                <a:solidFill>
                  <a:srgbClr val="ECA235"/>
                </a:solidFill>
                <a:latin typeface="+mn-lt"/>
                <a:ea typeface="Microsoft YaHei" panose="020B0503020204020204" pitchFamily="34" charset="-122"/>
              </a:rPr>
              <a:t>常年位居全德高校第一</a:t>
            </a:r>
            <a:endParaRPr lang="en-US" altLang="zh-CN" sz="1500" b="1" dirty="0">
              <a:solidFill>
                <a:srgbClr val="ECA235"/>
              </a:solidFill>
              <a:latin typeface="+mn-lt"/>
              <a:ea typeface="Microsoft YaHei" panose="020B0503020204020204" pitchFamily="34" charset="-122"/>
            </a:endParaRPr>
          </a:p>
          <a:p>
            <a:pPr marL="285750" indent="-285750">
              <a:spcAft>
                <a:spcPts val="1200"/>
              </a:spcAft>
              <a:buClr>
                <a:srgbClr val="0070C0"/>
              </a:buClr>
              <a:buSzPct val="70000"/>
              <a:buFont typeface="Wingdings 3" panose="05040102010807070707" pitchFamily="18" charset="2"/>
              <a:buChar char="u"/>
            </a:pPr>
            <a:r>
              <a:rPr kumimoji="1" lang="zh-CN" altLang="en-US" sz="1500" dirty="0">
                <a:latin typeface="Microsoft YaHei Light" panose="020B0502040204020203" pitchFamily="34" charset="-122"/>
                <a:ea typeface="Microsoft YaHei Light" panose="020B0502040204020203" pitchFamily="34" charset="-122"/>
                <a:cs typeface="楷体"/>
              </a:rPr>
              <a:t>德国高校第三方科研经费主要来源：</a:t>
            </a:r>
            <a:r>
              <a:rPr kumimoji="1" lang="en-US" altLang="zh-CN" sz="1500" dirty="0">
                <a:latin typeface="Microsoft YaHei Light" panose="020B0502040204020203" pitchFamily="34" charset="-122"/>
                <a:ea typeface="Microsoft YaHei Light" panose="020B0502040204020203" pitchFamily="34" charset="-122"/>
                <a:cs typeface="楷体"/>
              </a:rPr>
              <a:t>DFG(</a:t>
            </a:r>
            <a:r>
              <a:rPr kumimoji="1" lang="zh-CN" altLang="en-US" sz="1500" dirty="0">
                <a:latin typeface="Microsoft YaHei Light" panose="020B0502040204020203" pitchFamily="34" charset="-122"/>
                <a:ea typeface="Microsoft YaHei Light" panose="020B0502040204020203" pitchFamily="34" charset="-122"/>
                <a:cs typeface="楷体"/>
              </a:rPr>
              <a:t>德国科学基金会</a:t>
            </a:r>
            <a:r>
              <a:rPr kumimoji="1" lang="en-US" altLang="zh-CN" sz="1500" dirty="0">
                <a:latin typeface="Microsoft YaHei Light" panose="020B0502040204020203" pitchFamily="34" charset="-122"/>
                <a:ea typeface="Microsoft YaHei Light" panose="020B0502040204020203" pitchFamily="34" charset="-122"/>
                <a:cs typeface="楷体"/>
              </a:rPr>
              <a:t>)</a:t>
            </a:r>
            <a:r>
              <a:rPr kumimoji="1" lang="zh-CN" altLang="en-US" sz="1500" dirty="0">
                <a:latin typeface="Microsoft YaHei Light" panose="020B0502040204020203" pitchFamily="34" charset="-122"/>
                <a:ea typeface="Microsoft YaHei Light" panose="020B0502040204020203" pitchFamily="34" charset="-122"/>
                <a:cs typeface="楷体"/>
              </a:rPr>
              <a:t>、欧盟、工业界、德国联邦政府、其他基金会等</a:t>
            </a:r>
            <a:endParaRPr kumimoji="1" lang="en-US" altLang="zh-CN" sz="1500" dirty="0">
              <a:latin typeface="Microsoft YaHei Light" panose="020B0502040204020203" pitchFamily="34" charset="-122"/>
              <a:ea typeface="Microsoft YaHei Light" panose="020B0502040204020203" pitchFamily="34" charset="-122"/>
              <a:cs typeface="楷体"/>
            </a:endParaRPr>
          </a:p>
        </p:txBody>
      </p:sp>
    </p:spTree>
    <p:extLst>
      <p:ext uri="{BB962C8B-B14F-4D97-AF65-F5344CB8AC3E}">
        <p14:creationId xmlns:p14="http://schemas.microsoft.com/office/powerpoint/2010/main" val="34862262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ctrTitle"/>
          </p:nvPr>
        </p:nvSpPr>
        <p:spPr>
          <a:xfrm>
            <a:off x="354000" y="1657421"/>
            <a:ext cx="11484000" cy="540000"/>
          </a:xfrm>
        </p:spPr>
        <p:txBody>
          <a:bodyPr/>
          <a:lstStyle/>
          <a:p>
            <a:r>
              <a:rPr lang="zh-CN" altLang="en-US" dirty="0">
                <a:solidFill>
                  <a:schemeClr val="bg1"/>
                </a:solidFill>
                <a:latin typeface="Microsoft YaHei" panose="020B0503020204020204" pitchFamily="34" charset="-122"/>
                <a:ea typeface="Microsoft YaHei" panose="020B0503020204020204" pitchFamily="34" charset="-122"/>
                <a:cs typeface="楷体"/>
              </a:rPr>
              <a:t>亚琛工大校际联合培养合作情况</a:t>
            </a:r>
            <a:endParaRPr lang="de-DE" sz="2400" b="0" dirty="0">
              <a:solidFill>
                <a:schemeClr val="bg1"/>
              </a:solidFill>
              <a:latin typeface="Microsoft YaHei" panose="020B0503020204020204" pitchFamily="34" charset="-122"/>
              <a:ea typeface="Microsoft YaHei" panose="020B0503020204020204" pitchFamily="34" charset="-122"/>
              <a:cs typeface="楷体"/>
            </a:endParaRPr>
          </a:p>
        </p:txBody>
      </p:sp>
      <p:pic>
        <p:nvPicPr>
          <p:cNvPr id="4" name="Picture 3" descr="A picture containing indoor, automaton&#10;&#10;Description automatically generated">
            <a:extLst>
              <a:ext uri="{FF2B5EF4-FFF2-40B4-BE49-F238E27FC236}">
                <a16:creationId xmlns:a16="http://schemas.microsoft.com/office/drawing/2014/main" id="{8822760D-5793-EC4D-B4E1-2AFD6FDEB174}"/>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354000" y="3090260"/>
            <a:ext cx="3748919" cy="2110318"/>
          </a:xfrm>
          <a:prstGeom prst="rect">
            <a:avLst/>
          </a:prstGeom>
        </p:spPr>
      </p:pic>
      <p:pic>
        <p:nvPicPr>
          <p:cNvPr id="5" name="Picture 4" descr="A picture containing text, person, indoor, appliance&#10;&#10;Description automatically generated">
            <a:extLst>
              <a:ext uri="{FF2B5EF4-FFF2-40B4-BE49-F238E27FC236}">
                <a16:creationId xmlns:a16="http://schemas.microsoft.com/office/drawing/2014/main" id="{3CD371EC-39A8-544C-8E78-C61CB95AF8D0}"/>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4220973" y="3090260"/>
            <a:ext cx="3748919" cy="2110319"/>
          </a:xfrm>
          <a:prstGeom prst="rect">
            <a:avLst/>
          </a:prstGeom>
        </p:spPr>
      </p:pic>
      <p:pic>
        <p:nvPicPr>
          <p:cNvPr id="6" name="Picture 5" descr="A picture containing person, indoor&#10;&#10;Description automatically generated">
            <a:extLst>
              <a:ext uri="{FF2B5EF4-FFF2-40B4-BE49-F238E27FC236}">
                <a16:creationId xmlns:a16="http://schemas.microsoft.com/office/drawing/2014/main" id="{8850DFCD-F9DD-DD4E-B09E-979E24558509}"/>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8087946" y="3090260"/>
            <a:ext cx="3749487" cy="2110638"/>
          </a:xfrm>
          <a:prstGeom prst="rect">
            <a:avLst/>
          </a:prstGeom>
        </p:spPr>
      </p:pic>
    </p:spTree>
    <p:extLst>
      <p:ext uri="{BB962C8B-B14F-4D97-AF65-F5344CB8AC3E}">
        <p14:creationId xmlns:p14="http://schemas.microsoft.com/office/powerpoint/2010/main" val="39877381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标题 2">
            <a:extLst>
              <a:ext uri="{FF2B5EF4-FFF2-40B4-BE49-F238E27FC236}">
                <a16:creationId xmlns:a16="http://schemas.microsoft.com/office/drawing/2014/main" id="{547FB26D-8D10-014F-A24C-66A7C4B34213}"/>
              </a:ext>
            </a:extLst>
          </p:cNvPr>
          <p:cNvSpPr>
            <a:spLocks noGrp="1"/>
          </p:cNvSpPr>
          <p:nvPr/>
        </p:nvSpPr>
        <p:spPr>
          <a:xfrm>
            <a:off x="378064" y="197433"/>
            <a:ext cx="11484000" cy="543600"/>
          </a:xfrm>
          <a:prstGeom prst="rect">
            <a:avLst/>
          </a:prstGeom>
        </p:spPr>
        <p:txBody>
          <a:bodyPr lIns="0" tIns="0" rIns="0" bIns="0" anchor="b" anchorCtr="0"/>
          <a:lstStyle>
            <a:lvl1pPr algn="l" rtl="0" eaLnBrk="1" fontAlgn="base" hangingPunct="1">
              <a:lnSpc>
                <a:spcPct val="90000"/>
              </a:lnSpc>
              <a:spcBef>
                <a:spcPct val="0"/>
              </a:spcBef>
              <a:spcAft>
                <a:spcPct val="0"/>
              </a:spcAft>
              <a:defRPr sz="2000" b="1" kern="1200">
                <a:solidFill>
                  <a:schemeClr val="tx2"/>
                </a:solidFill>
                <a:latin typeface="Arial" panose="020B0604020202020204" pitchFamily="34" charset="0"/>
                <a:ea typeface="ＭＳ Ｐゴシック" charset="0"/>
                <a:cs typeface="Arial" panose="020B0604020202020204" pitchFamily="34" charset="0"/>
              </a:defRPr>
            </a:lvl1pPr>
            <a:lvl2pPr algn="l" rtl="0" eaLnBrk="1" fontAlgn="base" hangingPunct="1">
              <a:lnSpc>
                <a:spcPct val="90000"/>
              </a:lnSpc>
              <a:spcBef>
                <a:spcPct val="0"/>
              </a:spcBef>
              <a:spcAft>
                <a:spcPct val="0"/>
              </a:spcAft>
              <a:defRPr sz="4400">
                <a:solidFill>
                  <a:schemeClr val="tx1"/>
                </a:solidFill>
                <a:latin typeface="Arial" panose="020B0604020202020204" pitchFamily="34" charset="0"/>
                <a:ea typeface="ＭＳ Ｐゴシック" charset="0"/>
                <a:cs typeface="Arial" panose="020B0604020202020204" pitchFamily="34" charset="0"/>
              </a:defRPr>
            </a:lvl2pPr>
            <a:lvl3pPr algn="l" rtl="0" eaLnBrk="1" fontAlgn="base" hangingPunct="1">
              <a:lnSpc>
                <a:spcPct val="90000"/>
              </a:lnSpc>
              <a:spcBef>
                <a:spcPct val="0"/>
              </a:spcBef>
              <a:spcAft>
                <a:spcPct val="0"/>
              </a:spcAft>
              <a:defRPr sz="4400">
                <a:solidFill>
                  <a:schemeClr val="tx1"/>
                </a:solidFill>
                <a:latin typeface="Arial" panose="020B0604020202020204" pitchFamily="34" charset="0"/>
                <a:ea typeface="ＭＳ Ｐゴシック" charset="0"/>
                <a:cs typeface="Arial" panose="020B0604020202020204" pitchFamily="34" charset="0"/>
              </a:defRPr>
            </a:lvl3pPr>
            <a:lvl4pPr algn="l" rtl="0" eaLnBrk="1" fontAlgn="base" hangingPunct="1">
              <a:lnSpc>
                <a:spcPct val="90000"/>
              </a:lnSpc>
              <a:spcBef>
                <a:spcPct val="0"/>
              </a:spcBef>
              <a:spcAft>
                <a:spcPct val="0"/>
              </a:spcAft>
              <a:defRPr sz="4400">
                <a:solidFill>
                  <a:schemeClr val="tx1"/>
                </a:solidFill>
                <a:latin typeface="Arial" panose="020B0604020202020204" pitchFamily="34" charset="0"/>
                <a:ea typeface="ＭＳ Ｐゴシック" charset="0"/>
                <a:cs typeface="Arial" panose="020B0604020202020204" pitchFamily="34" charset="0"/>
              </a:defRPr>
            </a:lvl4pPr>
            <a:lvl5pPr algn="l" rtl="0" eaLnBrk="1" fontAlgn="base" hangingPunct="1">
              <a:lnSpc>
                <a:spcPct val="90000"/>
              </a:lnSpc>
              <a:spcBef>
                <a:spcPct val="0"/>
              </a:spcBef>
              <a:spcAft>
                <a:spcPct val="0"/>
              </a:spcAft>
              <a:defRPr sz="4400">
                <a:solidFill>
                  <a:schemeClr val="tx1"/>
                </a:solidFill>
                <a:latin typeface="Arial" panose="020B0604020202020204" pitchFamily="34" charset="0"/>
                <a:ea typeface="ＭＳ Ｐゴシック" charset="0"/>
                <a:cs typeface="Arial" panose="020B0604020202020204" pitchFamily="34" charset="0"/>
              </a:defRPr>
            </a:lvl5pPr>
            <a:lvl6pPr marL="457200" algn="l" rtl="0" eaLnBrk="1" fontAlgn="base" hangingPunct="1">
              <a:lnSpc>
                <a:spcPct val="90000"/>
              </a:lnSpc>
              <a:spcBef>
                <a:spcPct val="0"/>
              </a:spcBef>
              <a:spcAft>
                <a:spcPct val="0"/>
              </a:spcAft>
              <a:defRPr sz="4400">
                <a:solidFill>
                  <a:schemeClr val="tx1"/>
                </a:solidFill>
                <a:latin typeface="Arial" panose="020B0604020202020204" pitchFamily="34" charset="0"/>
                <a:cs typeface="Arial" panose="020B0604020202020204" pitchFamily="34" charset="0"/>
              </a:defRPr>
            </a:lvl6pPr>
            <a:lvl7pPr marL="914400" algn="l" rtl="0" eaLnBrk="1" fontAlgn="base" hangingPunct="1">
              <a:lnSpc>
                <a:spcPct val="90000"/>
              </a:lnSpc>
              <a:spcBef>
                <a:spcPct val="0"/>
              </a:spcBef>
              <a:spcAft>
                <a:spcPct val="0"/>
              </a:spcAft>
              <a:defRPr sz="4400">
                <a:solidFill>
                  <a:schemeClr val="tx1"/>
                </a:solidFill>
                <a:latin typeface="Arial" panose="020B0604020202020204" pitchFamily="34" charset="0"/>
                <a:cs typeface="Arial" panose="020B0604020202020204" pitchFamily="34" charset="0"/>
              </a:defRPr>
            </a:lvl7pPr>
            <a:lvl8pPr marL="1371600" algn="l" rtl="0" eaLnBrk="1" fontAlgn="base" hangingPunct="1">
              <a:lnSpc>
                <a:spcPct val="90000"/>
              </a:lnSpc>
              <a:spcBef>
                <a:spcPct val="0"/>
              </a:spcBef>
              <a:spcAft>
                <a:spcPct val="0"/>
              </a:spcAft>
              <a:defRPr sz="4400">
                <a:solidFill>
                  <a:schemeClr val="tx1"/>
                </a:solidFill>
                <a:latin typeface="Arial" panose="020B0604020202020204" pitchFamily="34" charset="0"/>
                <a:cs typeface="Arial" panose="020B0604020202020204" pitchFamily="34" charset="0"/>
              </a:defRPr>
            </a:lvl8pPr>
            <a:lvl9pPr marL="1828800" algn="l" rtl="0" eaLnBrk="1" fontAlgn="base" hangingPunct="1">
              <a:lnSpc>
                <a:spcPct val="90000"/>
              </a:lnSpc>
              <a:spcBef>
                <a:spcPct val="0"/>
              </a:spcBef>
              <a:spcAft>
                <a:spcPct val="0"/>
              </a:spcAft>
              <a:defRPr sz="4400">
                <a:solidFill>
                  <a:schemeClr val="tx1"/>
                </a:solidFill>
                <a:latin typeface="Arial" panose="020B0604020202020204" pitchFamily="34" charset="0"/>
                <a:cs typeface="Arial" panose="020B0604020202020204" pitchFamily="34" charset="0"/>
              </a:defRPr>
            </a:lvl9pPr>
          </a:lstStyle>
          <a:p>
            <a:r>
              <a:rPr kumimoji="1" lang="zh-CN" altLang="en-US" sz="2400" b="0" dirty="0">
                <a:latin typeface="Microsoft YaHei" panose="020B0503020204020204" pitchFamily="34" charset="-122"/>
                <a:ea typeface="Microsoft YaHei" panose="020B0503020204020204" pitchFamily="34" charset="-122"/>
              </a:rPr>
              <a:t>亚琛工大</a:t>
            </a:r>
            <a:r>
              <a:rPr kumimoji="1" lang="en-US" altLang="zh-CN" sz="2400" b="0" dirty="0">
                <a:latin typeface="Microsoft YaHei" panose="020B0503020204020204" pitchFamily="34" charset="-122"/>
                <a:ea typeface="Microsoft YaHei" panose="020B0503020204020204" pitchFamily="34" charset="-122"/>
              </a:rPr>
              <a:t>4+2</a:t>
            </a:r>
            <a:r>
              <a:rPr kumimoji="1" lang="zh-CN" altLang="en-US" sz="2400" b="0" dirty="0">
                <a:latin typeface="Microsoft YaHei" panose="020B0503020204020204" pitchFamily="34" charset="-122"/>
                <a:ea typeface="Microsoft YaHei" panose="020B0503020204020204" pitchFamily="34" charset="-122"/>
              </a:rPr>
              <a:t>项目部分</a:t>
            </a:r>
            <a:r>
              <a:rPr kumimoji="1" lang="zh-CN" altLang="en-US" sz="2400" b="0" dirty="0">
                <a:latin typeface="Microsoft YaHei" panose="020B0503020204020204" pitchFamily="34" charset="-122"/>
                <a:ea typeface="Microsoft YaHei" panose="020B0503020204020204" pitchFamily="34" charset="-122"/>
                <a:cs typeface="楷体"/>
              </a:rPr>
              <a:t>合作高校</a:t>
            </a:r>
          </a:p>
        </p:txBody>
      </p:sp>
      <p:sp>
        <p:nvSpPr>
          <p:cNvPr id="7" name="Textfeld 6">
            <a:extLst>
              <a:ext uri="{FF2B5EF4-FFF2-40B4-BE49-F238E27FC236}">
                <a16:creationId xmlns:a16="http://schemas.microsoft.com/office/drawing/2014/main" id="{0AEEBE00-922D-BA48-8067-4D1C85135B44}"/>
              </a:ext>
            </a:extLst>
          </p:cNvPr>
          <p:cNvSpPr txBox="1"/>
          <p:nvPr/>
        </p:nvSpPr>
        <p:spPr>
          <a:xfrm>
            <a:off x="987433" y="825702"/>
            <a:ext cx="2379234" cy="4621371"/>
          </a:xfrm>
          <a:prstGeom prst="rect">
            <a:avLst/>
          </a:prstGeom>
          <a:noFill/>
          <a:ln>
            <a:noFill/>
          </a:ln>
        </p:spPr>
        <p:style>
          <a:lnRef idx="2">
            <a:schemeClr val="accent4"/>
          </a:lnRef>
          <a:fillRef idx="1">
            <a:schemeClr val="lt1"/>
          </a:fillRef>
          <a:effectRef idx="0">
            <a:schemeClr val="accent4"/>
          </a:effectRef>
          <a:fontRef idx="minor">
            <a:schemeClr val="dk1"/>
          </a:fontRef>
        </p:style>
        <p:txBody>
          <a:bodyPr wrap="square" rtlCol="0">
            <a:noAutofit/>
          </a:bodyPr>
          <a:lstStyle/>
          <a:p>
            <a:pPr marL="285750" indent="-285750">
              <a:lnSpc>
                <a:spcPct val="150000"/>
              </a:lnSpc>
              <a:spcAft>
                <a:spcPts val="0"/>
              </a:spcAft>
              <a:buClr>
                <a:schemeClr val="accent5"/>
              </a:buClr>
              <a:buSzPct val="70000"/>
              <a:buFont typeface="Arial" panose="020B0604020202020204" pitchFamily="34" charset="0"/>
              <a:buChar char="•"/>
            </a:pPr>
            <a:r>
              <a:rPr lang="zh-CN" altLang="en-US" sz="1700" dirty="0">
                <a:solidFill>
                  <a:schemeClr val="tx2"/>
                </a:solidFill>
                <a:latin typeface="Microsoft YaHei Light" panose="020B0502040204020203" pitchFamily="34" charset="-122"/>
                <a:ea typeface="Microsoft YaHei Light" panose="020B0502040204020203" pitchFamily="34" charset="-122"/>
                <a:cs typeface="楷体"/>
              </a:rPr>
              <a:t>北京工业大学</a:t>
            </a:r>
            <a:endParaRPr lang="en-US" altLang="zh-CN" sz="1700" dirty="0">
              <a:solidFill>
                <a:schemeClr val="tx2"/>
              </a:solidFill>
              <a:latin typeface="Microsoft YaHei Light" panose="020B0502040204020203" pitchFamily="34" charset="-122"/>
              <a:ea typeface="Microsoft YaHei Light" panose="020B0502040204020203" pitchFamily="34" charset="-122"/>
              <a:cs typeface="楷体"/>
            </a:endParaRPr>
          </a:p>
          <a:p>
            <a:pPr marL="285750" indent="-285750">
              <a:lnSpc>
                <a:spcPct val="150000"/>
              </a:lnSpc>
              <a:spcAft>
                <a:spcPts val="0"/>
              </a:spcAft>
              <a:buClr>
                <a:schemeClr val="accent5"/>
              </a:buClr>
              <a:buSzPct val="70000"/>
              <a:buFont typeface="Arial" panose="020B0604020202020204" pitchFamily="34" charset="0"/>
              <a:buChar char="•"/>
            </a:pPr>
            <a:r>
              <a:rPr lang="zh-CN" altLang="en-US" sz="1700" dirty="0">
                <a:solidFill>
                  <a:srgbClr val="00549F"/>
                </a:solidFill>
                <a:latin typeface="Microsoft YaHei Light" panose="020B0502040204020203" pitchFamily="34" charset="-122"/>
                <a:ea typeface="Microsoft YaHei Light" panose="020B0502040204020203" pitchFamily="34" charset="-122"/>
                <a:cs typeface="楷体"/>
              </a:rPr>
              <a:t>北京交通大学</a:t>
            </a:r>
          </a:p>
          <a:p>
            <a:pPr marL="285750" indent="-285750">
              <a:lnSpc>
                <a:spcPct val="150000"/>
              </a:lnSpc>
              <a:spcAft>
                <a:spcPts val="0"/>
              </a:spcAft>
              <a:buClr>
                <a:schemeClr val="accent5"/>
              </a:buClr>
              <a:buSzPct val="70000"/>
              <a:buFont typeface="Arial" panose="020B0604020202020204" pitchFamily="34" charset="0"/>
              <a:buChar char="•"/>
            </a:pPr>
            <a:r>
              <a:rPr lang="zh-CN" altLang="en-US" sz="1700" dirty="0">
                <a:solidFill>
                  <a:schemeClr val="tx2"/>
                </a:solidFill>
                <a:latin typeface="Microsoft YaHei Light" panose="020B0502040204020203" pitchFamily="34" charset="-122"/>
                <a:ea typeface="Microsoft YaHei Light" panose="020B0502040204020203" pitchFamily="34" charset="-122"/>
                <a:cs typeface="楷体"/>
              </a:rPr>
              <a:t>北京科技大学</a:t>
            </a:r>
            <a:endParaRPr lang="en-US" altLang="zh-CN" sz="1700" dirty="0">
              <a:solidFill>
                <a:schemeClr val="tx2"/>
              </a:solidFill>
              <a:latin typeface="Microsoft YaHei Light" panose="020B0502040204020203" pitchFamily="34" charset="-122"/>
              <a:ea typeface="Microsoft YaHei Light" panose="020B0502040204020203" pitchFamily="34" charset="-122"/>
              <a:cs typeface="楷体"/>
            </a:endParaRPr>
          </a:p>
          <a:p>
            <a:pPr marL="285750" indent="-285750">
              <a:lnSpc>
                <a:spcPct val="150000"/>
              </a:lnSpc>
              <a:spcAft>
                <a:spcPts val="0"/>
              </a:spcAft>
              <a:buClr>
                <a:schemeClr val="accent5"/>
              </a:buClr>
              <a:buSzPct val="70000"/>
              <a:buFont typeface="Arial" panose="020B0604020202020204" pitchFamily="34" charset="0"/>
              <a:buChar char="•"/>
            </a:pPr>
            <a:r>
              <a:rPr lang="zh-CN" altLang="en-US" sz="1700" dirty="0">
                <a:solidFill>
                  <a:srgbClr val="00549F"/>
                </a:solidFill>
                <a:latin typeface="Microsoft YaHei Light" panose="020B0502040204020203" pitchFamily="34" charset="-122"/>
                <a:ea typeface="Microsoft YaHei Light" panose="020B0502040204020203" pitchFamily="34" charset="-122"/>
                <a:cs typeface="楷体"/>
              </a:rPr>
              <a:t>长安大学</a:t>
            </a:r>
            <a:endParaRPr lang="en-US" altLang="zh-CN" sz="1700" dirty="0">
              <a:solidFill>
                <a:srgbClr val="00549F"/>
              </a:solidFill>
              <a:latin typeface="Microsoft YaHei Light" panose="020B0502040204020203" pitchFamily="34" charset="-122"/>
              <a:ea typeface="Microsoft YaHei Light" panose="020B0502040204020203" pitchFamily="34" charset="-122"/>
              <a:cs typeface="楷体"/>
            </a:endParaRPr>
          </a:p>
          <a:p>
            <a:pPr marL="285750" indent="-285750">
              <a:lnSpc>
                <a:spcPct val="150000"/>
              </a:lnSpc>
              <a:spcAft>
                <a:spcPts val="0"/>
              </a:spcAft>
              <a:buClr>
                <a:schemeClr val="accent5"/>
              </a:buClr>
              <a:buSzPct val="70000"/>
              <a:buFont typeface="Arial" panose="020B0604020202020204" pitchFamily="34" charset="0"/>
              <a:buChar char="•"/>
            </a:pPr>
            <a:r>
              <a:rPr lang="zh-CN" altLang="en-US" sz="1700" dirty="0">
                <a:solidFill>
                  <a:srgbClr val="00549F"/>
                </a:solidFill>
                <a:latin typeface="Microsoft YaHei Light" panose="020B0502040204020203" pitchFamily="34" charset="-122"/>
                <a:ea typeface="Microsoft YaHei Light" panose="020B0502040204020203" pitchFamily="34" charset="-122"/>
                <a:cs typeface="楷体"/>
              </a:rPr>
              <a:t>大连理工大学</a:t>
            </a:r>
            <a:endParaRPr lang="en-US" altLang="zh-CN" sz="1700" dirty="0">
              <a:solidFill>
                <a:srgbClr val="00549F"/>
              </a:solidFill>
              <a:latin typeface="Microsoft YaHei Light" panose="020B0502040204020203" pitchFamily="34" charset="-122"/>
              <a:ea typeface="Microsoft YaHei Light" panose="020B0502040204020203" pitchFamily="34" charset="-122"/>
              <a:cs typeface="楷体"/>
            </a:endParaRPr>
          </a:p>
          <a:p>
            <a:pPr marL="285750" indent="-285750">
              <a:lnSpc>
                <a:spcPct val="150000"/>
              </a:lnSpc>
              <a:spcAft>
                <a:spcPts val="0"/>
              </a:spcAft>
              <a:buClr>
                <a:schemeClr val="accent5"/>
              </a:buClr>
              <a:buSzPct val="70000"/>
              <a:buFont typeface="Arial" panose="020B0604020202020204" pitchFamily="34" charset="0"/>
              <a:buChar char="•"/>
            </a:pPr>
            <a:r>
              <a:rPr lang="zh-CN" altLang="en-US" sz="1700" dirty="0">
                <a:solidFill>
                  <a:schemeClr val="tx2"/>
                </a:solidFill>
                <a:latin typeface="Microsoft YaHei Light" panose="020B0502040204020203" pitchFamily="34" charset="-122"/>
                <a:ea typeface="Microsoft YaHei Light" panose="020B0502040204020203" pitchFamily="34" charset="-122"/>
                <a:cs typeface="楷体"/>
              </a:rPr>
              <a:t>大连海事大学</a:t>
            </a:r>
            <a:endParaRPr lang="en-US" altLang="zh-CN" sz="1700" dirty="0">
              <a:solidFill>
                <a:schemeClr val="tx2"/>
              </a:solidFill>
              <a:latin typeface="Microsoft YaHei Light" panose="020B0502040204020203" pitchFamily="34" charset="-122"/>
              <a:ea typeface="Microsoft YaHei Light" panose="020B0502040204020203" pitchFamily="34" charset="-122"/>
              <a:cs typeface="楷体"/>
            </a:endParaRPr>
          </a:p>
          <a:p>
            <a:pPr marL="285750" indent="-285750">
              <a:lnSpc>
                <a:spcPct val="150000"/>
              </a:lnSpc>
              <a:spcAft>
                <a:spcPts val="0"/>
              </a:spcAft>
              <a:buClr>
                <a:schemeClr val="accent5"/>
              </a:buClr>
              <a:buSzPct val="70000"/>
              <a:buFont typeface="Arial" panose="020B0604020202020204" pitchFamily="34" charset="0"/>
              <a:buChar char="•"/>
            </a:pPr>
            <a:r>
              <a:rPr lang="zh-CN" altLang="en-US" sz="1700" dirty="0">
                <a:solidFill>
                  <a:srgbClr val="00549F"/>
                </a:solidFill>
                <a:latin typeface="Microsoft YaHei Light" panose="020B0502040204020203" pitchFamily="34" charset="-122"/>
                <a:ea typeface="Microsoft YaHei Light" panose="020B0502040204020203" pitchFamily="34" charset="-122"/>
                <a:cs typeface="楷体"/>
              </a:rPr>
              <a:t>电子科技大学</a:t>
            </a:r>
            <a:endParaRPr lang="en-US" altLang="zh-CN" sz="1700" dirty="0">
              <a:solidFill>
                <a:srgbClr val="00549F"/>
              </a:solidFill>
              <a:latin typeface="Microsoft YaHei Light" panose="020B0502040204020203" pitchFamily="34" charset="-122"/>
              <a:ea typeface="Microsoft YaHei Light" panose="020B0502040204020203" pitchFamily="34" charset="-122"/>
              <a:cs typeface="楷体"/>
            </a:endParaRPr>
          </a:p>
          <a:p>
            <a:pPr marL="285750" indent="-285750">
              <a:lnSpc>
                <a:spcPct val="150000"/>
              </a:lnSpc>
              <a:spcAft>
                <a:spcPts val="0"/>
              </a:spcAft>
              <a:buClr>
                <a:schemeClr val="accent5"/>
              </a:buClr>
              <a:buSzPct val="70000"/>
              <a:buFont typeface="Arial" panose="020B0604020202020204" pitchFamily="34" charset="0"/>
              <a:buChar char="•"/>
            </a:pPr>
            <a:r>
              <a:rPr lang="zh-CN" altLang="en-US" sz="1700" dirty="0">
                <a:solidFill>
                  <a:srgbClr val="00549F"/>
                </a:solidFill>
                <a:latin typeface="Microsoft YaHei Light" panose="020B0502040204020203" pitchFamily="34" charset="-122"/>
                <a:ea typeface="Microsoft YaHei Light" panose="020B0502040204020203" pitchFamily="34" charset="-122"/>
                <a:cs typeface="楷体"/>
              </a:rPr>
              <a:t>福州大学</a:t>
            </a:r>
          </a:p>
          <a:p>
            <a:pPr marL="285750" indent="-285750">
              <a:lnSpc>
                <a:spcPct val="150000"/>
              </a:lnSpc>
              <a:spcAft>
                <a:spcPts val="0"/>
              </a:spcAft>
              <a:buClr>
                <a:schemeClr val="accent5"/>
              </a:buClr>
              <a:buSzPct val="70000"/>
              <a:buFont typeface="Arial" panose="020B0604020202020204" pitchFamily="34" charset="0"/>
              <a:buChar char="•"/>
            </a:pPr>
            <a:r>
              <a:rPr lang="zh-CN" altLang="en-US" sz="1700" dirty="0">
                <a:solidFill>
                  <a:srgbClr val="00549F"/>
                </a:solidFill>
                <a:latin typeface="Microsoft YaHei Light" panose="020B0502040204020203" pitchFamily="34" charset="-122"/>
                <a:ea typeface="Microsoft YaHei Light" panose="020B0502040204020203" pitchFamily="34" charset="-122"/>
                <a:cs typeface="楷体"/>
              </a:rPr>
              <a:t>哈尔滨工业大学</a:t>
            </a:r>
            <a:endParaRPr lang="en-US" altLang="zh-CN" sz="1700" dirty="0">
              <a:solidFill>
                <a:srgbClr val="00549F"/>
              </a:solidFill>
              <a:latin typeface="Microsoft YaHei Light" panose="020B0502040204020203" pitchFamily="34" charset="-122"/>
              <a:ea typeface="Microsoft YaHei Light" panose="020B0502040204020203" pitchFamily="34" charset="-122"/>
              <a:cs typeface="楷体"/>
            </a:endParaRPr>
          </a:p>
          <a:p>
            <a:pPr marL="285750" indent="-285750">
              <a:lnSpc>
                <a:spcPct val="150000"/>
              </a:lnSpc>
              <a:spcAft>
                <a:spcPts val="0"/>
              </a:spcAft>
              <a:buClr>
                <a:schemeClr val="accent5"/>
              </a:buClr>
              <a:buSzPct val="70000"/>
              <a:buFont typeface="Arial" panose="020B0604020202020204" pitchFamily="34" charset="0"/>
              <a:buChar char="•"/>
            </a:pPr>
            <a:r>
              <a:rPr lang="zh-CN" altLang="en-US" sz="1700" dirty="0">
                <a:solidFill>
                  <a:srgbClr val="00549F"/>
                </a:solidFill>
                <a:latin typeface="Microsoft YaHei Light" panose="020B0502040204020203" pitchFamily="34" charset="-122"/>
                <a:ea typeface="Microsoft YaHei Light" panose="020B0502040204020203" pitchFamily="34" charset="-122"/>
                <a:cs typeface="楷体"/>
              </a:rPr>
              <a:t>河海大学</a:t>
            </a:r>
            <a:endParaRPr lang="en-US" altLang="zh-CN" sz="1700" dirty="0">
              <a:solidFill>
                <a:srgbClr val="00549F"/>
              </a:solidFill>
              <a:latin typeface="Microsoft YaHei Light" panose="020B0502040204020203" pitchFamily="34" charset="-122"/>
              <a:ea typeface="Microsoft YaHei Light" panose="020B0502040204020203" pitchFamily="34" charset="-122"/>
              <a:cs typeface="楷体"/>
            </a:endParaRPr>
          </a:p>
          <a:p>
            <a:pPr marL="285750" indent="-285750">
              <a:lnSpc>
                <a:spcPct val="150000"/>
              </a:lnSpc>
              <a:spcAft>
                <a:spcPts val="0"/>
              </a:spcAft>
              <a:buClr>
                <a:schemeClr val="accent5"/>
              </a:buClr>
              <a:buSzPct val="70000"/>
              <a:buFont typeface="Arial" panose="020B0604020202020204" pitchFamily="34" charset="0"/>
              <a:buChar char="•"/>
            </a:pPr>
            <a:r>
              <a:rPr lang="zh-CN" altLang="en-US" sz="1700" dirty="0">
                <a:solidFill>
                  <a:schemeClr val="tx2"/>
                </a:solidFill>
                <a:latin typeface="Microsoft YaHei Light" panose="020B0502040204020203" pitchFamily="34" charset="-122"/>
                <a:ea typeface="Microsoft YaHei Light" panose="020B0502040204020203" pitchFamily="34" charset="-122"/>
                <a:cs typeface="楷体"/>
              </a:rPr>
              <a:t>华南理工大学</a:t>
            </a:r>
            <a:endParaRPr lang="en-US" altLang="zh-CN" sz="1700" dirty="0">
              <a:solidFill>
                <a:schemeClr val="tx2"/>
              </a:solidFill>
              <a:latin typeface="Microsoft YaHei Light" panose="020B0502040204020203" pitchFamily="34" charset="-122"/>
              <a:ea typeface="Microsoft YaHei Light" panose="020B0502040204020203" pitchFamily="34" charset="-122"/>
              <a:cs typeface="楷体"/>
            </a:endParaRPr>
          </a:p>
          <a:p>
            <a:pPr marL="285750" indent="-285750">
              <a:lnSpc>
                <a:spcPct val="150000"/>
              </a:lnSpc>
              <a:spcAft>
                <a:spcPts val="0"/>
              </a:spcAft>
              <a:buClr>
                <a:schemeClr val="accent5"/>
              </a:buClr>
              <a:buSzPct val="70000"/>
              <a:buFont typeface="Arial" panose="020B0604020202020204" pitchFamily="34" charset="0"/>
              <a:buChar char="•"/>
            </a:pPr>
            <a:r>
              <a:rPr lang="zh-CN" altLang="en-US" sz="1700" dirty="0">
                <a:solidFill>
                  <a:schemeClr val="tx2"/>
                </a:solidFill>
                <a:latin typeface="Microsoft YaHei Light" panose="020B0502040204020203" pitchFamily="34" charset="-122"/>
                <a:ea typeface="Microsoft YaHei Light" panose="020B0502040204020203" pitchFamily="34" charset="-122"/>
                <a:cs typeface="楷体"/>
              </a:rPr>
              <a:t>华南农业大学</a:t>
            </a:r>
            <a:endParaRPr lang="en-US" altLang="zh-CN" sz="1700" dirty="0">
              <a:solidFill>
                <a:schemeClr val="tx2"/>
              </a:solidFill>
              <a:latin typeface="Microsoft YaHei Light" panose="020B0502040204020203" pitchFamily="34" charset="-122"/>
              <a:ea typeface="Microsoft YaHei Light" panose="020B0502040204020203" pitchFamily="34" charset="-122"/>
              <a:cs typeface="楷体"/>
            </a:endParaRPr>
          </a:p>
          <a:p>
            <a:pPr marL="285750" indent="-285750">
              <a:lnSpc>
                <a:spcPct val="150000"/>
              </a:lnSpc>
              <a:spcAft>
                <a:spcPts val="0"/>
              </a:spcAft>
              <a:buClr>
                <a:schemeClr val="accent5"/>
              </a:buClr>
              <a:buSzPct val="70000"/>
              <a:buFont typeface="Arial" panose="020B0604020202020204" pitchFamily="34" charset="0"/>
              <a:buChar char="•"/>
            </a:pPr>
            <a:r>
              <a:rPr lang="zh-CN" altLang="en-US" sz="1700" dirty="0">
                <a:solidFill>
                  <a:srgbClr val="00549F"/>
                </a:solidFill>
                <a:latin typeface="Microsoft YaHei Light" panose="020B0502040204020203" pitchFamily="34" charset="-122"/>
                <a:ea typeface="Microsoft YaHei Light" panose="020B0502040204020203" pitchFamily="34" charset="-122"/>
                <a:cs typeface="楷体"/>
              </a:rPr>
              <a:t>华中农业大学</a:t>
            </a:r>
            <a:endParaRPr lang="de-DE" altLang="zh-CN" sz="1700" dirty="0">
              <a:solidFill>
                <a:srgbClr val="00549F"/>
              </a:solidFill>
              <a:latin typeface="Microsoft YaHei Light" panose="020B0502040204020203" pitchFamily="34" charset="-122"/>
              <a:ea typeface="Microsoft YaHei Light" panose="020B0502040204020203" pitchFamily="34" charset="-122"/>
              <a:cs typeface="楷体"/>
            </a:endParaRPr>
          </a:p>
        </p:txBody>
      </p:sp>
      <p:sp>
        <p:nvSpPr>
          <p:cNvPr id="8" name="Textfeld 6">
            <a:extLst>
              <a:ext uri="{FF2B5EF4-FFF2-40B4-BE49-F238E27FC236}">
                <a16:creationId xmlns:a16="http://schemas.microsoft.com/office/drawing/2014/main" id="{287B31E0-95EC-A14C-A6D1-F61CEA7C9072}"/>
              </a:ext>
            </a:extLst>
          </p:cNvPr>
          <p:cNvSpPr txBox="1"/>
          <p:nvPr/>
        </p:nvSpPr>
        <p:spPr>
          <a:xfrm>
            <a:off x="4784568" y="825702"/>
            <a:ext cx="2379234" cy="4496680"/>
          </a:xfrm>
          <a:prstGeom prst="rect">
            <a:avLst/>
          </a:prstGeom>
          <a:noFill/>
          <a:ln>
            <a:noFill/>
          </a:ln>
        </p:spPr>
        <p:style>
          <a:lnRef idx="2">
            <a:schemeClr val="accent4"/>
          </a:lnRef>
          <a:fillRef idx="1">
            <a:schemeClr val="lt1"/>
          </a:fillRef>
          <a:effectRef idx="0">
            <a:schemeClr val="accent4"/>
          </a:effectRef>
          <a:fontRef idx="minor">
            <a:schemeClr val="dk1"/>
          </a:fontRef>
        </p:style>
        <p:txBody>
          <a:bodyPr wrap="square" rtlCol="0">
            <a:noAutofit/>
          </a:bodyPr>
          <a:lstStyle/>
          <a:p>
            <a:pPr marL="285750" indent="-285750">
              <a:lnSpc>
                <a:spcPct val="150000"/>
              </a:lnSpc>
              <a:spcAft>
                <a:spcPts val="0"/>
              </a:spcAft>
              <a:buClr>
                <a:schemeClr val="accent5"/>
              </a:buClr>
              <a:buSzPct val="70000"/>
              <a:buFont typeface="Arial" panose="020B0604020202020204" pitchFamily="34" charset="0"/>
              <a:buChar char="•"/>
            </a:pPr>
            <a:r>
              <a:rPr lang="zh-CN" altLang="de-DE" sz="1700" dirty="0">
                <a:solidFill>
                  <a:schemeClr val="tx2"/>
                </a:solidFill>
                <a:latin typeface="Microsoft YaHei Light" panose="020B0502040204020203" pitchFamily="34" charset="-122"/>
                <a:ea typeface="Microsoft YaHei Light" panose="020B0502040204020203" pitchFamily="34" charset="-122"/>
                <a:cs typeface="楷体"/>
              </a:rPr>
              <a:t>华中科技大学</a:t>
            </a:r>
            <a:endParaRPr lang="en-US" altLang="zh-CN" sz="1700" dirty="0">
              <a:solidFill>
                <a:srgbClr val="00549F"/>
              </a:solidFill>
              <a:latin typeface="Microsoft YaHei Light" panose="020B0502040204020203" pitchFamily="34" charset="-122"/>
              <a:ea typeface="Microsoft YaHei Light" panose="020B0502040204020203" pitchFamily="34" charset="-122"/>
              <a:cs typeface="楷体"/>
            </a:endParaRPr>
          </a:p>
          <a:p>
            <a:pPr marL="285750" indent="-285750">
              <a:lnSpc>
                <a:spcPct val="150000"/>
              </a:lnSpc>
              <a:spcAft>
                <a:spcPts val="0"/>
              </a:spcAft>
              <a:buClr>
                <a:schemeClr val="accent5"/>
              </a:buClr>
              <a:buSzPct val="70000"/>
              <a:buFont typeface="Arial" panose="020B0604020202020204" pitchFamily="34" charset="0"/>
              <a:buChar char="•"/>
            </a:pPr>
            <a:r>
              <a:rPr lang="zh-CN" altLang="en-US" sz="1700" dirty="0">
                <a:solidFill>
                  <a:srgbClr val="00549F"/>
                </a:solidFill>
                <a:latin typeface="Microsoft YaHei Light" panose="020B0502040204020203" pitchFamily="34" charset="-122"/>
                <a:ea typeface="Microsoft YaHei Light" panose="020B0502040204020203" pitchFamily="34" charset="-122"/>
                <a:cs typeface="楷体"/>
              </a:rPr>
              <a:t>吉林大学</a:t>
            </a:r>
            <a:endParaRPr lang="en-US" altLang="zh-CN" sz="1700" dirty="0">
              <a:solidFill>
                <a:srgbClr val="00549F"/>
              </a:solidFill>
              <a:latin typeface="Microsoft YaHei Light" panose="020B0502040204020203" pitchFamily="34" charset="-122"/>
              <a:ea typeface="Microsoft YaHei Light" panose="020B0502040204020203" pitchFamily="34" charset="-122"/>
              <a:cs typeface="楷体"/>
            </a:endParaRPr>
          </a:p>
          <a:p>
            <a:pPr marL="285750" indent="-285750">
              <a:lnSpc>
                <a:spcPct val="150000"/>
              </a:lnSpc>
              <a:spcAft>
                <a:spcPts val="0"/>
              </a:spcAft>
              <a:buClr>
                <a:schemeClr val="accent5"/>
              </a:buClr>
              <a:buSzPct val="70000"/>
              <a:buFont typeface="Arial" panose="020B0604020202020204" pitchFamily="34" charset="0"/>
              <a:buChar char="•"/>
            </a:pPr>
            <a:r>
              <a:rPr lang="zh-CN" altLang="en-US" sz="1700" dirty="0">
                <a:solidFill>
                  <a:schemeClr val="tx2"/>
                </a:solidFill>
                <a:latin typeface="Microsoft YaHei Light" panose="020B0502040204020203" pitchFamily="34" charset="-122"/>
                <a:ea typeface="Microsoft YaHei Light" panose="020B0502040204020203" pitchFamily="34" charset="-122"/>
                <a:cs typeface="楷体"/>
              </a:rPr>
              <a:t>南京航空航天大学</a:t>
            </a:r>
          </a:p>
          <a:p>
            <a:pPr marL="285750" indent="-285750">
              <a:lnSpc>
                <a:spcPct val="150000"/>
              </a:lnSpc>
              <a:spcAft>
                <a:spcPts val="0"/>
              </a:spcAft>
              <a:buClr>
                <a:schemeClr val="accent5"/>
              </a:buClr>
              <a:buSzPct val="70000"/>
              <a:buFont typeface="Arial" panose="020B0604020202020204" pitchFamily="34" charset="0"/>
              <a:buChar char="•"/>
            </a:pPr>
            <a:r>
              <a:rPr lang="zh-CN" altLang="en-US" sz="1700" dirty="0">
                <a:solidFill>
                  <a:schemeClr val="tx2"/>
                </a:solidFill>
                <a:latin typeface="Microsoft YaHei Light" panose="020B0502040204020203" pitchFamily="34" charset="-122"/>
                <a:ea typeface="Microsoft YaHei Light" panose="020B0502040204020203" pitchFamily="34" charset="-122"/>
                <a:cs typeface="楷体"/>
              </a:rPr>
              <a:t>南京理工大学</a:t>
            </a:r>
            <a:endParaRPr lang="en-US" altLang="zh-CN" sz="1700" dirty="0">
              <a:solidFill>
                <a:schemeClr val="tx2"/>
              </a:solidFill>
              <a:latin typeface="Microsoft YaHei Light" panose="020B0502040204020203" pitchFamily="34" charset="-122"/>
              <a:ea typeface="Microsoft YaHei Light" panose="020B0502040204020203" pitchFamily="34" charset="-122"/>
              <a:cs typeface="楷体"/>
            </a:endParaRPr>
          </a:p>
          <a:p>
            <a:pPr marL="285750" indent="-285750">
              <a:lnSpc>
                <a:spcPct val="150000"/>
              </a:lnSpc>
              <a:spcAft>
                <a:spcPts val="0"/>
              </a:spcAft>
              <a:buClr>
                <a:schemeClr val="accent5"/>
              </a:buClr>
              <a:buSzPct val="70000"/>
              <a:buFont typeface="Arial" panose="020B0604020202020204" pitchFamily="34" charset="0"/>
              <a:buChar char="•"/>
            </a:pPr>
            <a:r>
              <a:rPr lang="zh-CN" altLang="en-US" sz="1700" dirty="0">
                <a:solidFill>
                  <a:schemeClr val="tx2"/>
                </a:solidFill>
                <a:latin typeface="Microsoft YaHei Light" panose="020B0502040204020203" pitchFamily="34" charset="-122"/>
                <a:ea typeface="Microsoft YaHei Light" panose="020B0502040204020203" pitchFamily="34" charset="-122"/>
                <a:cs typeface="楷体"/>
              </a:rPr>
              <a:t>南京林业大学</a:t>
            </a:r>
            <a:endParaRPr lang="en-US" altLang="zh-CN" sz="1700" dirty="0">
              <a:solidFill>
                <a:schemeClr val="tx2"/>
              </a:solidFill>
              <a:latin typeface="Microsoft YaHei Light" panose="020B0502040204020203" pitchFamily="34" charset="-122"/>
              <a:ea typeface="Microsoft YaHei Light" panose="020B0502040204020203" pitchFamily="34" charset="-122"/>
              <a:cs typeface="楷体"/>
            </a:endParaRPr>
          </a:p>
          <a:p>
            <a:pPr marL="285750" indent="-285750">
              <a:lnSpc>
                <a:spcPct val="150000"/>
              </a:lnSpc>
              <a:spcAft>
                <a:spcPts val="0"/>
              </a:spcAft>
              <a:buClr>
                <a:schemeClr val="accent5"/>
              </a:buClr>
              <a:buSzPct val="70000"/>
              <a:buFont typeface="Arial" panose="020B0604020202020204" pitchFamily="34" charset="0"/>
              <a:buChar char="•"/>
            </a:pPr>
            <a:r>
              <a:rPr lang="zh-CN" altLang="en-US" sz="1700" dirty="0">
                <a:solidFill>
                  <a:schemeClr val="tx2"/>
                </a:solidFill>
                <a:latin typeface="Microsoft YaHei Light" panose="020B0502040204020203" pitchFamily="34" charset="-122"/>
                <a:ea typeface="Microsoft YaHei Light" panose="020B0502040204020203" pitchFamily="34" charset="-122"/>
                <a:cs typeface="楷体"/>
              </a:rPr>
              <a:t>内蒙古大学</a:t>
            </a:r>
            <a:endParaRPr lang="en-US" altLang="zh-CN" sz="1700" dirty="0">
              <a:solidFill>
                <a:schemeClr val="tx2"/>
              </a:solidFill>
              <a:latin typeface="Microsoft YaHei Light" panose="020B0502040204020203" pitchFamily="34" charset="-122"/>
              <a:ea typeface="Microsoft YaHei Light" panose="020B0502040204020203" pitchFamily="34" charset="-122"/>
              <a:cs typeface="楷体"/>
            </a:endParaRPr>
          </a:p>
          <a:p>
            <a:pPr marL="285750" indent="-285750">
              <a:lnSpc>
                <a:spcPct val="150000"/>
              </a:lnSpc>
              <a:spcAft>
                <a:spcPts val="0"/>
              </a:spcAft>
              <a:buClr>
                <a:schemeClr val="accent5"/>
              </a:buClr>
              <a:buSzPct val="70000"/>
              <a:buFont typeface="Arial" panose="020B0604020202020204" pitchFamily="34" charset="0"/>
              <a:buChar char="•"/>
            </a:pPr>
            <a:r>
              <a:rPr lang="zh-CN" altLang="en-US" sz="1700" dirty="0">
                <a:solidFill>
                  <a:schemeClr val="tx2"/>
                </a:solidFill>
                <a:latin typeface="Microsoft YaHei Light" panose="020B0502040204020203" pitchFamily="34" charset="-122"/>
                <a:ea typeface="Microsoft YaHei Light" panose="020B0502040204020203" pitchFamily="34" charset="-122"/>
                <a:cs typeface="楷体"/>
              </a:rPr>
              <a:t>青海大学</a:t>
            </a:r>
            <a:endParaRPr lang="en-US" altLang="zh-CN" sz="1700" dirty="0">
              <a:solidFill>
                <a:schemeClr val="tx2"/>
              </a:solidFill>
              <a:latin typeface="Microsoft YaHei Light" panose="020B0502040204020203" pitchFamily="34" charset="-122"/>
              <a:ea typeface="Microsoft YaHei Light" panose="020B0502040204020203" pitchFamily="34" charset="-122"/>
              <a:cs typeface="楷体"/>
            </a:endParaRPr>
          </a:p>
          <a:p>
            <a:pPr marL="285750" indent="-285750">
              <a:lnSpc>
                <a:spcPct val="150000"/>
              </a:lnSpc>
              <a:spcAft>
                <a:spcPts val="0"/>
              </a:spcAft>
              <a:buClr>
                <a:schemeClr val="accent5"/>
              </a:buClr>
              <a:buSzPct val="70000"/>
              <a:buFont typeface="Arial" panose="020B0604020202020204" pitchFamily="34" charset="0"/>
              <a:buChar char="•"/>
            </a:pPr>
            <a:r>
              <a:rPr lang="zh-CN" altLang="en-US" sz="1700" dirty="0">
                <a:solidFill>
                  <a:schemeClr val="tx2"/>
                </a:solidFill>
                <a:latin typeface="Microsoft YaHei Light" panose="020B0502040204020203" pitchFamily="34" charset="-122"/>
                <a:ea typeface="Microsoft YaHei Light" panose="020B0502040204020203" pitchFamily="34" charset="-122"/>
                <a:cs typeface="楷体"/>
              </a:rPr>
              <a:t>太原理工大学</a:t>
            </a:r>
            <a:endParaRPr lang="en-US" altLang="zh-CN" sz="1700" dirty="0">
              <a:solidFill>
                <a:schemeClr val="tx2"/>
              </a:solidFill>
              <a:latin typeface="Microsoft YaHei Light" panose="020B0502040204020203" pitchFamily="34" charset="-122"/>
              <a:ea typeface="Microsoft YaHei Light" panose="020B0502040204020203" pitchFamily="34" charset="-122"/>
              <a:cs typeface="楷体"/>
            </a:endParaRPr>
          </a:p>
          <a:p>
            <a:pPr marL="285750" indent="-285750">
              <a:lnSpc>
                <a:spcPct val="150000"/>
              </a:lnSpc>
              <a:spcAft>
                <a:spcPts val="0"/>
              </a:spcAft>
              <a:buClr>
                <a:schemeClr val="accent5"/>
              </a:buClr>
              <a:buSzPct val="70000"/>
              <a:buFont typeface="Arial" panose="020B0604020202020204" pitchFamily="34" charset="0"/>
              <a:buChar char="•"/>
            </a:pPr>
            <a:r>
              <a:rPr lang="zh-CN" altLang="en-US" sz="1700" dirty="0">
                <a:solidFill>
                  <a:schemeClr val="tx2"/>
                </a:solidFill>
                <a:latin typeface="Microsoft YaHei Light" panose="020B0502040204020203" pitchFamily="34" charset="-122"/>
                <a:ea typeface="Microsoft YaHei Light" panose="020B0502040204020203" pitchFamily="34" charset="-122"/>
              </a:rPr>
              <a:t>上海大学</a:t>
            </a:r>
            <a:endParaRPr lang="en-US" altLang="zh-CN" sz="1700" dirty="0">
              <a:solidFill>
                <a:schemeClr val="tx2"/>
              </a:solidFill>
              <a:latin typeface="Microsoft YaHei Light" panose="020B0502040204020203" pitchFamily="34" charset="-122"/>
              <a:ea typeface="Microsoft YaHei Light" panose="020B0502040204020203" pitchFamily="34" charset="-122"/>
            </a:endParaRPr>
          </a:p>
          <a:p>
            <a:pPr marL="285750" indent="-285750">
              <a:lnSpc>
                <a:spcPct val="150000"/>
              </a:lnSpc>
              <a:spcAft>
                <a:spcPts val="0"/>
              </a:spcAft>
              <a:buClr>
                <a:schemeClr val="accent5"/>
              </a:buClr>
              <a:buSzPct val="70000"/>
              <a:buFont typeface="Arial" panose="020B0604020202020204" pitchFamily="34" charset="0"/>
              <a:buChar char="•"/>
            </a:pPr>
            <a:r>
              <a:rPr lang="zh-CN" altLang="en-US" sz="1700" dirty="0">
                <a:solidFill>
                  <a:schemeClr val="tx2"/>
                </a:solidFill>
                <a:latin typeface="Microsoft YaHei Light" panose="020B0502040204020203" pitchFamily="34" charset="-122"/>
                <a:ea typeface="Microsoft YaHei Light" panose="020B0502040204020203" pitchFamily="34" charset="-122"/>
                <a:cs typeface="楷体"/>
              </a:rPr>
              <a:t>山西大学</a:t>
            </a:r>
            <a:endParaRPr lang="en-US" altLang="zh-CN" sz="1700" dirty="0">
              <a:solidFill>
                <a:schemeClr val="tx2"/>
              </a:solidFill>
              <a:latin typeface="Microsoft YaHei Light" panose="020B0502040204020203" pitchFamily="34" charset="-122"/>
              <a:ea typeface="Microsoft YaHei Light" panose="020B0502040204020203" pitchFamily="34" charset="-122"/>
              <a:cs typeface="楷体"/>
            </a:endParaRPr>
          </a:p>
          <a:p>
            <a:pPr marL="285750" indent="-285750">
              <a:lnSpc>
                <a:spcPct val="150000"/>
              </a:lnSpc>
              <a:spcAft>
                <a:spcPts val="0"/>
              </a:spcAft>
              <a:buClr>
                <a:schemeClr val="accent5"/>
              </a:buClr>
              <a:buSzPct val="70000"/>
              <a:buFont typeface="Arial" panose="020B0604020202020204" pitchFamily="34" charset="0"/>
              <a:buChar char="•"/>
            </a:pPr>
            <a:r>
              <a:rPr lang="zh-CN" altLang="en-US" sz="1700" dirty="0">
                <a:solidFill>
                  <a:schemeClr val="tx2"/>
                </a:solidFill>
                <a:latin typeface="Microsoft YaHei Light" panose="020B0502040204020203" pitchFamily="34" charset="-122"/>
                <a:ea typeface="Microsoft YaHei Light" panose="020B0502040204020203" pitchFamily="34" charset="-122"/>
                <a:cs typeface="楷体"/>
              </a:rPr>
              <a:t>山东大学</a:t>
            </a:r>
            <a:endParaRPr lang="en-US" altLang="zh-CN" sz="1700" dirty="0">
              <a:solidFill>
                <a:schemeClr val="tx2"/>
              </a:solidFill>
              <a:latin typeface="Microsoft YaHei Light" panose="020B0502040204020203" pitchFamily="34" charset="-122"/>
              <a:ea typeface="Microsoft YaHei Light" panose="020B0502040204020203" pitchFamily="34" charset="-122"/>
              <a:cs typeface="楷体"/>
            </a:endParaRPr>
          </a:p>
          <a:p>
            <a:pPr marL="285750" indent="-285750">
              <a:lnSpc>
                <a:spcPct val="150000"/>
              </a:lnSpc>
              <a:spcAft>
                <a:spcPts val="0"/>
              </a:spcAft>
              <a:buClr>
                <a:schemeClr val="accent5"/>
              </a:buClr>
              <a:buSzPct val="70000"/>
              <a:buFont typeface="Arial" panose="020B0604020202020204" pitchFamily="34" charset="0"/>
              <a:buChar char="•"/>
            </a:pPr>
            <a:r>
              <a:rPr lang="zh-CN" altLang="en-US" sz="1700" dirty="0">
                <a:solidFill>
                  <a:schemeClr val="tx2"/>
                </a:solidFill>
                <a:latin typeface="Microsoft YaHei Light" panose="020B0502040204020203" pitchFamily="34" charset="-122"/>
                <a:ea typeface="Microsoft YaHei Light" panose="020B0502040204020203" pitchFamily="34" charset="-122"/>
                <a:cs typeface="楷体"/>
              </a:rPr>
              <a:t>深圳大学</a:t>
            </a:r>
            <a:endParaRPr lang="en-US" altLang="zh-CN" sz="1700" dirty="0">
              <a:solidFill>
                <a:schemeClr val="tx2"/>
              </a:solidFill>
              <a:latin typeface="Microsoft YaHei Light" panose="020B0502040204020203" pitchFamily="34" charset="-122"/>
              <a:ea typeface="Microsoft YaHei Light" panose="020B0502040204020203" pitchFamily="34" charset="-122"/>
              <a:cs typeface="楷体"/>
            </a:endParaRPr>
          </a:p>
          <a:p>
            <a:pPr marL="285750" indent="-285750">
              <a:lnSpc>
                <a:spcPct val="150000"/>
              </a:lnSpc>
              <a:spcAft>
                <a:spcPts val="0"/>
              </a:spcAft>
              <a:buClr>
                <a:schemeClr val="accent5"/>
              </a:buClr>
              <a:buSzPct val="70000"/>
              <a:buFont typeface="Arial" panose="020B0604020202020204" pitchFamily="34" charset="0"/>
              <a:buChar char="•"/>
            </a:pPr>
            <a:r>
              <a:rPr lang="zh-CN" altLang="en-US" sz="1700" dirty="0">
                <a:solidFill>
                  <a:schemeClr val="tx2"/>
                </a:solidFill>
                <a:latin typeface="Microsoft YaHei Light" panose="020B0502040204020203" pitchFamily="34" charset="-122"/>
                <a:ea typeface="Microsoft YaHei Light" panose="020B0502040204020203" pitchFamily="34" charset="-122"/>
                <a:cs typeface="楷体"/>
              </a:rPr>
              <a:t>深圳技术大学</a:t>
            </a:r>
            <a:endParaRPr lang="en-US" altLang="zh-CN" sz="1700" dirty="0">
              <a:solidFill>
                <a:schemeClr val="tx2"/>
              </a:solidFill>
              <a:latin typeface="Microsoft YaHei Light" panose="020B0502040204020203" pitchFamily="34" charset="-122"/>
              <a:ea typeface="Microsoft YaHei Light" panose="020B0502040204020203" pitchFamily="34" charset="-122"/>
              <a:cs typeface="楷体"/>
            </a:endParaRPr>
          </a:p>
          <a:p>
            <a:pPr marL="285750" indent="-285750">
              <a:lnSpc>
                <a:spcPct val="150000"/>
              </a:lnSpc>
              <a:spcAft>
                <a:spcPts val="450"/>
              </a:spcAft>
              <a:buClr>
                <a:schemeClr val="accent5"/>
              </a:buClr>
              <a:buSzPct val="70000"/>
              <a:buFont typeface="Arial" panose="020B0604020202020204" pitchFamily="34" charset="0"/>
              <a:buChar char="•"/>
            </a:pPr>
            <a:endParaRPr lang="zh-CN" altLang="en-US" sz="1700" dirty="0">
              <a:solidFill>
                <a:schemeClr val="tx2"/>
              </a:solidFill>
              <a:latin typeface="Microsoft YaHei Light" panose="020B0502040204020203" pitchFamily="34" charset="-122"/>
              <a:ea typeface="Microsoft YaHei Light" panose="020B0502040204020203" pitchFamily="34" charset="-122"/>
            </a:endParaRPr>
          </a:p>
        </p:txBody>
      </p:sp>
      <p:sp>
        <p:nvSpPr>
          <p:cNvPr id="9" name="Textfeld 6">
            <a:extLst>
              <a:ext uri="{FF2B5EF4-FFF2-40B4-BE49-F238E27FC236}">
                <a16:creationId xmlns:a16="http://schemas.microsoft.com/office/drawing/2014/main" id="{DE899E71-E088-509E-8E34-68CF6275C345}"/>
              </a:ext>
            </a:extLst>
          </p:cNvPr>
          <p:cNvSpPr txBox="1"/>
          <p:nvPr/>
        </p:nvSpPr>
        <p:spPr>
          <a:xfrm>
            <a:off x="8574782" y="825702"/>
            <a:ext cx="2982685" cy="4843044"/>
          </a:xfrm>
          <a:prstGeom prst="rect">
            <a:avLst/>
          </a:prstGeom>
          <a:noFill/>
          <a:ln>
            <a:noFill/>
          </a:ln>
        </p:spPr>
        <p:style>
          <a:lnRef idx="2">
            <a:schemeClr val="accent4"/>
          </a:lnRef>
          <a:fillRef idx="1">
            <a:schemeClr val="lt1"/>
          </a:fillRef>
          <a:effectRef idx="0">
            <a:schemeClr val="accent4"/>
          </a:effectRef>
          <a:fontRef idx="minor">
            <a:schemeClr val="dk1"/>
          </a:fontRef>
        </p:style>
        <p:txBody>
          <a:bodyPr wrap="square" rtlCol="0">
            <a:noAutofit/>
          </a:bodyPr>
          <a:lstStyle/>
          <a:p>
            <a:pPr marL="285750" indent="-285750">
              <a:lnSpc>
                <a:spcPct val="150000"/>
              </a:lnSpc>
              <a:spcAft>
                <a:spcPts val="0"/>
              </a:spcAft>
              <a:buClr>
                <a:schemeClr val="accent5"/>
              </a:buClr>
              <a:buSzPct val="70000"/>
              <a:buFont typeface="Arial" panose="020B0604020202020204" pitchFamily="34" charset="0"/>
              <a:buChar char="•"/>
            </a:pPr>
            <a:r>
              <a:rPr lang="zh-CN" altLang="en-US" sz="1700" dirty="0">
                <a:solidFill>
                  <a:schemeClr val="tx2"/>
                </a:solidFill>
                <a:latin typeface="Microsoft YaHei Light" panose="020B0502040204020203" pitchFamily="34" charset="-122"/>
                <a:ea typeface="Microsoft YaHei Light" panose="020B0502040204020203" pitchFamily="34" charset="-122"/>
                <a:cs typeface="楷体"/>
              </a:rPr>
              <a:t>苏州大学</a:t>
            </a:r>
            <a:endParaRPr lang="en-US" altLang="zh-CN" sz="1700" dirty="0">
              <a:solidFill>
                <a:schemeClr val="tx2"/>
              </a:solidFill>
              <a:latin typeface="Microsoft YaHei Light" panose="020B0502040204020203" pitchFamily="34" charset="-122"/>
              <a:ea typeface="Microsoft YaHei Light" panose="020B0502040204020203" pitchFamily="34" charset="-122"/>
              <a:cs typeface="楷体"/>
            </a:endParaRPr>
          </a:p>
          <a:p>
            <a:pPr marL="285750" indent="-285750">
              <a:lnSpc>
                <a:spcPct val="150000"/>
              </a:lnSpc>
              <a:spcAft>
                <a:spcPts val="0"/>
              </a:spcAft>
              <a:buClr>
                <a:schemeClr val="accent5"/>
              </a:buClr>
              <a:buSzPct val="70000"/>
              <a:buFont typeface="Arial" panose="020B0604020202020204" pitchFamily="34" charset="0"/>
              <a:buChar char="•"/>
            </a:pPr>
            <a:r>
              <a:rPr lang="zh-CN" altLang="en-US" sz="1700" dirty="0">
                <a:solidFill>
                  <a:schemeClr val="tx2"/>
                </a:solidFill>
                <a:latin typeface="Microsoft YaHei Light" panose="020B0502040204020203" pitchFamily="34" charset="-122"/>
                <a:ea typeface="Microsoft YaHei Light" panose="020B0502040204020203" pitchFamily="34" charset="-122"/>
                <a:cs typeface="楷体"/>
              </a:rPr>
              <a:t>武汉大学</a:t>
            </a:r>
            <a:endParaRPr lang="en-US" altLang="zh-CN" sz="1700" dirty="0">
              <a:solidFill>
                <a:schemeClr val="tx2"/>
              </a:solidFill>
              <a:latin typeface="Microsoft YaHei Light" panose="020B0502040204020203" pitchFamily="34" charset="-122"/>
              <a:ea typeface="Microsoft YaHei Light" panose="020B0502040204020203" pitchFamily="34" charset="-122"/>
              <a:cs typeface="楷体"/>
            </a:endParaRPr>
          </a:p>
          <a:p>
            <a:pPr marL="285750" indent="-285750">
              <a:lnSpc>
                <a:spcPct val="150000"/>
              </a:lnSpc>
              <a:spcAft>
                <a:spcPts val="0"/>
              </a:spcAft>
              <a:buClr>
                <a:schemeClr val="accent5"/>
              </a:buClr>
              <a:buSzPct val="70000"/>
              <a:buFont typeface="Arial" panose="020B0604020202020204" pitchFamily="34" charset="0"/>
              <a:buChar char="•"/>
            </a:pPr>
            <a:r>
              <a:rPr lang="zh-CN" altLang="en-US" sz="1700" dirty="0">
                <a:solidFill>
                  <a:schemeClr val="tx2"/>
                </a:solidFill>
                <a:latin typeface="Microsoft YaHei Light" panose="020B0502040204020203" pitchFamily="34" charset="-122"/>
                <a:ea typeface="Microsoft YaHei Light" panose="020B0502040204020203" pitchFamily="34" charset="-122"/>
                <a:cs typeface="楷体"/>
              </a:rPr>
              <a:t>武汉理工大学</a:t>
            </a:r>
            <a:endParaRPr lang="en-US" altLang="zh-CN" sz="1700" dirty="0">
              <a:solidFill>
                <a:schemeClr val="tx2"/>
              </a:solidFill>
              <a:latin typeface="Microsoft YaHei Light" panose="020B0502040204020203" pitchFamily="34" charset="-122"/>
              <a:ea typeface="Microsoft YaHei Light" panose="020B0502040204020203" pitchFamily="34" charset="-122"/>
              <a:cs typeface="楷体"/>
            </a:endParaRPr>
          </a:p>
          <a:p>
            <a:pPr marL="285750" indent="-285750">
              <a:lnSpc>
                <a:spcPct val="150000"/>
              </a:lnSpc>
              <a:spcAft>
                <a:spcPts val="0"/>
              </a:spcAft>
              <a:buClr>
                <a:schemeClr val="accent5"/>
              </a:buClr>
              <a:buSzPct val="70000"/>
              <a:buFont typeface="Arial" panose="020B0604020202020204" pitchFamily="34" charset="0"/>
              <a:buChar char="•"/>
            </a:pPr>
            <a:r>
              <a:rPr lang="zh-CN" altLang="de-DE" sz="1700" dirty="0">
                <a:solidFill>
                  <a:schemeClr val="tx2"/>
                </a:solidFill>
                <a:latin typeface="Microsoft YaHei Light" panose="020B0502040204020203" pitchFamily="34" charset="-122"/>
                <a:ea typeface="Microsoft YaHei Light" panose="020B0502040204020203" pitchFamily="34" charset="-122"/>
                <a:cs typeface="楷体"/>
              </a:rPr>
              <a:t>西安电子</a:t>
            </a:r>
            <a:r>
              <a:rPr lang="zh-CN" altLang="en-US" sz="1700" dirty="0">
                <a:solidFill>
                  <a:schemeClr val="tx2"/>
                </a:solidFill>
                <a:latin typeface="Microsoft YaHei Light" panose="020B0502040204020203" pitchFamily="34" charset="-122"/>
                <a:ea typeface="Microsoft YaHei Light" panose="020B0502040204020203" pitchFamily="34" charset="-122"/>
                <a:cs typeface="楷体"/>
              </a:rPr>
              <a:t>科技大学</a:t>
            </a:r>
            <a:endParaRPr lang="de-DE" altLang="zh-CN" sz="1700" dirty="0">
              <a:solidFill>
                <a:schemeClr val="tx2"/>
              </a:solidFill>
              <a:latin typeface="Microsoft YaHei Light" panose="020B0502040204020203" pitchFamily="34" charset="-122"/>
              <a:ea typeface="Microsoft YaHei Light" panose="020B0502040204020203" pitchFamily="34" charset="-122"/>
              <a:cs typeface="楷体"/>
            </a:endParaRPr>
          </a:p>
          <a:p>
            <a:pPr marL="285750" indent="-285750">
              <a:lnSpc>
                <a:spcPct val="150000"/>
              </a:lnSpc>
              <a:spcAft>
                <a:spcPts val="0"/>
              </a:spcAft>
              <a:buClr>
                <a:schemeClr val="accent5"/>
              </a:buClr>
              <a:buSzPct val="70000"/>
              <a:buFont typeface="Arial" panose="020B0604020202020204" pitchFamily="34" charset="0"/>
              <a:buChar char="•"/>
            </a:pPr>
            <a:r>
              <a:rPr lang="zh-CN" altLang="en-US" sz="1700" dirty="0">
                <a:solidFill>
                  <a:srgbClr val="00549F"/>
                </a:solidFill>
                <a:latin typeface="Microsoft YaHei Light" panose="020B0502040204020203" pitchFamily="34" charset="-122"/>
                <a:ea typeface="Microsoft YaHei Light" panose="020B0502040204020203" pitchFamily="34" charset="-122"/>
                <a:cs typeface="楷体"/>
              </a:rPr>
              <a:t>西北工业大学</a:t>
            </a:r>
            <a:endParaRPr lang="de-DE" altLang="zh-CN" sz="1700" dirty="0">
              <a:solidFill>
                <a:srgbClr val="00549F"/>
              </a:solidFill>
              <a:latin typeface="Microsoft YaHei Light" panose="020B0502040204020203" pitchFamily="34" charset="-122"/>
              <a:ea typeface="Microsoft YaHei Light" panose="020B0502040204020203" pitchFamily="34" charset="-122"/>
              <a:cs typeface="楷体"/>
            </a:endParaRPr>
          </a:p>
          <a:p>
            <a:pPr marL="285750" indent="-285750">
              <a:lnSpc>
                <a:spcPct val="150000"/>
              </a:lnSpc>
              <a:spcAft>
                <a:spcPts val="0"/>
              </a:spcAft>
              <a:buClr>
                <a:schemeClr val="accent5"/>
              </a:buClr>
              <a:buSzPct val="70000"/>
              <a:buFont typeface="Arial" panose="020B0604020202020204" pitchFamily="34" charset="0"/>
              <a:buChar char="•"/>
            </a:pPr>
            <a:r>
              <a:rPr lang="zh-CN" altLang="en-US" sz="1700" dirty="0">
                <a:solidFill>
                  <a:schemeClr val="tx2"/>
                </a:solidFill>
                <a:latin typeface="Microsoft YaHei Light" panose="020B0502040204020203" pitchFamily="34" charset="-122"/>
                <a:ea typeface="Microsoft YaHei Light" panose="020B0502040204020203" pitchFamily="34" charset="-122"/>
                <a:cs typeface="楷体"/>
              </a:rPr>
              <a:t>西南交通大学</a:t>
            </a:r>
            <a:endParaRPr lang="en-US" altLang="zh-CN" sz="1700" dirty="0">
              <a:solidFill>
                <a:schemeClr val="tx2"/>
              </a:solidFill>
              <a:latin typeface="Microsoft YaHei Light" panose="020B0502040204020203" pitchFamily="34" charset="-122"/>
              <a:ea typeface="Microsoft YaHei Light" panose="020B0502040204020203" pitchFamily="34" charset="-122"/>
              <a:cs typeface="楷体"/>
            </a:endParaRPr>
          </a:p>
          <a:p>
            <a:pPr marL="285750" indent="-285750">
              <a:lnSpc>
                <a:spcPct val="150000"/>
              </a:lnSpc>
              <a:spcAft>
                <a:spcPts val="0"/>
              </a:spcAft>
              <a:buClr>
                <a:schemeClr val="accent5"/>
              </a:buClr>
              <a:buSzPct val="70000"/>
              <a:buFont typeface="Arial" panose="020B0604020202020204" pitchFamily="34" charset="0"/>
              <a:buChar char="•"/>
            </a:pPr>
            <a:r>
              <a:rPr lang="zh-CN" altLang="en-US" sz="1700" dirty="0">
                <a:solidFill>
                  <a:srgbClr val="00549F"/>
                </a:solidFill>
                <a:latin typeface="Microsoft YaHei Light" panose="020B0502040204020203" pitchFamily="34" charset="-122"/>
                <a:ea typeface="Microsoft YaHei Light" panose="020B0502040204020203" pitchFamily="34" charset="-122"/>
                <a:cs typeface="楷体"/>
              </a:rPr>
              <a:t>郑州大学</a:t>
            </a:r>
            <a:endParaRPr lang="en-US" altLang="zh-CN" sz="1700" dirty="0">
              <a:solidFill>
                <a:srgbClr val="00549F"/>
              </a:solidFill>
              <a:latin typeface="Microsoft YaHei Light" panose="020B0502040204020203" pitchFamily="34" charset="-122"/>
              <a:ea typeface="Microsoft YaHei Light" panose="020B0502040204020203" pitchFamily="34" charset="-122"/>
              <a:cs typeface="楷体"/>
            </a:endParaRPr>
          </a:p>
          <a:p>
            <a:pPr marL="285750" indent="-285750">
              <a:lnSpc>
                <a:spcPct val="150000"/>
              </a:lnSpc>
              <a:spcAft>
                <a:spcPts val="0"/>
              </a:spcAft>
              <a:buClr>
                <a:schemeClr val="accent5"/>
              </a:buClr>
              <a:buSzPct val="70000"/>
              <a:buFont typeface="Arial" panose="020B0604020202020204" pitchFamily="34" charset="0"/>
              <a:buChar char="•"/>
            </a:pPr>
            <a:r>
              <a:rPr lang="zh-CN" altLang="en-US" sz="1700" dirty="0">
                <a:solidFill>
                  <a:srgbClr val="00549F"/>
                </a:solidFill>
                <a:latin typeface="Microsoft YaHei Light" panose="020B0502040204020203" pitchFamily="34" charset="-122"/>
                <a:ea typeface="Microsoft YaHei Light" panose="020B0502040204020203" pitchFamily="34" charset="-122"/>
                <a:cs typeface="楷体"/>
              </a:rPr>
              <a:t>中南大学</a:t>
            </a:r>
            <a:endParaRPr lang="en-US" altLang="zh-CN" sz="1700" dirty="0">
              <a:solidFill>
                <a:srgbClr val="00549F"/>
              </a:solidFill>
              <a:latin typeface="Microsoft YaHei Light" panose="020B0502040204020203" pitchFamily="34" charset="-122"/>
              <a:ea typeface="Microsoft YaHei Light" panose="020B0502040204020203" pitchFamily="34" charset="-122"/>
              <a:cs typeface="楷体"/>
            </a:endParaRPr>
          </a:p>
          <a:p>
            <a:pPr marL="285750" indent="-285750">
              <a:lnSpc>
                <a:spcPct val="150000"/>
              </a:lnSpc>
              <a:spcAft>
                <a:spcPts val="0"/>
              </a:spcAft>
              <a:buClr>
                <a:schemeClr val="accent5"/>
              </a:buClr>
              <a:buSzPct val="70000"/>
              <a:buFont typeface="Arial" panose="020B0604020202020204" pitchFamily="34" charset="0"/>
              <a:buChar char="•"/>
            </a:pPr>
            <a:r>
              <a:rPr lang="zh-CN" altLang="en-US" sz="1700" dirty="0">
                <a:solidFill>
                  <a:schemeClr val="tx2"/>
                </a:solidFill>
                <a:latin typeface="Microsoft YaHei Light" panose="020B0502040204020203" pitchFamily="34" charset="-122"/>
                <a:ea typeface="Microsoft YaHei Light" panose="020B0502040204020203" pitchFamily="34" charset="-122"/>
                <a:cs typeface="楷体"/>
              </a:rPr>
              <a:t>中国地质大学（武汉）</a:t>
            </a:r>
          </a:p>
          <a:p>
            <a:pPr marL="285750" indent="-285750">
              <a:lnSpc>
                <a:spcPct val="150000"/>
              </a:lnSpc>
              <a:spcAft>
                <a:spcPts val="0"/>
              </a:spcAft>
              <a:buClr>
                <a:schemeClr val="accent5"/>
              </a:buClr>
              <a:buSzPct val="70000"/>
              <a:buFont typeface="Arial" panose="020B0604020202020204" pitchFamily="34" charset="0"/>
              <a:buChar char="•"/>
            </a:pPr>
            <a:r>
              <a:rPr lang="zh-CN" altLang="en-US" sz="1700" dirty="0">
                <a:solidFill>
                  <a:srgbClr val="00549F"/>
                </a:solidFill>
                <a:latin typeface="Microsoft YaHei Light" panose="020B0502040204020203" pitchFamily="34" charset="-122"/>
                <a:ea typeface="Microsoft YaHei Light" panose="020B0502040204020203" pitchFamily="34" charset="-122"/>
                <a:cs typeface="楷体"/>
              </a:rPr>
              <a:t>中国矿业大学（北京）</a:t>
            </a:r>
          </a:p>
          <a:p>
            <a:pPr marL="285750" indent="-285750">
              <a:lnSpc>
                <a:spcPct val="150000"/>
              </a:lnSpc>
              <a:spcAft>
                <a:spcPts val="0"/>
              </a:spcAft>
              <a:buClr>
                <a:schemeClr val="accent5"/>
              </a:buClr>
              <a:buSzPct val="70000"/>
              <a:buFont typeface="Arial" panose="020B0604020202020204" pitchFamily="34" charset="0"/>
              <a:buChar char="•"/>
            </a:pPr>
            <a:r>
              <a:rPr lang="zh-CN" altLang="en-US" sz="1700" dirty="0">
                <a:solidFill>
                  <a:schemeClr val="tx2"/>
                </a:solidFill>
                <a:latin typeface="Microsoft YaHei Light" panose="020B0502040204020203" pitchFamily="34" charset="-122"/>
                <a:ea typeface="Microsoft YaHei Light" panose="020B0502040204020203" pitchFamily="34" charset="-122"/>
                <a:cs typeface="楷体"/>
              </a:rPr>
              <a:t>中国石油大学（北京）</a:t>
            </a:r>
            <a:endParaRPr lang="en-US" altLang="zh-CN" sz="1700" dirty="0">
              <a:solidFill>
                <a:schemeClr val="tx2"/>
              </a:solidFill>
              <a:latin typeface="Microsoft YaHei Light" panose="020B0502040204020203" pitchFamily="34" charset="-122"/>
              <a:ea typeface="Microsoft YaHei Light" panose="020B0502040204020203" pitchFamily="34" charset="-122"/>
              <a:cs typeface="楷体"/>
            </a:endParaRPr>
          </a:p>
          <a:p>
            <a:pPr marL="285750" indent="-285750">
              <a:lnSpc>
                <a:spcPct val="150000"/>
              </a:lnSpc>
              <a:spcAft>
                <a:spcPts val="0"/>
              </a:spcAft>
              <a:buClr>
                <a:schemeClr val="accent5"/>
              </a:buClr>
              <a:buSzPct val="70000"/>
              <a:buFont typeface="Arial" panose="020B0604020202020204" pitchFamily="34" charset="0"/>
              <a:buChar char="•"/>
            </a:pPr>
            <a:r>
              <a:rPr lang="zh-CN" altLang="en-US" sz="1700" b="1" dirty="0">
                <a:solidFill>
                  <a:srgbClr val="C00000"/>
                </a:solidFill>
                <a:latin typeface="Microsoft YaHei Light" panose="020B0502040204020203" pitchFamily="34" charset="-122"/>
                <a:ea typeface="Microsoft YaHei Light" panose="020B0502040204020203" pitchFamily="34" charset="-122"/>
                <a:cs typeface="楷体"/>
              </a:rPr>
              <a:t>中国石油大学（华东）</a:t>
            </a:r>
            <a:endParaRPr lang="en-US" altLang="zh-CN" sz="1700" b="1" dirty="0">
              <a:solidFill>
                <a:srgbClr val="C00000"/>
              </a:solidFill>
              <a:latin typeface="Microsoft YaHei Light" panose="020B0502040204020203" pitchFamily="34" charset="-122"/>
              <a:ea typeface="Microsoft YaHei Light" panose="020B0502040204020203" pitchFamily="34" charset="-122"/>
              <a:cs typeface="楷体"/>
            </a:endParaRPr>
          </a:p>
          <a:p>
            <a:pPr marL="285750" indent="-285750">
              <a:lnSpc>
                <a:spcPct val="150000"/>
              </a:lnSpc>
              <a:spcAft>
                <a:spcPts val="450"/>
              </a:spcAft>
              <a:buClr>
                <a:schemeClr val="accent5"/>
              </a:buClr>
              <a:buSzPct val="70000"/>
              <a:buFont typeface="Arial" panose="020B0604020202020204" pitchFamily="34" charset="0"/>
              <a:buChar char="•"/>
            </a:pPr>
            <a:r>
              <a:rPr lang="en-US" altLang="zh-CN" sz="1700" dirty="0">
                <a:solidFill>
                  <a:schemeClr val="tx2"/>
                </a:solidFill>
                <a:latin typeface="Microsoft YaHei Light" panose="020B0502040204020203" pitchFamily="34" charset="-122"/>
                <a:ea typeface="Microsoft YaHei Light" panose="020B0502040204020203" pitchFamily="34" charset="-122"/>
                <a:cs typeface="楷体"/>
              </a:rPr>
              <a:t>……</a:t>
            </a:r>
          </a:p>
        </p:txBody>
      </p:sp>
    </p:spTree>
    <p:extLst>
      <p:ext uri="{BB962C8B-B14F-4D97-AF65-F5344CB8AC3E}">
        <p14:creationId xmlns:p14="http://schemas.microsoft.com/office/powerpoint/2010/main" val="1334101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ctrTitle"/>
          </p:nvPr>
        </p:nvSpPr>
        <p:spPr>
          <a:xfrm>
            <a:off x="354000" y="1657421"/>
            <a:ext cx="11484000" cy="540000"/>
          </a:xfrm>
        </p:spPr>
        <p:txBody>
          <a:bodyPr/>
          <a:lstStyle/>
          <a:p>
            <a:r>
              <a:rPr lang="zh-CN" altLang="en-US" dirty="0">
                <a:solidFill>
                  <a:schemeClr val="bg1"/>
                </a:solidFill>
                <a:latin typeface="Microsoft YaHei" panose="020B0503020204020204" pitchFamily="34" charset="-122"/>
                <a:ea typeface="Microsoft YaHei" panose="020B0503020204020204" pitchFamily="34" charset="-122"/>
                <a:cs typeface="楷体"/>
              </a:rPr>
              <a:t>亚琛工大</a:t>
            </a:r>
            <a:r>
              <a:rPr lang="en-US" altLang="zh-CN" dirty="0">
                <a:solidFill>
                  <a:schemeClr val="bg1"/>
                </a:solidFill>
                <a:latin typeface="Microsoft YaHei" panose="020B0503020204020204" pitchFamily="34" charset="-122"/>
                <a:ea typeface="Microsoft YaHei" panose="020B0503020204020204" pitchFamily="34" charset="-122"/>
                <a:cs typeface="楷体"/>
              </a:rPr>
              <a:t>4+2</a:t>
            </a:r>
            <a:r>
              <a:rPr lang="zh-CN" altLang="en-US" dirty="0">
                <a:solidFill>
                  <a:schemeClr val="bg1"/>
                </a:solidFill>
                <a:latin typeface="Microsoft YaHei" panose="020B0503020204020204" pitchFamily="34" charset="-122"/>
                <a:ea typeface="Microsoft YaHei" panose="020B0503020204020204" pitchFamily="34" charset="-122"/>
                <a:cs typeface="楷体"/>
              </a:rPr>
              <a:t>联合培养项目介绍</a:t>
            </a:r>
            <a:endParaRPr lang="de-DE" sz="2400" b="0" dirty="0">
              <a:solidFill>
                <a:schemeClr val="bg1"/>
              </a:solidFill>
              <a:latin typeface="Microsoft YaHei" panose="020B0503020204020204" pitchFamily="34" charset="-122"/>
              <a:ea typeface="Microsoft YaHei" panose="020B0503020204020204" pitchFamily="34" charset="-122"/>
              <a:cs typeface="楷体"/>
            </a:endParaRPr>
          </a:p>
        </p:txBody>
      </p:sp>
      <p:pic>
        <p:nvPicPr>
          <p:cNvPr id="1026" name="Picture 2">
            <a:extLst>
              <a:ext uri="{FF2B5EF4-FFF2-40B4-BE49-F238E27FC236}">
                <a16:creationId xmlns:a16="http://schemas.microsoft.com/office/drawing/2014/main" id="{F2B80F58-D05B-A54E-AE2D-A4FE2F6F8FC7}"/>
              </a:ext>
            </a:extLst>
          </p:cNvPr>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347143" y="2483932"/>
            <a:ext cx="11497713" cy="339691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854743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384000" y="243994"/>
            <a:ext cx="11484000" cy="543600"/>
          </a:xfrm>
        </p:spPr>
        <p:txBody>
          <a:bodyPr/>
          <a:lstStyle/>
          <a:p>
            <a:r>
              <a:rPr kumimoji="1" lang="zh-CN" altLang="en-US" sz="2400" b="0" dirty="0">
                <a:latin typeface="Microsoft YaHei" panose="020B0503020204020204" pitchFamily="34" charset="-122"/>
                <a:ea typeface="Microsoft YaHei" panose="020B0503020204020204" pitchFamily="34" charset="-122"/>
                <a:cs typeface="楷体"/>
              </a:rPr>
              <a:t>亚琛工业大学</a:t>
            </a:r>
            <a:r>
              <a:rPr kumimoji="1" lang="zh-CN" altLang="en-US" sz="2400" b="0" dirty="0">
                <a:latin typeface="Microsoft YaHei" panose="020B0503020204020204" pitchFamily="34" charset="-122"/>
                <a:ea typeface="Microsoft YaHei" panose="020B0503020204020204" pitchFamily="34" charset="-122"/>
              </a:rPr>
              <a:t>英授国际硕士</a:t>
            </a:r>
          </a:p>
        </p:txBody>
      </p:sp>
      <p:grpSp>
        <p:nvGrpSpPr>
          <p:cNvPr id="8" name="组合 7">
            <a:extLst>
              <a:ext uri="{FF2B5EF4-FFF2-40B4-BE49-F238E27FC236}">
                <a16:creationId xmlns:a16="http://schemas.microsoft.com/office/drawing/2014/main" id="{8995F812-76E5-2E56-5EF5-D2A6DE3FDA3A}"/>
              </a:ext>
            </a:extLst>
          </p:cNvPr>
          <p:cNvGrpSpPr/>
          <p:nvPr/>
        </p:nvGrpSpPr>
        <p:grpSpPr>
          <a:xfrm>
            <a:off x="6358355" y="1052204"/>
            <a:ext cx="5476462" cy="3549783"/>
            <a:chOff x="6331540" y="1114861"/>
            <a:chExt cx="5476462" cy="3549783"/>
          </a:xfrm>
        </p:grpSpPr>
        <p:sp>
          <p:nvSpPr>
            <p:cNvPr id="13" name="Rechteck 11">
              <a:extLst>
                <a:ext uri="{FF2B5EF4-FFF2-40B4-BE49-F238E27FC236}">
                  <a16:creationId xmlns:a16="http://schemas.microsoft.com/office/drawing/2014/main" id="{3BA996CB-02D0-B449-AFCC-7E6BA39D42B4}"/>
                </a:ext>
              </a:extLst>
            </p:cNvPr>
            <p:cNvSpPr/>
            <p:nvPr/>
          </p:nvSpPr>
          <p:spPr>
            <a:xfrm>
              <a:off x="6331541" y="3402279"/>
              <a:ext cx="5476461" cy="526316"/>
            </a:xfrm>
            <a:prstGeom prst="rect">
              <a:avLst/>
            </a:prstGeom>
            <a:solidFill>
              <a:srgbClr val="FFC000"/>
            </a:solidFill>
            <a:ln>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de-DE" dirty="0"/>
            </a:p>
          </p:txBody>
        </p:sp>
        <p:sp>
          <p:nvSpPr>
            <p:cNvPr id="14" name="Rechteck 10">
              <a:extLst>
                <a:ext uri="{FF2B5EF4-FFF2-40B4-BE49-F238E27FC236}">
                  <a16:creationId xmlns:a16="http://schemas.microsoft.com/office/drawing/2014/main" id="{67F5173A-4293-DB4A-A5BB-C41ED0FEF26B}"/>
                </a:ext>
              </a:extLst>
            </p:cNvPr>
            <p:cNvSpPr/>
            <p:nvPr/>
          </p:nvSpPr>
          <p:spPr>
            <a:xfrm>
              <a:off x="6331540" y="1114861"/>
              <a:ext cx="5476462" cy="526316"/>
            </a:xfrm>
            <a:prstGeom prst="rect">
              <a:avLst/>
            </a:prstGeom>
            <a:solidFill>
              <a:srgbClr val="FFC000"/>
            </a:solidFill>
            <a:ln>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de-DE"/>
            </a:p>
          </p:txBody>
        </p:sp>
        <p:sp>
          <p:nvSpPr>
            <p:cNvPr id="15" name="文本框 4">
              <a:extLst>
                <a:ext uri="{FF2B5EF4-FFF2-40B4-BE49-F238E27FC236}">
                  <a16:creationId xmlns:a16="http://schemas.microsoft.com/office/drawing/2014/main" id="{A4429D2E-92EC-3C44-8C47-633EE2830D03}"/>
                </a:ext>
              </a:extLst>
            </p:cNvPr>
            <p:cNvSpPr txBox="1"/>
            <p:nvPr/>
          </p:nvSpPr>
          <p:spPr>
            <a:xfrm>
              <a:off x="6432225" y="1185474"/>
              <a:ext cx="5182774" cy="2154436"/>
            </a:xfrm>
            <a:prstGeom prst="rect">
              <a:avLst/>
            </a:prstGeom>
            <a:noFill/>
          </p:spPr>
          <p:txBody>
            <a:bodyPr wrap="square" rtlCol="0">
              <a:spAutoFit/>
            </a:bodyPr>
            <a:lstStyle/>
            <a:p>
              <a:pPr>
                <a:spcAft>
                  <a:spcPts val="1200"/>
                </a:spcAft>
              </a:pPr>
              <a:r>
                <a:rPr kumimoji="1" lang="zh-CN" altLang="en-US" sz="2000" b="1" dirty="0">
                  <a:solidFill>
                    <a:schemeClr val="bg1"/>
                  </a:solidFill>
                  <a:latin typeface="Microsoft YaHei" panose="020B0503020204020204" pitchFamily="34" charset="-122"/>
                  <a:ea typeface="Microsoft YaHei" panose="020B0503020204020204" pitchFamily="34" charset="-122"/>
                  <a:cs typeface="楷体"/>
                </a:rPr>
                <a:t>工程类硕士</a:t>
              </a:r>
              <a:endParaRPr kumimoji="1" lang="en-US" altLang="zh-CN" dirty="0"/>
            </a:p>
            <a:p>
              <a:pPr marL="285750" indent="-285750">
                <a:lnSpc>
                  <a:spcPct val="130000"/>
                </a:lnSpc>
                <a:buClr>
                  <a:srgbClr val="F6A800"/>
                </a:buClr>
                <a:buSzPct val="70000"/>
                <a:buFont typeface="Arial" panose="020B0604020202020204" pitchFamily="34" charset="0"/>
                <a:buChar char="•"/>
              </a:pPr>
              <a:r>
                <a:rPr kumimoji="1" lang="zh-CN" altLang="en-US" sz="1600" dirty="0">
                  <a:latin typeface="Microsoft YaHei Light" panose="020B0502040204020203" pitchFamily="34" charset="-122"/>
                  <a:ea typeface="Microsoft YaHei Light" panose="020B0502040204020203" pitchFamily="34" charset="-122"/>
                  <a:cs typeface="楷体"/>
                </a:rPr>
                <a:t>机械工程计算机辅助设计与制造</a:t>
              </a:r>
              <a:r>
                <a:rPr kumimoji="1" lang="en-US" altLang="zh-CN" sz="1600" dirty="0">
                  <a:latin typeface="Microsoft YaHei Light" panose="020B0502040204020203" pitchFamily="34" charset="-122"/>
                  <a:ea typeface="Microsoft YaHei Light" panose="020B0502040204020203" pitchFamily="34" charset="-122"/>
                  <a:cs typeface="楷体"/>
                </a:rPr>
                <a:t> (CAME)</a:t>
              </a:r>
            </a:p>
            <a:p>
              <a:pPr marL="285750" indent="-285750">
                <a:lnSpc>
                  <a:spcPct val="130000"/>
                </a:lnSpc>
                <a:buClr>
                  <a:srgbClr val="F6A800"/>
                </a:buClr>
                <a:buSzPct val="70000"/>
                <a:buFont typeface="Arial" panose="020B0604020202020204" pitchFamily="34" charset="0"/>
                <a:buChar char="•"/>
              </a:pPr>
              <a:r>
                <a:rPr kumimoji="1" lang="zh-CN" altLang="en-US" sz="1600" dirty="0">
                  <a:latin typeface="Microsoft YaHei Light" panose="020B0502040204020203" pitchFamily="34" charset="-122"/>
                  <a:ea typeface="Microsoft YaHei Light" panose="020B0502040204020203" pitchFamily="34" charset="-122"/>
                  <a:cs typeface="楷体"/>
                </a:rPr>
                <a:t>智能制造工程</a:t>
              </a:r>
              <a:r>
                <a:rPr kumimoji="1" lang="en-US" altLang="zh-CN" sz="1600" dirty="0">
                  <a:latin typeface="Microsoft YaHei Light" panose="020B0502040204020203" pitchFamily="34" charset="-122"/>
                  <a:ea typeface="Microsoft YaHei Light" panose="020B0502040204020203" pitchFamily="34" charset="-122"/>
                  <a:cs typeface="楷体"/>
                </a:rPr>
                <a:t> (SPE)</a:t>
              </a:r>
            </a:p>
            <a:p>
              <a:pPr marL="285750" indent="-285750">
                <a:lnSpc>
                  <a:spcPct val="130000"/>
                </a:lnSpc>
                <a:buClr>
                  <a:srgbClr val="F6A800"/>
                </a:buClr>
                <a:buSzPct val="70000"/>
                <a:buFont typeface="Arial" panose="020B0604020202020204" pitchFamily="34" charset="0"/>
                <a:buChar char="•"/>
              </a:pPr>
              <a:r>
                <a:rPr kumimoji="1" lang="zh-CN" altLang="en-US" sz="1600" dirty="0">
                  <a:latin typeface="Microsoft YaHei Light" panose="020B0502040204020203" pitchFamily="34" charset="-122"/>
                  <a:ea typeface="Microsoft YaHei Light" panose="020B0502040204020203" pitchFamily="34" charset="-122"/>
                  <a:cs typeface="楷体"/>
                </a:rPr>
                <a:t>机器人系统工程</a:t>
              </a:r>
              <a:r>
                <a:rPr kumimoji="1" lang="en-US" altLang="zh-CN" sz="1600" dirty="0">
                  <a:latin typeface="Microsoft YaHei Light" panose="020B0502040204020203" pitchFamily="34" charset="-122"/>
                  <a:ea typeface="Microsoft YaHei Light" panose="020B0502040204020203" pitchFamily="34" charset="-122"/>
                  <a:cs typeface="楷体"/>
                </a:rPr>
                <a:t> (</a:t>
              </a:r>
              <a:r>
                <a:rPr kumimoji="1" lang="en-US" altLang="zh-CN" sz="1600" dirty="0" err="1">
                  <a:latin typeface="Microsoft YaHei Light" panose="020B0502040204020203" pitchFamily="34" charset="-122"/>
                  <a:ea typeface="Microsoft YaHei Light" panose="020B0502040204020203" pitchFamily="34" charset="-122"/>
                  <a:cs typeface="楷体"/>
                </a:rPr>
                <a:t>RoboSys</a:t>
              </a:r>
              <a:r>
                <a:rPr kumimoji="1" lang="en-US" altLang="zh-CN" sz="1600" dirty="0">
                  <a:latin typeface="Microsoft YaHei Light" panose="020B0502040204020203" pitchFamily="34" charset="-122"/>
                  <a:ea typeface="Microsoft YaHei Light" panose="020B0502040204020203" pitchFamily="34" charset="-122"/>
                  <a:cs typeface="楷体"/>
                </a:rPr>
                <a:t>)</a:t>
              </a:r>
            </a:p>
            <a:p>
              <a:pPr marL="285750" indent="-285750">
                <a:lnSpc>
                  <a:spcPct val="130000"/>
                </a:lnSpc>
                <a:buClr>
                  <a:srgbClr val="F6A800"/>
                </a:buClr>
                <a:buSzPct val="70000"/>
                <a:buFont typeface="Arial" panose="020B0604020202020204" pitchFamily="34" charset="0"/>
                <a:buChar char="•"/>
              </a:pPr>
              <a:r>
                <a:rPr kumimoji="1" lang="zh-CN" altLang="en-US" sz="1600" dirty="0">
                  <a:latin typeface="Microsoft YaHei Light" panose="020B0502040204020203" pitchFamily="34" charset="-122"/>
                  <a:ea typeface="Microsoft YaHei Light" panose="020B0502040204020203" pitchFamily="34" charset="-122"/>
                  <a:cs typeface="楷体"/>
                </a:rPr>
                <a:t>电池系统工程（</a:t>
              </a:r>
              <a:r>
                <a:rPr kumimoji="1" lang="en-US" altLang="zh-CN" sz="1600" dirty="0">
                  <a:latin typeface="Microsoft YaHei Light" panose="020B0502040204020203" pitchFamily="34" charset="-122"/>
                  <a:ea typeface="Microsoft YaHei Light" panose="020B0502040204020203" pitchFamily="34" charset="-122"/>
                  <a:cs typeface="楷体"/>
                </a:rPr>
                <a:t>BSE</a:t>
              </a:r>
              <a:r>
                <a:rPr kumimoji="1" lang="zh-CN" altLang="en-US" sz="1600" dirty="0">
                  <a:latin typeface="Microsoft YaHei Light" panose="020B0502040204020203" pitchFamily="34" charset="-122"/>
                  <a:ea typeface="Microsoft YaHei Light" panose="020B0502040204020203" pitchFamily="34" charset="-122"/>
                  <a:cs typeface="楷体"/>
                </a:rPr>
                <a:t>）</a:t>
              </a:r>
              <a:endParaRPr kumimoji="1" lang="en-US" altLang="zh-CN" sz="1600" dirty="0">
                <a:latin typeface="Microsoft YaHei Light" panose="020B0502040204020203" pitchFamily="34" charset="-122"/>
                <a:ea typeface="Microsoft YaHei Light" panose="020B0502040204020203" pitchFamily="34" charset="-122"/>
                <a:cs typeface="楷体"/>
              </a:endParaRPr>
            </a:p>
            <a:p>
              <a:pPr marL="285750" indent="-285750">
                <a:lnSpc>
                  <a:spcPct val="130000"/>
                </a:lnSpc>
                <a:buClr>
                  <a:srgbClr val="F6A800"/>
                </a:buClr>
                <a:buSzPct val="70000"/>
                <a:buFont typeface="Arial" panose="020B0604020202020204" pitchFamily="34" charset="0"/>
                <a:buChar char="•"/>
              </a:pPr>
              <a:r>
                <a:rPr kumimoji="1" lang="zh-CN" altLang="de-DE" sz="1600" dirty="0">
                  <a:latin typeface="Microsoft YaHei Light" panose="020B0502040204020203" pitchFamily="34" charset="-122"/>
                  <a:ea typeface="Microsoft YaHei Light" panose="020B0502040204020203" pitchFamily="34" charset="-122"/>
                  <a:cs typeface="楷体"/>
                </a:rPr>
                <a:t>韧性土木工程 </a:t>
              </a:r>
              <a:r>
                <a:rPr kumimoji="1" lang="en-US" altLang="zh-CN" sz="1600" dirty="0">
                  <a:latin typeface="Microsoft YaHei Light" panose="020B0502040204020203" pitchFamily="34" charset="-122"/>
                  <a:ea typeface="Microsoft YaHei Light" panose="020B0502040204020203" pitchFamily="34" charset="-122"/>
                  <a:cs typeface="楷体"/>
                </a:rPr>
                <a:t>(</a:t>
              </a:r>
              <a:r>
                <a:rPr kumimoji="1" lang="de-DE" altLang="zh-CN" sz="1600" dirty="0">
                  <a:latin typeface="Microsoft YaHei Light" panose="020B0502040204020203" pitchFamily="34" charset="-122"/>
                  <a:ea typeface="Microsoft YaHei Light" panose="020B0502040204020203" pitchFamily="34" charset="-122"/>
                  <a:cs typeface="楷体"/>
                </a:rPr>
                <a:t>RCE</a:t>
              </a:r>
              <a:r>
                <a:rPr kumimoji="1" lang="en-US" altLang="zh-CN" sz="1600" dirty="0">
                  <a:latin typeface="Microsoft YaHei Light" panose="020B0502040204020203" pitchFamily="34" charset="-122"/>
                  <a:ea typeface="Microsoft YaHei Light" panose="020B0502040204020203" pitchFamily="34" charset="-122"/>
                  <a:cs typeface="楷体"/>
                </a:rPr>
                <a:t>)</a:t>
              </a:r>
            </a:p>
          </p:txBody>
        </p:sp>
        <p:sp>
          <p:nvSpPr>
            <p:cNvPr id="16" name="文本框 5">
              <a:extLst>
                <a:ext uri="{FF2B5EF4-FFF2-40B4-BE49-F238E27FC236}">
                  <a16:creationId xmlns:a16="http://schemas.microsoft.com/office/drawing/2014/main" id="{A7C8FAC9-9A3B-7642-BD9D-3032BF2344F5}"/>
                </a:ext>
              </a:extLst>
            </p:cNvPr>
            <p:cNvSpPr txBox="1"/>
            <p:nvPr/>
          </p:nvSpPr>
          <p:spPr>
            <a:xfrm>
              <a:off x="6432225" y="3470471"/>
              <a:ext cx="4739489" cy="1194173"/>
            </a:xfrm>
            <a:prstGeom prst="rect">
              <a:avLst/>
            </a:prstGeom>
            <a:noFill/>
          </p:spPr>
          <p:txBody>
            <a:bodyPr wrap="square" rtlCol="0">
              <a:spAutoFit/>
            </a:bodyPr>
            <a:lstStyle/>
            <a:p>
              <a:pPr>
                <a:spcAft>
                  <a:spcPts val="1200"/>
                </a:spcAft>
              </a:pPr>
              <a:r>
                <a:rPr kumimoji="1" lang="zh-CN" altLang="en-US" sz="2000" b="1" dirty="0">
                  <a:solidFill>
                    <a:schemeClr val="bg1"/>
                  </a:solidFill>
                  <a:latin typeface="Microsoft YaHei" panose="020B0503020204020204" pitchFamily="34" charset="-122"/>
                  <a:ea typeface="Microsoft YaHei" panose="020B0503020204020204" pitchFamily="34" charset="-122"/>
                  <a:cs typeface="楷体"/>
                </a:rPr>
                <a:t>工程管理类硕士</a:t>
              </a:r>
              <a:endParaRPr kumimoji="1" lang="en-US" altLang="zh-CN" dirty="0">
                <a:latin typeface="楷体"/>
                <a:ea typeface="楷体"/>
                <a:cs typeface="楷体"/>
              </a:endParaRPr>
            </a:p>
            <a:p>
              <a:pPr marL="285750" indent="-285750">
                <a:lnSpc>
                  <a:spcPct val="130000"/>
                </a:lnSpc>
                <a:buClr>
                  <a:srgbClr val="F6A800"/>
                </a:buClr>
                <a:buSzPct val="70000"/>
                <a:buFont typeface="Arial" panose="020B0604020202020204" pitchFamily="34" charset="0"/>
                <a:buChar char="•"/>
              </a:pPr>
              <a:r>
                <a:rPr kumimoji="1" lang="zh-CN" altLang="en-US" sz="1600" dirty="0">
                  <a:latin typeface="Microsoft YaHei Light" panose="020B0502040204020203" pitchFamily="34" charset="-122"/>
                  <a:ea typeface="Microsoft YaHei Light" panose="020B0502040204020203" pitchFamily="34" charset="-122"/>
                  <a:cs typeface="楷体"/>
                </a:rPr>
                <a:t>机械工程数字化工业管理</a:t>
              </a:r>
              <a:r>
                <a:rPr kumimoji="1" lang="en-US" altLang="zh-CN" sz="1600" dirty="0">
                  <a:latin typeface="Microsoft YaHei Light" panose="020B0502040204020203" pitchFamily="34" charset="-122"/>
                  <a:ea typeface="Microsoft YaHei Light" panose="020B0502040204020203" pitchFamily="34" charset="-122"/>
                  <a:cs typeface="楷体"/>
                </a:rPr>
                <a:t>(MME-CAME)</a:t>
              </a:r>
            </a:p>
            <a:p>
              <a:pPr marL="285750" indent="-285750">
                <a:lnSpc>
                  <a:spcPct val="130000"/>
                </a:lnSpc>
                <a:buClr>
                  <a:srgbClr val="F6A800"/>
                </a:buClr>
                <a:buSzPct val="70000"/>
                <a:buFont typeface="Arial" panose="020B0604020202020204" pitchFamily="34" charset="0"/>
                <a:buChar char="•"/>
              </a:pPr>
              <a:r>
                <a:rPr kumimoji="1" lang="zh-CN" altLang="en-US" sz="1600" dirty="0">
                  <a:latin typeface="Microsoft YaHei Light" panose="020B0502040204020203" pitchFamily="34" charset="-122"/>
                  <a:ea typeface="Microsoft YaHei Light" panose="020B0502040204020203" pitchFamily="34" charset="-122"/>
                  <a:cs typeface="楷体"/>
                </a:rPr>
                <a:t>先进制造技术与工业管理</a:t>
              </a:r>
              <a:r>
                <a:rPr kumimoji="1" lang="en-US" altLang="zh-CN" sz="1600" dirty="0">
                  <a:latin typeface="Microsoft YaHei Light" panose="020B0502040204020203" pitchFamily="34" charset="-122"/>
                  <a:ea typeface="Microsoft YaHei Light" panose="020B0502040204020203" pitchFamily="34" charset="-122"/>
                  <a:cs typeface="楷体"/>
                </a:rPr>
                <a:t>(MME-PS)</a:t>
              </a:r>
              <a:endParaRPr kumimoji="1" lang="zh-CN" altLang="en-US" sz="1600" dirty="0">
                <a:latin typeface="Microsoft YaHei Light" panose="020B0502040204020203" pitchFamily="34" charset="-122"/>
                <a:ea typeface="Microsoft YaHei Light" panose="020B0502040204020203" pitchFamily="34" charset="-122"/>
              </a:endParaRPr>
            </a:p>
          </p:txBody>
        </p:sp>
      </p:grpSp>
      <p:sp>
        <p:nvSpPr>
          <p:cNvPr id="2" name="Textfeld 6">
            <a:extLst>
              <a:ext uri="{FF2B5EF4-FFF2-40B4-BE49-F238E27FC236}">
                <a16:creationId xmlns:a16="http://schemas.microsoft.com/office/drawing/2014/main" id="{325524D2-9C49-2D83-E6B2-B07169A579AA}"/>
              </a:ext>
            </a:extLst>
          </p:cNvPr>
          <p:cNvSpPr txBox="1"/>
          <p:nvPr/>
        </p:nvSpPr>
        <p:spPr>
          <a:xfrm>
            <a:off x="317409" y="1922488"/>
            <a:ext cx="5948628" cy="2185451"/>
          </a:xfrm>
          <a:prstGeom prst="rect">
            <a:avLst/>
          </a:prstGeom>
          <a:noFill/>
          <a:ln>
            <a:noFill/>
          </a:ln>
        </p:spPr>
        <p:style>
          <a:lnRef idx="2">
            <a:schemeClr val="accent4"/>
          </a:lnRef>
          <a:fillRef idx="1">
            <a:schemeClr val="lt1"/>
          </a:fillRef>
          <a:effectRef idx="0">
            <a:schemeClr val="accent4"/>
          </a:effectRef>
          <a:fontRef idx="minor">
            <a:schemeClr val="dk1"/>
          </a:fontRef>
        </p:style>
        <p:txBody>
          <a:bodyPr wrap="square" rtlCol="0">
            <a:noAutofit/>
          </a:bodyPr>
          <a:lstStyle/>
          <a:p>
            <a:pPr marL="285750" indent="-285750">
              <a:lnSpc>
                <a:spcPct val="150000"/>
              </a:lnSpc>
              <a:buClr>
                <a:srgbClr val="0070C0"/>
              </a:buClr>
              <a:buSzPct val="70000"/>
              <a:buFont typeface="Wingdings 3" panose="05040102010807070707" pitchFamily="18" charset="2"/>
              <a:buChar char="u"/>
            </a:pPr>
            <a:r>
              <a:rPr kumimoji="1" lang="zh-CN" altLang="en-US" sz="1600" dirty="0">
                <a:solidFill>
                  <a:schemeClr val="tx1"/>
                </a:solidFill>
                <a:latin typeface="Microsoft YaHei Light" panose="020B0502040204020203" pitchFamily="34" charset="-122"/>
                <a:ea typeface="Microsoft YaHei Light" panose="020B0502040204020203" pitchFamily="34" charset="-122"/>
              </a:rPr>
              <a:t>授课地点：</a:t>
            </a:r>
            <a:r>
              <a:rPr kumimoji="1" lang="de-DE" altLang="zh-CN" sz="1600" dirty="0">
                <a:solidFill>
                  <a:schemeClr val="tx1"/>
                </a:solidFill>
                <a:latin typeface="Microsoft YaHei Light" panose="020B0502040204020203" pitchFamily="34" charset="-122"/>
                <a:ea typeface="Microsoft YaHei Light" panose="020B0502040204020203" pitchFamily="34" charset="-122"/>
              </a:rPr>
              <a:t>	</a:t>
            </a:r>
            <a:r>
              <a:rPr kumimoji="1" lang="zh-CN" altLang="en-US" sz="1600" dirty="0">
                <a:solidFill>
                  <a:schemeClr val="tx1"/>
                </a:solidFill>
                <a:latin typeface="Microsoft YaHei Light" panose="020B0502040204020203" pitchFamily="34" charset="-122"/>
                <a:ea typeface="Microsoft YaHei Light" panose="020B0502040204020203" pitchFamily="34" charset="-122"/>
              </a:rPr>
              <a:t>亚琛工业大学</a:t>
            </a:r>
            <a:endParaRPr kumimoji="1" lang="en-US" altLang="zh-CN" sz="1600" dirty="0">
              <a:solidFill>
                <a:schemeClr val="tx1"/>
              </a:solidFill>
              <a:latin typeface="Microsoft YaHei Light" panose="020B0502040204020203" pitchFamily="34" charset="-122"/>
              <a:ea typeface="Microsoft YaHei Light" panose="020B0502040204020203" pitchFamily="34" charset="-122"/>
            </a:endParaRPr>
          </a:p>
          <a:p>
            <a:pPr marL="285750" indent="-285750">
              <a:lnSpc>
                <a:spcPct val="150000"/>
              </a:lnSpc>
              <a:buClr>
                <a:srgbClr val="0070C0"/>
              </a:buClr>
              <a:buSzPct val="70000"/>
              <a:buFont typeface="Wingdings 3" panose="05040102010807070707" pitchFamily="18" charset="2"/>
              <a:buChar char="u"/>
            </a:pPr>
            <a:r>
              <a:rPr kumimoji="1" lang="zh-CN" altLang="en-US" sz="1600" dirty="0">
                <a:solidFill>
                  <a:schemeClr val="tx1"/>
                </a:solidFill>
                <a:latin typeface="Microsoft YaHei Light" panose="020B0502040204020203" pitchFamily="34" charset="-122"/>
                <a:ea typeface="Microsoft YaHei Light" panose="020B0502040204020203" pitchFamily="34" charset="-122"/>
              </a:rPr>
              <a:t>常规学制：</a:t>
            </a:r>
            <a:r>
              <a:rPr kumimoji="1" lang="de-DE" altLang="zh-CN" sz="1600" dirty="0">
                <a:solidFill>
                  <a:schemeClr val="tx1"/>
                </a:solidFill>
                <a:latin typeface="Microsoft YaHei Light" panose="020B0502040204020203" pitchFamily="34" charset="-122"/>
                <a:ea typeface="Microsoft YaHei Light" panose="020B0502040204020203" pitchFamily="34" charset="-122"/>
              </a:rPr>
              <a:t>	</a:t>
            </a:r>
            <a:r>
              <a:rPr kumimoji="1" lang="en-US" altLang="zh-CN" sz="1600" dirty="0">
                <a:solidFill>
                  <a:schemeClr val="tx1"/>
                </a:solidFill>
                <a:latin typeface="Microsoft YaHei Light" panose="020B0502040204020203" pitchFamily="34" charset="-122"/>
                <a:ea typeface="Microsoft YaHei Light" panose="020B0502040204020203" pitchFamily="34" charset="-122"/>
              </a:rPr>
              <a:t>2</a:t>
            </a:r>
            <a:r>
              <a:rPr kumimoji="1" lang="zh-CN" altLang="en-US" sz="1600" dirty="0">
                <a:solidFill>
                  <a:schemeClr val="tx1"/>
                </a:solidFill>
                <a:latin typeface="Microsoft YaHei Light" panose="020B0502040204020203" pitchFamily="34" charset="-122"/>
                <a:ea typeface="Microsoft YaHei Light" panose="020B0502040204020203" pitchFamily="34" charset="-122"/>
              </a:rPr>
              <a:t>年（</a:t>
            </a:r>
            <a:r>
              <a:rPr kumimoji="1" lang="en-US" altLang="zh-CN" sz="1600" dirty="0">
                <a:solidFill>
                  <a:schemeClr val="tx1"/>
                </a:solidFill>
                <a:latin typeface="Microsoft YaHei Light" panose="020B0502040204020203" pitchFamily="34" charset="-122"/>
                <a:ea typeface="Microsoft YaHei Light" panose="020B0502040204020203" pitchFamily="34" charset="-122"/>
              </a:rPr>
              <a:t>4</a:t>
            </a:r>
            <a:r>
              <a:rPr kumimoji="1" lang="zh-CN" altLang="en-US" sz="1600" dirty="0">
                <a:solidFill>
                  <a:schemeClr val="tx1"/>
                </a:solidFill>
                <a:latin typeface="Microsoft YaHei Light" panose="020B0502040204020203" pitchFamily="34" charset="-122"/>
                <a:ea typeface="Microsoft YaHei Light" panose="020B0502040204020203" pitchFamily="34" charset="-122"/>
              </a:rPr>
              <a:t>个学期）</a:t>
            </a:r>
            <a:endParaRPr kumimoji="1" lang="en-US" altLang="zh-CN" sz="1600" dirty="0">
              <a:solidFill>
                <a:schemeClr val="tx1"/>
              </a:solidFill>
              <a:latin typeface="Microsoft YaHei Light" panose="020B0502040204020203" pitchFamily="34" charset="-122"/>
              <a:ea typeface="Microsoft YaHei Light" panose="020B0502040204020203" pitchFamily="34" charset="-122"/>
            </a:endParaRPr>
          </a:p>
          <a:p>
            <a:pPr marL="285750" indent="-285750">
              <a:lnSpc>
                <a:spcPct val="150000"/>
              </a:lnSpc>
              <a:buClr>
                <a:srgbClr val="0070C0"/>
              </a:buClr>
              <a:buSzPct val="70000"/>
              <a:buFont typeface="Wingdings 3" panose="05040102010807070707" pitchFamily="18" charset="2"/>
              <a:buChar char="u"/>
            </a:pPr>
            <a:r>
              <a:rPr kumimoji="1" lang="zh-CN" altLang="en-US" sz="1600" dirty="0">
                <a:solidFill>
                  <a:schemeClr val="tx1"/>
                </a:solidFill>
                <a:latin typeface="Microsoft YaHei Light" panose="020B0502040204020203" pitchFamily="34" charset="-122"/>
                <a:ea typeface="Microsoft YaHei Light" panose="020B0502040204020203" pitchFamily="34" charset="-122"/>
              </a:rPr>
              <a:t>授课语言：</a:t>
            </a:r>
            <a:r>
              <a:rPr kumimoji="1" lang="de-DE" altLang="zh-CN" sz="1600" dirty="0">
                <a:solidFill>
                  <a:schemeClr val="tx1"/>
                </a:solidFill>
                <a:latin typeface="Microsoft YaHei Light" panose="020B0502040204020203" pitchFamily="34" charset="-122"/>
                <a:ea typeface="Microsoft YaHei Light" panose="020B0502040204020203" pitchFamily="34" charset="-122"/>
              </a:rPr>
              <a:t>	</a:t>
            </a:r>
            <a:r>
              <a:rPr kumimoji="1" lang="zh-CN" altLang="en-US" sz="1600" dirty="0">
                <a:solidFill>
                  <a:schemeClr val="tx1"/>
                </a:solidFill>
                <a:latin typeface="Microsoft YaHei Light" panose="020B0502040204020203" pitchFamily="34" charset="-122"/>
                <a:ea typeface="Microsoft YaHei Light" panose="020B0502040204020203" pitchFamily="34" charset="-122"/>
              </a:rPr>
              <a:t>英语</a:t>
            </a:r>
            <a:endParaRPr kumimoji="1" lang="en-US" altLang="zh-CN" sz="1600" dirty="0">
              <a:solidFill>
                <a:schemeClr val="tx1"/>
              </a:solidFill>
              <a:latin typeface="Microsoft YaHei Light" panose="020B0502040204020203" pitchFamily="34" charset="-122"/>
              <a:ea typeface="Microsoft YaHei Light" panose="020B0502040204020203" pitchFamily="34" charset="-122"/>
            </a:endParaRPr>
          </a:p>
          <a:p>
            <a:pPr marL="285750" indent="-285750">
              <a:lnSpc>
                <a:spcPct val="150000"/>
              </a:lnSpc>
              <a:buClr>
                <a:srgbClr val="0070C0"/>
              </a:buClr>
              <a:buSzPct val="70000"/>
              <a:buFont typeface="Wingdings 3" panose="05040102010807070707" pitchFamily="18" charset="2"/>
              <a:buChar char="u"/>
            </a:pPr>
            <a:r>
              <a:rPr kumimoji="1" lang="zh-CN" altLang="en-US" sz="1600" dirty="0">
                <a:solidFill>
                  <a:schemeClr val="tx1"/>
                </a:solidFill>
                <a:latin typeface="Microsoft YaHei Light" panose="020B0502040204020203" pitchFamily="34" charset="-122"/>
                <a:ea typeface="Microsoft YaHei Light" panose="020B0502040204020203" pitchFamily="34" charset="-122"/>
              </a:rPr>
              <a:t>学费：</a:t>
            </a:r>
            <a:r>
              <a:rPr kumimoji="1" lang="en-US" altLang="zh-CN" sz="1600" dirty="0">
                <a:solidFill>
                  <a:schemeClr val="tx1"/>
                </a:solidFill>
                <a:latin typeface="Microsoft YaHei Light" panose="020B0502040204020203" pitchFamily="34" charset="-122"/>
                <a:ea typeface="Microsoft YaHei Light" panose="020B0502040204020203" pitchFamily="34" charset="-122"/>
              </a:rPr>
              <a:t>	</a:t>
            </a:r>
            <a:r>
              <a:rPr kumimoji="1" lang="zh-CN" altLang="en-US" sz="1600" dirty="0">
                <a:solidFill>
                  <a:schemeClr val="tx1"/>
                </a:solidFill>
                <a:latin typeface="Microsoft YaHei Light" panose="020B0502040204020203" pitchFamily="34" charset="-122"/>
                <a:ea typeface="Microsoft YaHei Light" panose="020B0502040204020203" pitchFamily="34" charset="-122"/>
              </a:rPr>
              <a:t>       </a:t>
            </a:r>
            <a:r>
              <a:rPr kumimoji="1" lang="de-DE" altLang="zh-CN" sz="1600" dirty="0">
                <a:solidFill>
                  <a:schemeClr val="tx1"/>
                </a:solidFill>
                <a:latin typeface="Microsoft YaHei Light" panose="020B0502040204020203" pitchFamily="34" charset="-122"/>
                <a:ea typeface="Microsoft YaHei Light" panose="020B0502040204020203" pitchFamily="34" charset="-122"/>
              </a:rPr>
              <a:t>	</a:t>
            </a:r>
            <a:r>
              <a:rPr kumimoji="1" lang="en-US" altLang="zh-CN" sz="1600" dirty="0">
                <a:solidFill>
                  <a:schemeClr val="tx1"/>
                </a:solidFill>
                <a:latin typeface="Microsoft YaHei Light" panose="020B0502040204020203" pitchFamily="34" charset="-122"/>
                <a:ea typeface="Microsoft YaHei Light" panose="020B0502040204020203" pitchFamily="34" charset="-122"/>
              </a:rPr>
              <a:t>6000</a:t>
            </a:r>
            <a:r>
              <a:rPr kumimoji="1" lang="zh-CN" altLang="en-US" sz="1600" dirty="0">
                <a:solidFill>
                  <a:schemeClr val="tx1"/>
                </a:solidFill>
                <a:latin typeface="Microsoft YaHei Light" panose="020B0502040204020203" pitchFamily="34" charset="-122"/>
                <a:ea typeface="Microsoft YaHei Light" panose="020B0502040204020203" pitchFamily="34" charset="-122"/>
              </a:rPr>
              <a:t>欧元</a:t>
            </a:r>
            <a:r>
              <a:rPr kumimoji="1" lang="en-US" altLang="zh-CN" sz="1600" dirty="0">
                <a:solidFill>
                  <a:schemeClr val="tx1"/>
                </a:solidFill>
                <a:latin typeface="Microsoft YaHei Light" panose="020B0502040204020203" pitchFamily="34" charset="-122"/>
                <a:ea typeface="Microsoft YaHei Light" panose="020B0502040204020203" pitchFamily="34" charset="-122"/>
              </a:rPr>
              <a:t>/</a:t>
            </a:r>
            <a:r>
              <a:rPr kumimoji="1" lang="zh-CN" altLang="de-DE" sz="1600" dirty="0">
                <a:solidFill>
                  <a:schemeClr val="tx1"/>
                </a:solidFill>
                <a:latin typeface="Microsoft YaHei Light" panose="020B0502040204020203" pitchFamily="34" charset="-122"/>
                <a:ea typeface="Microsoft YaHei Light" panose="020B0502040204020203" pitchFamily="34" charset="-122"/>
              </a:rPr>
              <a:t>学期</a:t>
            </a:r>
            <a:endParaRPr kumimoji="1" lang="en-US" altLang="zh-CN" sz="1600" dirty="0">
              <a:solidFill>
                <a:schemeClr val="tx1"/>
              </a:solidFill>
              <a:latin typeface="Microsoft YaHei Light" panose="020B0502040204020203" pitchFamily="34" charset="-122"/>
              <a:ea typeface="Microsoft YaHei Light" panose="020B0502040204020203" pitchFamily="34" charset="-122"/>
            </a:endParaRPr>
          </a:p>
          <a:p>
            <a:pPr marL="285750" indent="-285750">
              <a:lnSpc>
                <a:spcPct val="150000"/>
              </a:lnSpc>
              <a:buClr>
                <a:srgbClr val="0070C0"/>
              </a:buClr>
              <a:buSzPct val="70000"/>
              <a:buFont typeface="Wingdings 3" panose="05040102010807070707" pitchFamily="18" charset="2"/>
              <a:buChar char="u"/>
            </a:pPr>
            <a:r>
              <a:rPr kumimoji="1" lang="zh-CN" altLang="en-US" sz="1600" dirty="0">
                <a:solidFill>
                  <a:schemeClr val="tx1"/>
                </a:solidFill>
                <a:latin typeface="Microsoft YaHei Light" panose="020B0502040204020203" pitchFamily="34" charset="-122"/>
                <a:ea typeface="Microsoft YaHei Light" panose="020B0502040204020203" pitchFamily="34" charset="-122"/>
              </a:rPr>
              <a:t>教学形式：</a:t>
            </a:r>
            <a:r>
              <a:rPr kumimoji="1" lang="de-DE" altLang="zh-CN" sz="1600" dirty="0">
                <a:solidFill>
                  <a:schemeClr val="tx1"/>
                </a:solidFill>
                <a:latin typeface="Microsoft YaHei Light" panose="020B0502040204020203" pitchFamily="34" charset="-122"/>
                <a:ea typeface="Microsoft YaHei Light" panose="020B0502040204020203" pitchFamily="34" charset="-122"/>
              </a:rPr>
              <a:t>	</a:t>
            </a:r>
            <a:r>
              <a:rPr kumimoji="1" lang="zh-CN" altLang="en-US" sz="1600" dirty="0">
                <a:solidFill>
                  <a:schemeClr val="tx1"/>
                </a:solidFill>
                <a:latin typeface="Microsoft YaHei Light" panose="020B0502040204020203" pitchFamily="34" charset="-122"/>
                <a:ea typeface="Microsoft YaHei Light" panose="020B0502040204020203" pitchFamily="34" charset="-122"/>
              </a:rPr>
              <a:t>讲授课</a:t>
            </a:r>
            <a:r>
              <a:rPr kumimoji="1" lang="en-US" altLang="zh-CN" sz="1600" dirty="0">
                <a:solidFill>
                  <a:schemeClr val="tx1"/>
                </a:solidFill>
                <a:latin typeface="Microsoft YaHei Light" panose="020B0502040204020203" pitchFamily="34" charset="-122"/>
                <a:ea typeface="Microsoft YaHei Light" panose="020B0502040204020203" pitchFamily="34" charset="-122"/>
              </a:rPr>
              <a:t>+</a:t>
            </a:r>
            <a:r>
              <a:rPr kumimoji="1" lang="zh-CN" altLang="en-US" sz="1600" dirty="0">
                <a:solidFill>
                  <a:schemeClr val="tx1"/>
                </a:solidFill>
                <a:latin typeface="Microsoft YaHei Light" panose="020B0502040204020203" pitchFamily="34" charset="-122"/>
                <a:ea typeface="Microsoft YaHei Light" panose="020B0502040204020203" pitchFamily="34" charset="-122"/>
              </a:rPr>
              <a:t>练习课</a:t>
            </a:r>
            <a:r>
              <a:rPr kumimoji="1" lang="en-US" altLang="zh-CN" sz="1600" dirty="0">
                <a:solidFill>
                  <a:schemeClr val="tx1"/>
                </a:solidFill>
                <a:latin typeface="Microsoft YaHei Light" panose="020B0502040204020203" pitchFamily="34" charset="-122"/>
                <a:ea typeface="Microsoft YaHei Light" panose="020B0502040204020203" pitchFamily="34" charset="-122"/>
              </a:rPr>
              <a:t>+</a:t>
            </a:r>
            <a:r>
              <a:rPr kumimoji="1" lang="zh-CN" altLang="en-US" sz="1600" dirty="0">
                <a:solidFill>
                  <a:schemeClr val="tx1"/>
                </a:solidFill>
                <a:latin typeface="Microsoft YaHei Light" panose="020B0502040204020203" pitchFamily="34" charset="-122"/>
                <a:ea typeface="Microsoft YaHei Light" panose="020B0502040204020203" pitchFamily="34" charset="-122"/>
              </a:rPr>
              <a:t>实习</a:t>
            </a:r>
            <a:r>
              <a:rPr kumimoji="1" lang="en-US" altLang="zh-CN" sz="1600" dirty="0">
                <a:solidFill>
                  <a:schemeClr val="tx1"/>
                </a:solidFill>
                <a:latin typeface="Microsoft YaHei Light" panose="020B0502040204020203" pitchFamily="34" charset="-122"/>
                <a:ea typeface="Microsoft YaHei Light" panose="020B0502040204020203" pitchFamily="34" charset="-122"/>
              </a:rPr>
              <a:t>+</a:t>
            </a:r>
            <a:r>
              <a:rPr kumimoji="1" lang="zh-CN" altLang="en-US" sz="1600" dirty="0">
                <a:solidFill>
                  <a:schemeClr val="tx1"/>
                </a:solidFill>
                <a:latin typeface="Microsoft YaHei Light" panose="020B0502040204020203" pitchFamily="34" charset="-122"/>
                <a:ea typeface="Microsoft YaHei Light" panose="020B0502040204020203" pitchFamily="34" charset="-122"/>
              </a:rPr>
              <a:t>项目设计</a:t>
            </a:r>
            <a:r>
              <a:rPr kumimoji="1" lang="en-US" altLang="zh-CN" sz="1600" dirty="0">
                <a:solidFill>
                  <a:schemeClr val="tx1"/>
                </a:solidFill>
                <a:latin typeface="Microsoft YaHei Light" panose="020B0502040204020203" pitchFamily="34" charset="-122"/>
                <a:ea typeface="Microsoft YaHei Light" panose="020B0502040204020203" pitchFamily="34" charset="-122"/>
              </a:rPr>
              <a:t>/</a:t>
            </a:r>
            <a:r>
              <a:rPr kumimoji="1" lang="zh-CN" altLang="en-US" sz="1600" dirty="0">
                <a:solidFill>
                  <a:schemeClr val="tx1"/>
                </a:solidFill>
                <a:latin typeface="Microsoft YaHei Light" panose="020B0502040204020203" pitchFamily="34" charset="-122"/>
                <a:ea typeface="Microsoft YaHei Light" panose="020B0502040204020203" pitchFamily="34" charset="-122"/>
              </a:rPr>
              <a:t>毕业论文</a:t>
            </a:r>
            <a:endParaRPr kumimoji="1" lang="en-US" altLang="zh-CN" sz="1600" dirty="0">
              <a:solidFill>
                <a:schemeClr val="tx1"/>
              </a:solidFill>
              <a:latin typeface="Microsoft YaHei Light" panose="020B0502040204020203" pitchFamily="34" charset="-122"/>
              <a:ea typeface="Microsoft YaHei Light" panose="020B0502040204020203" pitchFamily="34" charset="-122"/>
            </a:endParaRPr>
          </a:p>
        </p:txBody>
      </p:sp>
      <p:pic>
        <p:nvPicPr>
          <p:cNvPr id="7" name="图片 6" descr="文本&#10;&#10;描述已自动生成">
            <a:extLst>
              <a:ext uri="{FF2B5EF4-FFF2-40B4-BE49-F238E27FC236}">
                <a16:creationId xmlns:a16="http://schemas.microsoft.com/office/drawing/2014/main" id="{09901E82-DBF5-39B8-88DA-85F682D51FD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6449" y="4460145"/>
            <a:ext cx="5282100" cy="1203145"/>
          </a:xfrm>
          <a:prstGeom prst="rect">
            <a:avLst/>
          </a:prstGeom>
        </p:spPr>
      </p:pic>
      <p:sp>
        <p:nvSpPr>
          <p:cNvPr id="9" name="内容占位符 6">
            <a:extLst>
              <a:ext uri="{FF2B5EF4-FFF2-40B4-BE49-F238E27FC236}">
                <a16:creationId xmlns:a16="http://schemas.microsoft.com/office/drawing/2014/main" id="{CF29F141-FF86-FA92-9257-2D83B5621ACB}"/>
              </a:ext>
            </a:extLst>
          </p:cNvPr>
          <p:cNvSpPr>
            <a:spLocks noGrp="1"/>
          </p:cNvSpPr>
          <p:nvPr>
            <p:ph idx="1"/>
          </p:nvPr>
        </p:nvSpPr>
        <p:spPr>
          <a:xfrm>
            <a:off x="384000" y="1266419"/>
            <a:ext cx="4488251" cy="526315"/>
          </a:xfrm>
        </p:spPr>
        <p:txBody>
          <a:bodyPr/>
          <a:lstStyle/>
          <a:p>
            <a:r>
              <a:rPr kumimoji="1" lang="zh-CN" altLang="en-US" dirty="0">
                <a:solidFill>
                  <a:schemeClr val="tx2"/>
                </a:solidFill>
                <a:latin typeface="Microsoft YaHei" panose="020B0503020204020204" pitchFamily="34" charset="-122"/>
                <a:ea typeface="Microsoft YaHei" panose="020B0503020204020204" pitchFamily="34" charset="-122"/>
              </a:rPr>
              <a:t>亚琛工大英授硕士重要信息</a:t>
            </a:r>
            <a:endParaRPr lang="zh-CN" altLang="en-US" dirty="0"/>
          </a:p>
        </p:txBody>
      </p:sp>
    </p:spTree>
    <p:extLst>
      <p:ext uri="{BB962C8B-B14F-4D97-AF65-F5344CB8AC3E}">
        <p14:creationId xmlns:p14="http://schemas.microsoft.com/office/powerpoint/2010/main" val="39607620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p:txBody>
          <a:bodyPr/>
          <a:lstStyle/>
          <a:p>
            <a:r>
              <a:rPr kumimoji="1" lang="zh-CN" altLang="en-US" sz="2400" b="0" dirty="0">
                <a:latin typeface="Microsoft YaHei" panose="020B0503020204020204" pitchFamily="34" charset="-122"/>
                <a:ea typeface="Microsoft YaHei" panose="020B0503020204020204" pitchFamily="34" charset="-122"/>
              </a:rPr>
              <a:t>工程类硕士</a:t>
            </a:r>
          </a:p>
        </p:txBody>
      </p:sp>
      <p:sp>
        <p:nvSpPr>
          <p:cNvPr id="5" name="文本框 4"/>
          <p:cNvSpPr txBox="1"/>
          <p:nvPr/>
        </p:nvSpPr>
        <p:spPr>
          <a:xfrm>
            <a:off x="324001" y="986011"/>
            <a:ext cx="6744856" cy="400110"/>
          </a:xfrm>
          <a:prstGeom prst="rect">
            <a:avLst/>
          </a:prstGeom>
          <a:noFill/>
        </p:spPr>
        <p:txBody>
          <a:bodyPr wrap="square" rtlCol="0">
            <a:spAutoFit/>
          </a:bodyPr>
          <a:lstStyle/>
          <a:p>
            <a:r>
              <a:rPr kumimoji="1" lang="zh-CN" altLang="en-US" sz="2000" b="1" dirty="0">
                <a:solidFill>
                  <a:schemeClr val="tx2"/>
                </a:solidFill>
                <a:latin typeface="Microsoft YaHei" panose="020B0503020204020204" pitchFamily="34" charset="-122"/>
                <a:ea typeface="Microsoft YaHei" panose="020B0503020204020204" pitchFamily="34" charset="-122"/>
                <a:cs typeface="Arial" panose="020B0604020202020204" pitchFamily="34" charset="0"/>
              </a:rPr>
              <a:t>机械工程计算机辅助设计与制造</a:t>
            </a:r>
            <a:r>
              <a:rPr kumimoji="1" lang="en-US" altLang="zh-CN" sz="2000" b="1" dirty="0">
                <a:solidFill>
                  <a:schemeClr val="tx2"/>
                </a:solidFill>
                <a:latin typeface="Microsoft YaHei" panose="020B0503020204020204" pitchFamily="34" charset="-122"/>
                <a:ea typeface="Microsoft YaHei" panose="020B0503020204020204" pitchFamily="34" charset="-122"/>
                <a:cs typeface="Arial" panose="020B0604020202020204" pitchFamily="34" charset="0"/>
              </a:rPr>
              <a:t>(CAME</a:t>
            </a:r>
            <a:r>
              <a:rPr kumimoji="1" lang="en-US" altLang="zh-CN" sz="2000" b="1" dirty="0">
                <a:solidFill>
                  <a:srgbClr val="00549F"/>
                </a:solidFill>
                <a:latin typeface="Microsoft YaHei" panose="020B0503020204020204" pitchFamily="34" charset="-122"/>
                <a:ea typeface="Microsoft YaHei" panose="020B0503020204020204" pitchFamily="34" charset="-122"/>
                <a:cs typeface="Arial" panose="020B0604020202020204" pitchFamily="34" charset="0"/>
              </a:rPr>
              <a:t>)</a:t>
            </a:r>
            <a:endParaRPr kumimoji="1" lang="en-US" altLang="zh-CN" dirty="0">
              <a:solidFill>
                <a:srgbClr val="00549F"/>
              </a:solidFill>
              <a:latin typeface="Microsoft YaHei" panose="020B0503020204020204" pitchFamily="34" charset="-122"/>
              <a:ea typeface="Microsoft YaHei" panose="020B0503020204020204" pitchFamily="34" charset="-122"/>
              <a:cs typeface="楷体"/>
            </a:endParaRPr>
          </a:p>
        </p:txBody>
      </p:sp>
      <p:sp>
        <p:nvSpPr>
          <p:cNvPr id="2" name="文本框 1"/>
          <p:cNvSpPr txBox="1"/>
          <p:nvPr/>
        </p:nvSpPr>
        <p:spPr>
          <a:xfrm>
            <a:off x="384000" y="2080528"/>
            <a:ext cx="3024982" cy="419795"/>
          </a:xfrm>
          <a:prstGeom prst="rect">
            <a:avLst/>
          </a:prstGeom>
          <a:noFill/>
        </p:spPr>
        <p:txBody>
          <a:bodyPr wrap="square" rtlCol="0">
            <a:spAutoFit/>
          </a:bodyPr>
          <a:lstStyle/>
          <a:p>
            <a:pPr>
              <a:lnSpc>
                <a:spcPct val="150000"/>
              </a:lnSpc>
              <a:spcAft>
                <a:spcPts val="600"/>
              </a:spcAft>
            </a:pPr>
            <a:r>
              <a:rPr lang="zh-CN" altLang="en-US" sz="1600" i="1" dirty="0">
                <a:latin typeface="Microsoft YaHei Light" panose="020B0502040204020203" pitchFamily="34" charset="-122"/>
                <a:ea typeface="Microsoft YaHei Light" panose="020B0502040204020203" pitchFamily="34" charset="-122"/>
                <a:cs typeface="楷体"/>
              </a:rPr>
              <a:t>机械工程学院通用力学研究所</a:t>
            </a:r>
            <a:endParaRPr lang="en-US" altLang="zh-CN" sz="1600" i="1" dirty="0">
              <a:latin typeface="Microsoft YaHei Light" panose="020B0502040204020203" pitchFamily="34" charset="-122"/>
              <a:ea typeface="Microsoft YaHei Light" panose="020B0502040204020203" pitchFamily="34" charset="-122"/>
              <a:cs typeface="楷体"/>
            </a:endParaRPr>
          </a:p>
        </p:txBody>
      </p:sp>
      <p:sp>
        <p:nvSpPr>
          <p:cNvPr id="8" name="文本框 1">
            <a:extLst>
              <a:ext uri="{FF2B5EF4-FFF2-40B4-BE49-F238E27FC236}">
                <a16:creationId xmlns:a16="http://schemas.microsoft.com/office/drawing/2014/main" id="{EBF6221F-DEE5-DF4C-8531-EE394A868AC0}"/>
              </a:ext>
            </a:extLst>
          </p:cNvPr>
          <p:cNvSpPr txBox="1"/>
          <p:nvPr/>
        </p:nvSpPr>
        <p:spPr>
          <a:xfrm>
            <a:off x="3820368" y="1481267"/>
            <a:ext cx="8047631" cy="2420343"/>
          </a:xfrm>
          <a:prstGeom prst="rect">
            <a:avLst/>
          </a:prstGeom>
          <a:noFill/>
        </p:spPr>
        <p:txBody>
          <a:bodyPr wrap="square" rtlCol="0">
            <a:spAutoFit/>
          </a:bodyPr>
          <a:lstStyle/>
          <a:p>
            <a:pPr>
              <a:lnSpc>
                <a:spcPct val="150000"/>
              </a:lnSpc>
              <a:spcAft>
                <a:spcPts val="600"/>
              </a:spcAft>
            </a:pPr>
            <a:r>
              <a:rPr lang="zh-CN" altLang="de-DE" sz="1600" dirty="0">
                <a:latin typeface="Microsoft YaHei Light" panose="020B0502040204020203" pitchFamily="34" charset="-122"/>
                <a:ea typeface="Microsoft YaHei Light" panose="020B0502040204020203" pitchFamily="34" charset="-122"/>
                <a:cs typeface="楷体"/>
              </a:rPr>
              <a:t>针对未来学科交叉的高度融合，结合电动汽车和智能制造的发展趋势，</a:t>
            </a:r>
            <a:r>
              <a:rPr lang="zh-CN" altLang="en-US" sz="1600" dirty="0">
                <a:latin typeface="Microsoft YaHei Light" panose="020B0502040204020203" pitchFamily="34" charset="-122"/>
                <a:ea typeface="Microsoft YaHei Light" panose="020B0502040204020203" pitchFamily="34" charset="-122"/>
                <a:cs typeface="楷体"/>
              </a:rPr>
              <a:t>培养</a:t>
            </a:r>
            <a:r>
              <a:rPr lang="zh-CN" altLang="de-DE" sz="1600" dirty="0">
                <a:latin typeface="Microsoft YaHei Light" panose="020B0502040204020203" pitchFamily="34" charset="-122"/>
                <a:ea typeface="Microsoft YaHei Light" panose="020B0502040204020203" pitchFamily="34" charset="-122"/>
                <a:cs typeface="楷体"/>
              </a:rPr>
              <a:t>行业新型仿真工程师和专业研究人才。</a:t>
            </a:r>
            <a:endParaRPr lang="en-US" altLang="zh-CN" sz="1600" dirty="0">
              <a:latin typeface="Microsoft YaHei Light" panose="020B0502040204020203" pitchFamily="34" charset="-122"/>
              <a:ea typeface="Microsoft YaHei Light" panose="020B0502040204020203" pitchFamily="34" charset="-122"/>
              <a:cs typeface="楷体"/>
            </a:endParaRPr>
          </a:p>
          <a:p>
            <a:pPr>
              <a:lnSpc>
                <a:spcPct val="150000"/>
              </a:lnSpc>
              <a:spcAft>
                <a:spcPts val="600"/>
              </a:spcAft>
            </a:pPr>
            <a:r>
              <a:rPr lang="zh-CN" altLang="en-US" sz="1600" b="1" dirty="0">
                <a:latin typeface="Microsoft YaHei Light" panose="020B0502040204020203" pitchFamily="34" charset="-122"/>
                <a:ea typeface="Microsoft YaHei Light" panose="020B0502040204020203" pitchFamily="34" charset="-122"/>
                <a:cs typeface="楷体"/>
              </a:rPr>
              <a:t>机械设计</a:t>
            </a:r>
            <a:r>
              <a:rPr lang="en-US" altLang="zh-CN" sz="1600" dirty="0">
                <a:latin typeface="Microsoft YaHei Light" panose="020B0502040204020203" pitchFamily="34" charset="-122"/>
                <a:ea typeface="Microsoft YaHei Light" panose="020B0502040204020203" pitchFamily="34" charset="-122"/>
                <a:cs typeface="楷体"/>
              </a:rPr>
              <a:t>——</a:t>
            </a:r>
            <a:r>
              <a:rPr lang="zh-CN" altLang="en-US" sz="1600" dirty="0">
                <a:latin typeface="Microsoft YaHei Light" panose="020B0502040204020203" pitchFamily="34" charset="-122"/>
                <a:ea typeface="Microsoft YaHei Light" panose="020B0502040204020203" pitchFamily="34" charset="-122"/>
                <a:cs typeface="楷体"/>
              </a:rPr>
              <a:t>开发和应用创新</a:t>
            </a:r>
            <a:r>
              <a:rPr lang="zh-CN" altLang="de-DE" sz="1600" dirty="0">
                <a:latin typeface="Microsoft YaHei Light" panose="020B0502040204020203" pitchFamily="34" charset="-122"/>
                <a:ea typeface="Microsoft YaHei Light" panose="020B0502040204020203" pitchFamily="34" charset="-122"/>
                <a:cs typeface="楷体"/>
              </a:rPr>
              <a:t>产品设计理论，计算方法和人工智能</a:t>
            </a:r>
            <a:r>
              <a:rPr lang="zh-CN" altLang="en-US" sz="1600" dirty="0">
                <a:latin typeface="Microsoft YaHei Light" panose="020B0502040204020203" pitchFamily="34" charset="-122"/>
                <a:ea typeface="Microsoft YaHei Light" panose="020B0502040204020203" pitchFamily="34" charset="-122"/>
                <a:cs typeface="楷体"/>
              </a:rPr>
              <a:t>，</a:t>
            </a:r>
            <a:r>
              <a:rPr lang="zh-CN" altLang="de-DE" sz="1600" dirty="0">
                <a:latin typeface="Microsoft YaHei Light" panose="020B0502040204020203" pitchFamily="34" charset="-122"/>
                <a:ea typeface="Microsoft YaHei Light" panose="020B0502040204020203" pitchFamily="34" charset="-122"/>
                <a:cs typeface="楷体"/>
              </a:rPr>
              <a:t>高效的</a:t>
            </a:r>
            <a:r>
              <a:rPr lang="zh-CN" altLang="en-US" sz="1600" dirty="0">
                <a:latin typeface="Microsoft YaHei Light" panose="020B0502040204020203" pitchFamily="34" charset="-122"/>
                <a:ea typeface="Microsoft YaHei Light" panose="020B0502040204020203" pitchFamily="34" charset="-122"/>
                <a:cs typeface="楷体"/>
              </a:rPr>
              <a:t>实现</a:t>
            </a:r>
            <a:r>
              <a:rPr lang="zh-CN" altLang="de-DE" sz="1600" dirty="0">
                <a:latin typeface="Microsoft YaHei Light" panose="020B0502040204020203" pitchFamily="34" charset="-122"/>
                <a:ea typeface="Microsoft YaHei Light" panose="020B0502040204020203" pitchFamily="34" charset="-122"/>
                <a:cs typeface="楷体"/>
              </a:rPr>
              <a:t>未来更复杂的</a:t>
            </a:r>
            <a:r>
              <a:rPr lang="zh-CN" altLang="en-US" sz="1600" dirty="0">
                <a:latin typeface="Microsoft YaHei Light" panose="020B0502040204020203" pitchFamily="34" charset="-122"/>
                <a:ea typeface="Microsoft YaHei Light" panose="020B0502040204020203" pitchFamily="34" charset="-122"/>
                <a:cs typeface="楷体"/>
              </a:rPr>
              <a:t>机械结构和系统的构造及设计。</a:t>
            </a:r>
          </a:p>
          <a:p>
            <a:pPr>
              <a:lnSpc>
                <a:spcPct val="150000"/>
              </a:lnSpc>
              <a:spcAft>
                <a:spcPts val="600"/>
              </a:spcAft>
            </a:pPr>
            <a:r>
              <a:rPr lang="zh-CN" altLang="en-US" sz="1600" b="1" dirty="0">
                <a:latin typeface="Microsoft YaHei Light" panose="020B0502040204020203" pitchFamily="34" charset="-122"/>
                <a:ea typeface="Microsoft YaHei Light" panose="020B0502040204020203" pitchFamily="34" charset="-122"/>
                <a:cs typeface="楷体"/>
              </a:rPr>
              <a:t>机械制造</a:t>
            </a:r>
            <a:r>
              <a:rPr lang="en-US" altLang="zh-CN" sz="1600" dirty="0">
                <a:latin typeface="Microsoft YaHei Light" panose="020B0502040204020203" pitchFamily="34" charset="-122"/>
                <a:ea typeface="Microsoft YaHei Light" panose="020B0502040204020203" pitchFamily="34" charset="-122"/>
                <a:cs typeface="楷体"/>
              </a:rPr>
              <a:t>——</a:t>
            </a:r>
            <a:r>
              <a:rPr lang="zh-CN" altLang="de-DE" sz="1600" dirty="0">
                <a:latin typeface="Microsoft YaHei Light" panose="020B0502040204020203" pitchFamily="34" charset="-122"/>
                <a:ea typeface="Microsoft YaHei Light" panose="020B0502040204020203" pitchFamily="34" charset="-122"/>
                <a:cs typeface="楷体"/>
              </a:rPr>
              <a:t>结合</a:t>
            </a:r>
            <a:r>
              <a:rPr lang="zh-CN" altLang="en-US" sz="1600" dirty="0">
                <a:latin typeface="Microsoft YaHei Light" panose="020B0502040204020203" pitchFamily="34" charset="-122"/>
                <a:ea typeface="Microsoft YaHei Light" panose="020B0502040204020203" pitchFamily="34" charset="-122"/>
                <a:cs typeface="楷体"/>
              </a:rPr>
              <a:t>现代工业先进生产制造技术</a:t>
            </a:r>
            <a:r>
              <a:rPr lang="zh-CN" altLang="de-DE" sz="1600" dirty="0">
                <a:latin typeface="Microsoft YaHei Light" panose="020B0502040204020203" pitchFamily="34" charset="-122"/>
                <a:ea typeface="Microsoft YaHei Light" panose="020B0502040204020203" pitchFamily="34" charset="-122"/>
                <a:cs typeface="楷体"/>
              </a:rPr>
              <a:t>发展</a:t>
            </a:r>
            <a:r>
              <a:rPr lang="zh-CN" altLang="en-US" sz="1600" dirty="0">
                <a:latin typeface="Microsoft YaHei Light" panose="020B0502040204020203" pitchFamily="34" charset="-122"/>
                <a:ea typeface="Microsoft YaHei Light" panose="020B0502040204020203" pitchFamily="34" charset="-122"/>
                <a:cs typeface="楷体"/>
              </a:rPr>
              <a:t>和</a:t>
            </a:r>
            <a:r>
              <a:rPr lang="zh-CN" altLang="de-DE" sz="1600" dirty="0">
                <a:latin typeface="Microsoft YaHei Light" panose="020B0502040204020203" pitchFamily="34" charset="-122"/>
                <a:ea typeface="Microsoft YaHei Light" panose="020B0502040204020203" pitchFamily="34" charset="-122"/>
                <a:cs typeface="楷体"/>
              </a:rPr>
              <a:t>虚拟现实</a:t>
            </a:r>
            <a:r>
              <a:rPr lang="zh-CN" altLang="en-US" sz="1600" dirty="0">
                <a:latin typeface="Microsoft YaHei Light" panose="020B0502040204020203" pitchFamily="34" charset="-122"/>
                <a:ea typeface="Microsoft YaHei Light" panose="020B0502040204020203" pitchFamily="34" charset="-122"/>
                <a:cs typeface="楷体"/>
              </a:rPr>
              <a:t>系统</a:t>
            </a:r>
            <a:r>
              <a:rPr lang="zh-CN" altLang="de-DE" sz="1600" dirty="0">
                <a:latin typeface="Microsoft YaHei Light" panose="020B0502040204020203" pitchFamily="34" charset="-122"/>
                <a:ea typeface="Microsoft YaHei Light" panose="020B0502040204020203" pitchFamily="34" charset="-122"/>
                <a:cs typeface="楷体"/>
              </a:rPr>
              <a:t>的应用</a:t>
            </a:r>
            <a:r>
              <a:rPr lang="zh-CN" altLang="en-US" sz="1600" dirty="0">
                <a:latin typeface="Microsoft YaHei Light" panose="020B0502040204020203" pitchFamily="34" charset="-122"/>
                <a:ea typeface="Microsoft YaHei Light" panose="020B0502040204020203" pitchFamily="34" charset="-122"/>
                <a:cs typeface="楷体"/>
              </a:rPr>
              <a:t>，</a:t>
            </a:r>
            <a:r>
              <a:rPr lang="zh-CN" altLang="de-DE" sz="1600" dirty="0">
                <a:latin typeface="Microsoft YaHei Light" panose="020B0502040204020203" pitchFamily="34" charset="-122"/>
                <a:ea typeface="Microsoft YaHei Light" panose="020B0502040204020203" pitchFamily="34" charset="-122"/>
                <a:cs typeface="楷体"/>
              </a:rPr>
              <a:t>实施工业</a:t>
            </a:r>
            <a:r>
              <a:rPr lang="de-DE" altLang="zh-CN" sz="1600" dirty="0">
                <a:latin typeface="Microsoft YaHei Light" panose="020B0502040204020203" pitchFamily="34" charset="-122"/>
                <a:ea typeface="Microsoft YaHei Light" panose="020B0502040204020203" pitchFamily="34" charset="-122"/>
                <a:cs typeface="楷体"/>
              </a:rPr>
              <a:t>4.0</a:t>
            </a:r>
            <a:r>
              <a:rPr lang="zh-CN" altLang="de-DE" sz="1600" dirty="0">
                <a:latin typeface="Microsoft YaHei Light" panose="020B0502040204020203" pitchFamily="34" charset="-122"/>
                <a:ea typeface="Microsoft YaHei Light" panose="020B0502040204020203" pitchFamily="34" charset="-122"/>
                <a:cs typeface="楷体"/>
              </a:rPr>
              <a:t>变革下</a:t>
            </a:r>
            <a:r>
              <a:rPr lang="zh-CN" altLang="en-US" sz="1600" dirty="0">
                <a:latin typeface="Microsoft YaHei Light" panose="020B0502040204020203" pitchFamily="34" charset="-122"/>
                <a:ea typeface="Microsoft YaHei Light" panose="020B0502040204020203" pitchFamily="34" charset="-122"/>
                <a:cs typeface="楷体"/>
              </a:rPr>
              <a:t>制造技术</a:t>
            </a:r>
            <a:r>
              <a:rPr lang="zh-CN" altLang="de-DE" sz="1600" dirty="0">
                <a:latin typeface="Microsoft YaHei Light" panose="020B0502040204020203" pitchFamily="34" charset="-122"/>
                <a:ea typeface="Microsoft YaHei Light" panose="020B0502040204020203" pitchFamily="34" charset="-122"/>
                <a:cs typeface="楷体"/>
              </a:rPr>
              <a:t>的智能化</a:t>
            </a:r>
            <a:r>
              <a:rPr lang="zh-CN" altLang="en-US" sz="1600" dirty="0">
                <a:latin typeface="Microsoft YaHei Light" panose="020B0502040204020203" pitchFamily="34" charset="-122"/>
                <a:ea typeface="Microsoft YaHei Light" panose="020B0502040204020203" pitchFamily="34" charset="-122"/>
                <a:cs typeface="楷体"/>
              </a:rPr>
              <a:t>、生产系统和工业管理</a:t>
            </a:r>
            <a:r>
              <a:rPr lang="zh-CN" altLang="de-DE" sz="1600" dirty="0">
                <a:latin typeface="Microsoft YaHei Light" panose="020B0502040204020203" pitchFamily="34" charset="-122"/>
                <a:ea typeface="Microsoft YaHei Light" panose="020B0502040204020203" pitchFamily="34" charset="-122"/>
                <a:cs typeface="楷体"/>
              </a:rPr>
              <a:t>的数字化</a:t>
            </a:r>
            <a:r>
              <a:rPr lang="zh-CN" altLang="en-US" sz="1600" dirty="0">
                <a:latin typeface="Microsoft YaHei Light" panose="020B0502040204020203" pitchFamily="34" charset="-122"/>
                <a:ea typeface="Microsoft YaHei Light" panose="020B0502040204020203" pitchFamily="34" charset="-122"/>
                <a:cs typeface="楷体"/>
              </a:rPr>
              <a:t>。</a:t>
            </a:r>
          </a:p>
        </p:txBody>
      </p:sp>
      <p:pic>
        <p:nvPicPr>
          <p:cNvPr id="10" name="Picture 9" descr="Text&#10;&#10;Description automatically generated">
            <a:extLst>
              <a:ext uri="{FF2B5EF4-FFF2-40B4-BE49-F238E27FC236}">
                <a16:creationId xmlns:a16="http://schemas.microsoft.com/office/drawing/2014/main" id="{C57F31C1-3D43-A14B-9C83-26E989E1C3A0}"/>
              </a:ext>
            </a:extLst>
          </p:cNvPr>
          <p:cNvPicPr>
            <a:picLocks noChangeAspect="1"/>
          </p:cNvPicPr>
          <p:nvPr/>
        </p:nvPicPr>
        <p:blipFill>
          <a:blip r:embed="rId2" cstate="print">
            <a:extLst>
              <a:ext uri="{28A0092B-C50C-407E-A947-70E740481C1C}">
                <a14:useLocalDpi xmlns:a14="http://schemas.microsoft.com/office/drawing/2010/main"/>
              </a:ext>
            </a:extLst>
          </a:blip>
          <a:stretch>
            <a:fillRect/>
          </a:stretch>
        </p:blipFill>
        <p:spPr>
          <a:xfrm>
            <a:off x="477171" y="1566317"/>
            <a:ext cx="2818690" cy="687428"/>
          </a:xfrm>
          <a:prstGeom prst="rect">
            <a:avLst/>
          </a:prstGeom>
        </p:spPr>
      </p:pic>
      <p:sp>
        <p:nvSpPr>
          <p:cNvPr id="4" name="Textfeld 6">
            <a:extLst>
              <a:ext uri="{FF2B5EF4-FFF2-40B4-BE49-F238E27FC236}">
                <a16:creationId xmlns:a16="http://schemas.microsoft.com/office/drawing/2014/main" id="{D788773E-124F-7C94-F1E8-4695B311A02A}"/>
              </a:ext>
            </a:extLst>
          </p:cNvPr>
          <p:cNvSpPr txBox="1"/>
          <p:nvPr/>
        </p:nvSpPr>
        <p:spPr>
          <a:xfrm>
            <a:off x="384000" y="2607584"/>
            <a:ext cx="3496367" cy="979929"/>
          </a:xfrm>
          <a:prstGeom prst="rect">
            <a:avLst/>
          </a:prstGeom>
          <a:noFill/>
          <a:ln>
            <a:noFill/>
          </a:ln>
        </p:spPr>
        <p:style>
          <a:lnRef idx="2">
            <a:schemeClr val="accent4"/>
          </a:lnRef>
          <a:fillRef idx="1">
            <a:schemeClr val="lt1"/>
          </a:fillRef>
          <a:effectRef idx="0">
            <a:schemeClr val="accent4"/>
          </a:effectRef>
          <a:fontRef idx="minor">
            <a:schemeClr val="dk1"/>
          </a:fontRef>
        </p:style>
        <p:txBody>
          <a:bodyPr wrap="square" rtlCol="0">
            <a:noAutofit/>
          </a:bodyPr>
          <a:lstStyle/>
          <a:p>
            <a:pPr marL="285750" indent="-285750">
              <a:lnSpc>
                <a:spcPct val="120000"/>
              </a:lnSpc>
              <a:spcAft>
                <a:spcPts val="450"/>
              </a:spcAft>
              <a:buClr>
                <a:schemeClr val="accent5"/>
              </a:buClr>
              <a:buSzPct val="70000"/>
              <a:buFont typeface="Wingdings 3" panose="05040102010807070707" pitchFamily="18" charset="2"/>
              <a:buChar char="u"/>
            </a:pPr>
            <a:r>
              <a:rPr lang="zh-CN" altLang="de-DE" sz="1200" i="1" dirty="0">
                <a:solidFill>
                  <a:schemeClr val="tx1"/>
                </a:solidFill>
                <a:latin typeface="Microsoft YaHei Light" panose="020B0502040204020203" pitchFamily="34" charset="-122"/>
                <a:ea typeface="Microsoft YaHei Light" panose="020B0502040204020203" pitchFamily="34" charset="-122"/>
              </a:rPr>
              <a:t>创新医疗器械，电动汽车和航空航天飞行器</a:t>
            </a:r>
            <a:r>
              <a:rPr lang="zh-CN" altLang="en-US" sz="1200" i="1" dirty="0">
                <a:solidFill>
                  <a:schemeClr val="tx1"/>
                </a:solidFill>
                <a:latin typeface="Microsoft YaHei Light" panose="020B0502040204020203" pitchFamily="34" charset="-122"/>
                <a:ea typeface="Microsoft YaHei Light" panose="020B0502040204020203" pitchFamily="34" charset="-122"/>
              </a:rPr>
              <a:t>的设计、应用和优化</a:t>
            </a:r>
            <a:endParaRPr lang="en-US" altLang="zh-CN" sz="1200" i="1" dirty="0">
              <a:solidFill>
                <a:schemeClr val="tx1"/>
              </a:solidFill>
              <a:latin typeface="Microsoft YaHei Light" panose="020B0502040204020203" pitchFamily="34" charset="-122"/>
              <a:ea typeface="Microsoft YaHei Light" panose="020B0502040204020203" pitchFamily="34" charset="-122"/>
            </a:endParaRPr>
          </a:p>
          <a:p>
            <a:pPr marL="285750" indent="-285750">
              <a:lnSpc>
                <a:spcPct val="120000"/>
              </a:lnSpc>
              <a:spcAft>
                <a:spcPts val="450"/>
              </a:spcAft>
              <a:buClr>
                <a:schemeClr val="accent5"/>
              </a:buClr>
              <a:buSzPct val="70000"/>
              <a:buFont typeface="Wingdings 3" panose="05040102010807070707" pitchFamily="18" charset="2"/>
              <a:buChar char="u"/>
            </a:pPr>
            <a:r>
              <a:rPr lang="zh-CN" altLang="de-DE" sz="1200" i="1" dirty="0">
                <a:solidFill>
                  <a:schemeClr val="tx1"/>
                </a:solidFill>
                <a:latin typeface="Microsoft YaHei Light" panose="020B0502040204020203" pitchFamily="34" charset="-122"/>
                <a:ea typeface="Microsoft YaHei Light" panose="020B0502040204020203" pitchFamily="34" charset="-122"/>
              </a:rPr>
              <a:t>大型计算仿真软件开发工程师和仿真专家</a:t>
            </a:r>
            <a:endParaRPr lang="de-DE" altLang="zh-CN" sz="1200" i="1" dirty="0">
              <a:solidFill>
                <a:schemeClr val="tx1"/>
              </a:solidFill>
              <a:latin typeface="Microsoft YaHei Light" panose="020B0502040204020203" pitchFamily="34" charset="-122"/>
              <a:ea typeface="Microsoft YaHei Light" panose="020B0502040204020203" pitchFamily="34" charset="-122"/>
            </a:endParaRPr>
          </a:p>
        </p:txBody>
      </p:sp>
      <p:pic>
        <p:nvPicPr>
          <p:cNvPr id="9" name="Picture 2" descr="Person walking with a rollator">
            <a:extLst>
              <a:ext uri="{FF2B5EF4-FFF2-40B4-BE49-F238E27FC236}">
                <a16:creationId xmlns:a16="http://schemas.microsoft.com/office/drawing/2014/main" id="{763D1B1B-7C0B-F4AB-E5C4-7F60D0E48A49}"/>
              </a:ext>
            </a:extLst>
          </p:cNvPr>
          <p:cNvPicPr>
            <a:picLocks noChangeAspect="1" noChangeArrowheads="1"/>
          </p:cNvPicPr>
          <p:nvPr/>
        </p:nvPicPr>
        <p:blipFill rotWithShape="1">
          <a:blip r:embed="rId3" cstate="print">
            <a:extLst>
              <a:ext uri="{28A0092B-C50C-407E-A947-70E740481C1C}">
                <a14:useLocalDpi xmlns:a14="http://schemas.microsoft.com/office/drawing/2010/main"/>
              </a:ext>
            </a:extLst>
          </a:blip>
          <a:srcRect/>
          <a:stretch/>
        </p:blipFill>
        <p:spPr bwMode="auto">
          <a:xfrm>
            <a:off x="3893270" y="4155418"/>
            <a:ext cx="3421929" cy="1713359"/>
          </a:xfrm>
          <a:prstGeom prst="rect">
            <a:avLst/>
          </a:prstGeom>
          <a:noFill/>
          <a:extLst>
            <a:ext uri="{909E8E84-426E-40DD-AFC4-6F175D3DCCD1}">
              <a14:hiddenFill xmlns:a14="http://schemas.microsoft.com/office/drawing/2010/main">
                <a:solidFill>
                  <a:srgbClr val="FFFFFF"/>
                </a:solidFill>
              </a14:hiddenFill>
            </a:ext>
          </a:extLst>
        </p:spPr>
      </p:pic>
      <p:pic>
        <p:nvPicPr>
          <p:cNvPr id="11" name="图片 1">
            <a:extLst>
              <a:ext uri="{FF2B5EF4-FFF2-40B4-BE49-F238E27FC236}">
                <a16:creationId xmlns:a16="http://schemas.microsoft.com/office/drawing/2014/main" id="{E0B6F492-BD3E-A128-8D63-04D8E6B94BC2}"/>
              </a:ext>
            </a:extLst>
          </p:cNvPr>
          <p:cNvPicPr>
            <a:picLocks noChangeAspect="1"/>
          </p:cNvPicPr>
          <p:nvPr/>
        </p:nvPicPr>
        <p:blipFill rotWithShape="1">
          <a:blip r:embed="rId4" cstate="print">
            <a:extLst>
              <a:ext uri="{28A0092B-C50C-407E-A947-70E740481C1C}">
                <a14:useLocalDpi xmlns:a14="http://schemas.microsoft.com/office/drawing/2010/main"/>
              </a:ext>
            </a:extLst>
          </a:blip>
          <a:srcRect/>
          <a:stretch/>
        </p:blipFill>
        <p:spPr bwMode="auto">
          <a:xfrm>
            <a:off x="7371735" y="4145992"/>
            <a:ext cx="4496264" cy="1715114"/>
          </a:xfrm>
          <a:prstGeom prst="rect">
            <a:avLst/>
          </a:prstGeom>
          <a:noFill/>
          <a:ln w="9525">
            <a:noFill/>
            <a:miter lim="800000"/>
            <a:headEnd/>
            <a:tailEnd/>
          </a:ln>
        </p:spPr>
      </p:pic>
      <p:pic>
        <p:nvPicPr>
          <p:cNvPr id="3074" name="Picture 2">
            <a:extLst>
              <a:ext uri="{FF2B5EF4-FFF2-40B4-BE49-F238E27FC236}">
                <a16:creationId xmlns:a16="http://schemas.microsoft.com/office/drawing/2014/main" id="{ABF4AAA5-AA1D-6F24-78FB-095671E0AD18}"/>
              </a:ext>
            </a:extLst>
          </p:cNvPr>
          <p:cNvPicPr>
            <a:picLocks noChangeAspect="1" noChangeArrowheads="1"/>
          </p:cNvPicPr>
          <p:nvPr/>
        </p:nvPicPr>
        <p:blipFill>
          <a:blip r:embed="rId5" cstate="hqprint">
            <a:extLst>
              <a:ext uri="{28A0092B-C50C-407E-A947-70E740481C1C}">
                <a14:useLocalDpi xmlns:a14="http://schemas.microsoft.com/office/drawing/2010/main"/>
              </a:ext>
            </a:extLst>
          </a:blip>
          <a:srcRect/>
          <a:stretch>
            <a:fillRect/>
          </a:stretch>
        </p:blipFill>
        <p:spPr bwMode="auto">
          <a:xfrm>
            <a:off x="384001" y="3475208"/>
            <a:ext cx="3563342" cy="24772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41545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p:txBody>
          <a:bodyPr/>
          <a:lstStyle/>
          <a:p>
            <a:r>
              <a:rPr kumimoji="1" lang="zh-CN" altLang="en-US" sz="2400" b="0" dirty="0">
                <a:latin typeface="Microsoft YaHei" panose="020B0503020204020204" pitchFamily="34" charset="-122"/>
                <a:ea typeface="Microsoft YaHei" panose="020B0503020204020204" pitchFamily="34" charset="-122"/>
              </a:rPr>
              <a:t>工程类硕士</a:t>
            </a:r>
          </a:p>
        </p:txBody>
      </p:sp>
      <p:sp>
        <p:nvSpPr>
          <p:cNvPr id="5" name="文本框 4"/>
          <p:cNvSpPr txBox="1"/>
          <p:nvPr/>
        </p:nvSpPr>
        <p:spPr>
          <a:xfrm>
            <a:off x="324001" y="986011"/>
            <a:ext cx="6744856" cy="677108"/>
          </a:xfrm>
          <a:prstGeom prst="rect">
            <a:avLst/>
          </a:prstGeom>
          <a:noFill/>
        </p:spPr>
        <p:txBody>
          <a:bodyPr wrap="square" rtlCol="0">
            <a:spAutoFit/>
          </a:bodyPr>
          <a:lstStyle/>
          <a:p>
            <a:r>
              <a:rPr kumimoji="1" lang="zh-CN" altLang="en-US" sz="2000" b="1" dirty="0">
                <a:solidFill>
                  <a:srgbClr val="00549F"/>
                </a:solidFill>
                <a:latin typeface="Microsoft YaHei" panose="020B0503020204020204" pitchFamily="34" charset="-122"/>
                <a:ea typeface="Microsoft YaHei" panose="020B0503020204020204" pitchFamily="34" charset="-122"/>
                <a:cs typeface="Arial" panose="020B0604020202020204" pitchFamily="34" charset="0"/>
              </a:rPr>
              <a:t>智能制造工程</a:t>
            </a:r>
            <a:r>
              <a:rPr kumimoji="1" lang="en-US" altLang="zh-CN" sz="2000" b="1" dirty="0">
                <a:solidFill>
                  <a:srgbClr val="00549F"/>
                </a:solidFill>
                <a:latin typeface="Microsoft YaHei" panose="020B0503020204020204" pitchFamily="34" charset="-122"/>
                <a:ea typeface="Microsoft YaHei" panose="020B0503020204020204" pitchFamily="34" charset="-122"/>
                <a:cs typeface="Arial" panose="020B0604020202020204" pitchFamily="34" charset="0"/>
              </a:rPr>
              <a:t>(SPE)</a:t>
            </a:r>
          </a:p>
          <a:p>
            <a:endParaRPr kumimoji="1" lang="en-US" altLang="zh-CN" dirty="0">
              <a:solidFill>
                <a:srgbClr val="00549F"/>
              </a:solidFill>
              <a:latin typeface="Microsoft YaHei" panose="020B0503020204020204" pitchFamily="34" charset="-122"/>
              <a:ea typeface="Microsoft YaHei" panose="020B0503020204020204" pitchFamily="34" charset="-122"/>
              <a:cs typeface="楷体"/>
            </a:endParaRPr>
          </a:p>
        </p:txBody>
      </p:sp>
      <p:sp>
        <p:nvSpPr>
          <p:cNvPr id="8" name="文本框 1">
            <a:extLst>
              <a:ext uri="{FF2B5EF4-FFF2-40B4-BE49-F238E27FC236}">
                <a16:creationId xmlns:a16="http://schemas.microsoft.com/office/drawing/2014/main" id="{EBF6221F-DEE5-DF4C-8531-EE394A868AC0}"/>
              </a:ext>
            </a:extLst>
          </p:cNvPr>
          <p:cNvSpPr txBox="1"/>
          <p:nvPr/>
        </p:nvSpPr>
        <p:spPr>
          <a:xfrm>
            <a:off x="3820368" y="1412464"/>
            <a:ext cx="8047631" cy="2574231"/>
          </a:xfrm>
          <a:prstGeom prst="rect">
            <a:avLst/>
          </a:prstGeom>
          <a:noFill/>
        </p:spPr>
        <p:txBody>
          <a:bodyPr wrap="square" rtlCol="0">
            <a:spAutoFit/>
          </a:bodyPr>
          <a:lstStyle/>
          <a:p>
            <a:pPr>
              <a:lnSpc>
                <a:spcPct val="150000"/>
              </a:lnSpc>
              <a:spcAft>
                <a:spcPts val="600"/>
              </a:spcAft>
            </a:pPr>
            <a:r>
              <a:rPr lang="zh-CN" altLang="en-US" sz="1600" dirty="0">
                <a:latin typeface="Microsoft YaHei Light" panose="020B0502040204020203" pitchFamily="34" charset="-122"/>
                <a:ea typeface="Microsoft YaHei Light" panose="020B0502040204020203" pitchFamily="34" charset="-122"/>
                <a:cs typeface="楷体"/>
              </a:rPr>
              <a:t>面向未来的智能制造，学习物联网与先进制造工程的开发、设计和管理；涵盖当今欧洲及全球工业相关重大课题。</a:t>
            </a:r>
            <a:endParaRPr lang="en-US" altLang="zh-CN" sz="1600" dirty="0">
              <a:latin typeface="Microsoft YaHei Light" panose="020B0502040204020203" pitchFamily="34" charset="-122"/>
              <a:ea typeface="Microsoft YaHei Light" panose="020B0502040204020203" pitchFamily="34" charset="-122"/>
              <a:cs typeface="楷体"/>
            </a:endParaRPr>
          </a:p>
          <a:p>
            <a:pPr>
              <a:lnSpc>
                <a:spcPct val="150000"/>
              </a:lnSpc>
              <a:spcAft>
                <a:spcPts val="600"/>
              </a:spcAft>
            </a:pPr>
            <a:r>
              <a:rPr lang="zh-CN" altLang="en-US" sz="1600" b="1" dirty="0">
                <a:latin typeface="Microsoft YaHei Light" panose="020B0502040204020203" pitchFamily="34" charset="-122"/>
                <a:ea typeface="Microsoft YaHei Light" panose="020B0502040204020203" pitchFamily="34" charset="-122"/>
                <a:cs typeface="楷体"/>
              </a:rPr>
              <a:t>智能工厂</a:t>
            </a:r>
            <a:r>
              <a:rPr lang="en-US" altLang="zh-CN" sz="1600" dirty="0">
                <a:latin typeface="Microsoft YaHei Light" panose="020B0502040204020203" pitchFamily="34" charset="-122"/>
                <a:ea typeface="Microsoft YaHei Light" panose="020B0502040204020203" pitchFamily="34" charset="-122"/>
                <a:cs typeface="楷体"/>
              </a:rPr>
              <a:t>——</a:t>
            </a:r>
            <a:r>
              <a:rPr lang="zh-CN" altLang="en-US" sz="1600" dirty="0">
                <a:latin typeface="Microsoft YaHei Light" panose="020B0502040204020203" pitchFamily="34" charset="-122"/>
                <a:ea typeface="Microsoft YaHei Light" panose="020B0502040204020203" pitchFamily="34" charset="-122"/>
                <a:cs typeface="楷体"/>
              </a:rPr>
              <a:t>所有厂房、产品及生产流程互联的自组织工厂</a:t>
            </a:r>
          </a:p>
          <a:p>
            <a:pPr>
              <a:lnSpc>
                <a:spcPct val="150000"/>
              </a:lnSpc>
              <a:spcAft>
                <a:spcPts val="600"/>
              </a:spcAft>
            </a:pPr>
            <a:r>
              <a:rPr lang="zh-CN" altLang="en-US" sz="1600" b="1" dirty="0">
                <a:latin typeface="Microsoft YaHei Light" panose="020B0502040204020203" pitchFamily="34" charset="-122"/>
                <a:ea typeface="Microsoft YaHei Light" panose="020B0502040204020203" pitchFamily="34" charset="-122"/>
                <a:cs typeface="楷体"/>
              </a:rPr>
              <a:t>增材制造</a:t>
            </a:r>
            <a:r>
              <a:rPr lang="en-US" altLang="zh-CN" sz="1600" dirty="0">
                <a:latin typeface="Microsoft YaHei Light" panose="020B0502040204020203" pitchFamily="34" charset="-122"/>
                <a:ea typeface="Microsoft YaHei Light" panose="020B0502040204020203" pitchFamily="34" charset="-122"/>
                <a:cs typeface="楷体"/>
              </a:rPr>
              <a:t>——</a:t>
            </a:r>
            <a:r>
              <a:rPr lang="zh-CN" altLang="en-US" sz="1600" dirty="0">
                <a:latin typeface="Microsoft YaHei Light" panose="020B0502040204020203" pitchFamily="34" charset="-122"/>
                <a:ea typeface="Microsoft YaHei Light" panose="020B0502040204020203" pitchFamily="34" charset="-122"/>
                <a:cs typeface="楷体"/>
              </a:rPr>
              <a:t>最新技术和材料的制造。</a:t>
            </a:r>
          </a:p>
          <a:p>
            <a:pPr>
              <a:lnSpc>
                <a:spcPct val="150000"/>
              </a:lnSpc>
              <a:spcAft>
                <a:spcPts val="600"/>
              </a:spcAft>
            </a:pPr>
            <a:r>
              <a:rPr lang="zh-CN" altLang="en-US" sz="1600" b="1" dirty="0">
                <a:latin typeface="Microsoft YaHei Light" panose="020B0502040204020203" pitchFamily="34" charset="-122"/>
                <a:ea typeface="Microsoft YaHei Light" panose="020B0502040204020203" pitchFamily="34" charset="-122"/>
                <a:cs typeface="楷体"/>
              </a:rPr>
              <a:t>电动交通工具生产</a:t>
            </a:r>
            <a:r>
              <a:rPr lang="en-US" altLang="zh-CN" sz="1600" dirty="0">
                <a:latin typeface="Microsoft YaHei Light" panose="020B0502040204020203" pitchFamily="34" charset="-122"/>
                <a:ea typeface="Microsoft YaHei Light" panose="020B0502040204020203" pitchFamily="34" charset="-122"/>
                <a:cs typeface="楷体"/>
              </a:rPr>
              <a:t>——</a:t>
            </a:r>
            <a:r>
              <a:rPr lang="zh-CN" altLang="en-US" sz="1600" dirty="0">
                <a:latin typeface="Microsoft YaHei Light" panose="020B0502040204020203" pitchFamily="34" charset="-122"/>
                <a:ea typeface="Microsoft YaHei Light" panose="020B0502040204020203" pitchFamily="34" charset="-122"/>
                <a:cs typeface="楷体"/>
              </a:rPr>
              <a:t>交通工具全球趋势</a:t>
            </a:r>
          </a:p>
          <a:p>
            <a:pPr>
              <a:lnSpc>
                <a:spcPct val="150000"/>
              </a:lnSpc>
              <a:spcAft>
                <a:spcPts val="600"/>
              </a:spcAft>
            </a:pPr>
            <a:endParaRPr lang="zh-CN" altLang="en-US" sz="1600" dirty="0">
              <a:latin typeface="Microsoft YaHei Light" panose="020B0502040204020203" pitchFamily="34" charset="-122"/>
              <a:ea typeface="Microsoft YaHei Light" panose="020B0502040204020203" pitchFamily="34" charset="-122"/>
              <a:cs typeface="楷体"/>
            </a:endParaRPr>
          </a:p>
        </p:txBody>
      </p:sp>
      <p:sp>
        <p:nvSpPr>
          <p:cNvPr id="4" name="Textfeld 6">
            <a:extLst>
              <a:ext uri="{FF2B5EF4-FFF2-40B4-BE49-F238E27FC236}">
                <a16:creationId xmlns:a16="http://schemas.microsoft.com/office/drawing/2014/main" id="{D788773E-124F-7C94-F1E8-4695B311A02A}"/>
              </a:ext>
            </a:extLst>
          </p:cNvPr>
          <p:cNvSpPr txBox="1"/>
          <p:nvPr/>
        </p:nvSpPr>
        <p:spPr>
          <a:xfrm>
            <a:off x="318011" y="2699579"/>
            <a:ext cx="3974622" cy="921239"/>
          </a:xfrm>
          <a:prstGeom prst="rect">
            <a:avLst/>
          </a:prstGeom>
          <a:noFill/>
          <a:ln>
            <a:noFill/>
          </a:ln>
        </p:spPr>
        <p:style>
          <a:lnRef idx="2">
            <a:schemeClr val="accent4"/>
          </a:lnRef>
          <a:fillRef idx="1">
            <a:schemeClr val="lt1"/>
          </a:fillRef>
          <a:effectRef idx="0">
            <a:schemeClr val="accent4"/>
          </a:effectRef>
          <a:fontRef idx="minor">
            <a:schemeClr val="dk1"/>
          </a:fontRef>
        </p:style>
        <p:txBody>
          <a:bodyPr wrap="square" rtlCol="0">
            <a:noAutofit/>
          </a:bodyPr>
          <a:lstStyle/>
          <a:p>
            <a:pPr marL="285750" indent="-285750">
              <a:lnSpc>
                <a:spcPct val="120000"/>
              </a:lnSpc>
              <a:spcAft>
                <a:spcPts val="450"/>
              </a:spcAft>
              <a:buClr>
                <a:schemeClr val="accent5"/>
              </a:buClr>
              <a:buSzPct val="70000"/>
              <a:buFont typeface="Wingdings 3" panose="05040102010807070707" pitchFamily="18" charset="2"/>
              <a:buChar char="u"/>
            </a:pPr>
            <a:r>
              <a:rPr lang="zh-CN" altLang="en-US" sz="1200" i="1" dirty="0">
                <a:solidFill>
                  <a:schemeClr val="tx1"/>
                </a:solidFill>
                <a:latin typeface="Microsoft YaHei Light" panose="020B0502040204020203" pitchFamily="34" charset="-122"/>
                <a:ea typeface="Microsoft YaHei Light" panose="020B0502040204020203" pitchFamily="34" charset="-122"/>
              </a:rPr>
              <a:t>开发灵活、数字化、互联的先进制造系统</a:t>
            </a:r>
          </a:p>
          <a:p>
            <a:pPr marL="285750" indent="-285750">
              <a:lnSpc>
                <a:spcPct val="120000"/>
              </a:lnSpc>
              <a:spcAft>
                <a:spcPts val="450"/>
              </a:spcAft>
              <a:buClr>
                <a:schemeClr val="accent5"/>
              </a:buClr>
              <a:buSzPct val="70000"/>
              <a:buFont typeface="Wingdings 3" panose="05040102010807070707" pitchFamily="18" charset="2"/>
              <a:buChar char="u"/>
            </a:pPr>
            <a:r>
              <a:rPr lang="zh-CN" altLang="en-US" sz="1200" i="1" dirty="0">
                <a:solidFill>
                  <a:schemeClr val="tx1"/>
                </a:solidFill>
                <a:latin typeface="Microsoft YaHei Light" panose="020B0502040204020203" pitchFamily="34" charset="-122"/>
                <a:ea typeface="Microsoft YaHei Light" panose="020B0502040204020203" pitchFamily="34" charset="-122"/>
              </a:rPr>
              <a:t>开发先进的加工制造技术</a:t>
            </a:r>
          </a:p>
          <a:p>
            <a:pPr marL="285750" indent="-285750">
              <a:lnSpc>
                <a:spcPct val="120000"/>
              </a:lnSpc>
              <a:spcAft>
                <a:spcPts val="450"/>
              </a:spcAft>
              <a:buClr>
                <a:schemeClr val="accent5"/>
              </a:buClr>
              <a:buSzPct val="70000"/>
              <a:buFont typeface="Wingdings 3" panose="05040102010807070707" pitchFamily="18" charset="2"/>
              <a:buChar char="u"/>
            </a:pPr>
            <a:r>
              <a:rPr lang="zh-CN" altLang="en-US" sz="1200" i="1" dirty="0">
                <a:solidFill>
                  <a:schemeClr val="tx1"/>
                </a:solidFill>
                <a:latin typeface="Microsoft YaHei Light" panose="020B0502040204020203" pitchFamily="34" charset="-122"/>
                <a:ea typeface="Microsoft YaHei Light" panose="020B0502040204020203" pitchFamily="34" charset="-122"/>
              </a:rPr>
              <a:t>智能制造领域的解决方案提供者、决策者</a:t>
            </a:r>
          </a:p>
        </p:txBody>
      </p:sp>
      <p:pic>
        <p:nvPicPr>
          <p:cNvPr id="7" name="Picture 11" descr="A white car driving down a road&#10;&#10;Description automatically generated with medium confidence">
            <a:extLst>
              <a:ext uri="{FF2B5EF4-FFF2-40B4-BE49-F238E27FC236}">
                <a16:creationId xmlns:a16="http://schemas.microsoft.com/office/drawing/2014/main" id="{DBD4B6E4-FF86-A74F-2876-7F53E39FEDFF}"/>
              </a:ext>
            </a:extLst>
          </p:cNvPr>
          <p:cNvPicPr>
            <a:picLocks noChangeAspect="1"/>
          </p:cNvPicPr>
          <p:nvPr/>
        </p:nvPicPr>
        <p:blipFill rotWithShape="1">
          <a:blip r:embed="rId2" cstate="print">
            <a:extLst>
              <a:ext uri="{28A0092B-C50C-407E-A947-70E740481C1C}">
                <a14:useLocalDpi xmlns:a14="http://schemas.microsoft.com/office/drawing/2010/main"/>
              </a:ext>
            </a:extLst>
          </a:blip>
          <a:srcRect/>
          <a:stretch/>
        </p:blipFill>
        <p:spPr>
          <a:xfrm>
            <a:off x="3902697" y="3774690"/>
            <a:ext cx="2578382" cy="2097299"/>
          </a:xfrm>
          <a:prstGeom prst="rect">
            <a:avLst/>
          </a:prstGeom>
        </p:spPr>
      </p:pic>
      <p:pic>
        <p:nvPicPr>
          <p:cNvPr id="12" name="图片 11" descr="图片包含 游戏机, 桌子&#10;&#10;描述已自动生成">
            <a:extLst>
              <a:ext uri="{FF2B5EF4-FFF2-40B4-BE49-F238E27FC236}">
                <a16:creationId xmlns:a16="http://schemas.microsoft.com/office/drawing/2014/main" id="{D78E647C-E265-9A57-9F6E-41570A730D06}"/>
              </a:ext>
            </a:extLst>
          </p:cNvPr>
          <p:cNvPicPr>
            <a:picLocks noChangeAspect="1"/>
          </p:cNvPicPr>
          <p:nvPr/>
        </p:nvPicPr>
        <p:blipFill rotWithShape="1">
          <a:blip r:embed="rId3" cstate="print">
            <a:extLst>
              <a:ext uri="{28A0092B-C50C-407E-A947-70E740481C1C}">
                <a14:useLocalDpi xmlns:a14="http://schemas.microsoft.com/office/drawing/2010/main"/>
              </a:ext>
            </a:extLst>
          </a:blip>
          <a:srcRect/>
          <a:stretch/>
        </p:blipFill>
        <p:spPr>
          <a:xfrm>
            <a:off x="6561056" y="3792157"/>
            <a:ext cx="2656989" cy="2083184"/>
          </a:xfrm>
          <a:prstGeom prst="rect">
            <a:avLst/>
          </a:prstGeom>
        </p:spPr>
      </p:pic>
      <p:pic>
        <p:nvPicPr>
          <p:cNvPr id="13" name="Picture 6" descr="A picture containing text, person, indoor, ceiling&#10;&#10;Description automatically generated">
            <a:extLst>
              <a:ext uri="{FF2B5EF4-FFF2-40B4-BE49-F238E27FC236}">
                <a16:creationId xmlns:a16="http://schemas.microsoft.com/office/drawing/2014/main" id="{680B2357-ED91-84A8-64B0-0D7A120AD932}"/>
              </a:ext>
            </a:extLst>
          </p:cNvPr>
          <p:cNvPicPr>
            <a:picLocks noChangeAspect="1"/>
          </p:cNvPicPr>
          <p:nvPr/>
        </p:nvPicPr>
        <p:blipFill>
          <a:blip r:embed="rId4" cstate="print">
            <a:extLst>
              <a:ext uri="{28A0092B-C50C-407E-A947-70E740481C1C}">
                <a14:useLocalDpi xmlns:a14="http://schemas.microsoft.com/office/drawing/2010/main"/>
              </a:ext>
            </a:extLst>
          </a:blip>
          <a:stretch>
            <a:fillRect/>
          </a:stretch>
        </p:blipFill>
        <p:spPr>
          <a:xfrm>
            <a:off x="9289616" y="3774690"/>
            <a:ext cx="2578383" cy="2097299"/>
          </a:xfrm>
          <a:prstGeom prst="rect">
            <a:avLst/>
          </a:prstGeom>
        </p:spPr>
      </p:pic>
      <p:pic>
        <p:nvPicPr>
          <p:cNvPr id="4098" name="Picture 2">
            <a:extLst>
              <a:ext uri="{FF2B5EF4-FFF2-40B4-BE49-F238E27FC236}">
                <a16:creationId xmlns:a16="http://schemas.microsoft.com/office/drawing/2014/main" id="{1A84EAA9-7451-6789-1E54-7B9B268AE314}"/>
              </a:ext>
            </a:extLst>
          </p:cNvPr>
          <p:cNvPicPr>
            <a:picLocks noChangeAspect="1" noChangeArrowheads="1"/>
          </p:cNvPicPr>
          <p:nvPr/>
        </p:nvPicPr>
        <p:blipFill>
          <a:blip r:embed="rId5" cstate="hqprint">
            <a:extLst>
              <a:ext uri="{28A0092B-C50C-407E-A947-70E740481C1C}">
                <a14:useLocalDpi xmlns:a14="http://schemas.microsoft.com/office/drawing/2010/main"/>
              </a:ext>
            </a:extLst>
          </a:blip>
          <a:srcRect/>
          <a:stretch>
            <a:fillRect/>
          </a:stretch>
        </p:blipFill>
        <p:spPr bwMode="auto">
          <a:xfrm>
            <a:off x="378816" y="3609977"/>
            <a:ext cx="3523881" cy="2371210"/>
          </a:xfrm>
          <a:prstGeom prst="rect">
            <a:avLst/>
          </a:prstGeom>
          <a:noFill/>
          <a:extLst>
            <a:ext uri="{909E8E84-426E-40DD-AFC4-6F175D3DCCD1}">
              <a14:hiddenFill xmlns:a14="http://schemas.microsoft.com/office/drawing/2010/main">
                <a:solidFill>
                  <a:srgbClr val="FFFFFF"/>
                </a:solidFill>
              </a14:hiddenFill>
            </a:ext>
          </a:extLst>
        </p:spPr>
      </p:pic>
      <p:sp>
        <p:nvSpPr>
          <p:cNvPr id="14" name="文本框 1">
            <a:extLst>
              <a:ext uri="{FF2B5EF4-FFF2-40B4-BE49-F238E27FC236}">
                <a16:creationId xmlns:a16="http://schemas.microsoft.com/office/drawing/2014/main" id="{9692784C-69BD-475E-A3E2-B5677608691C}"/>
              </a:ext>
            </a:extLst>
          </p:cNvPr>
          <p:cNvSpPr txBox="1"/>
          <p:nvPr/>
        </p:nvSpPr>
        <p:spPr>
          <a:xfrm>
            <a:off x="318011" y="2153787"/>
            <a:ext cx="3241250" cy="419730"/>
          </a:xfrm>
          <a:prstGeom prst="rect">
            <a:avLst/>
          </a:prstGeom>
          <a:noFill/>
        </p:spPr>
        <p:txBody>
          <a:bodyPr wrap="square" rtlCol="0">
            <a:spAutoFit/>
          </a:bodyPr>
          <a:lstStyle/>
          <a:p>
            <a:pPr>
              <a:lnSpc>
                <a:spcPct val="150000"/>
              </a:lnSpc>
              <a:spcAft>
                <a:spcPts val="600"/>
              </a:spcAft>
            </a:pPr>
            <a:r>
              <a:rPr lang="zh-CN" altLang="en-US" sz="1600" i="1" dirty="0">
                <a:latin typeface="Microsoft YaHei Light" panose="020B0502040204020203" pitchFamily="34" charset="-122"/>
                <a:ea typeface="Microsoft YaHei Light" panose="020B0502040204020203" pitchFamily="34" charset="-122"/>
                <a:cs typeface="楷体"/>
              </a:rPr>
              <a:t>机械工程学院制造技术研究所</a:t>
            </a:r>
          </a:p>
        </p:txBody>
      </p:sp>
      <p:pic>
        <p:nvPicPr>
          <p:cNvPr id="15" name="Picture 5" descr="A close-up of a logo&#10;&#10;AI-generated content may be incorrect.">
            <a:extLst>
              <a:ext uri="{FF2B5EF4-FFF2-40B4-BE49-F238E27FC236}">
                <a16:creationId xmlns:a16="http://schemas.microsoft.com/office/drawing/2014/main" id="{D4CBF85F-9141-4558-943C-E9FB122CD91C}"/>
              </a:ext>
            </a:extLst>
          </p:cNvPr>
          <p:cNvPicPr>
            <a:picLocks noChangeAspect="1"/>
          </p:cNvPicPr>
          <p:nvPr/>
        </p:nvPicPr>
        <p:blipFill>
          <a:blip r:embed="rId6"/>
          <a:stretch>
            <a:fillRect/>
          </a:stretch>
        </p:blipFill>
        <p:spPr>
          <a:xfrm>
            <a:off x="318011" y="1506992"/>
            <a:ext cx="2918977" cy="605352"/>
          </a:xfrm>
          <a:prstGeom prst="rect">
            <a:avLst/>
          </a:prstGeom>
        </p:spPr>
      </p:pic>
    </p:spTree>
    <p:extLst>
      <p:ext uri="{BB962C8B-B14F-4D97-AF65-F5344CB8AC3E}">
        <p14:creationId xmlns:p14="http://schemas.microsoft.com/office/powerpoint/2010/main" val="5544614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p:txBody>
          <a:bodyPr/>
          <a:lstStyle/>
          <a:p>
            <a:r>
              <a:rPr kumimoji="1" lang="zh-CN" altLang="en-US" sz="2400" b="0" dirty="0">
                <a:latin typeface="Microsoft YaHei" panose="020B0503020204020204" pitchFamily="34" charset="-122"/>
                <a:ea typeface="Microsoft YaHei" panose="020B0503020204020204" pitchFamily="34" charset="-122"/>
              </a:rPr>
              <a:t>工程类硕士</a:t>
            </a:r>
          </a:p>
        </p:txBody>
      </p:sp>
      <p:sp>
        <p:nvSpPr>
          <p:cNvPr id="5" name="文本框 4"/>
          <p:cNvSpPr txBox="1"/>
          <p:nvPr/>
        </p:nvSpPr>
        <p:spPr>
          <a:xfrm>
            <a:off x="324001" y="986011"/>
            <a:ext cx="6744856" cy="677108"/>
          </a:xfrm>
          <a:prstGeom prst="rect">
            <a:avLst/>
          </a:prstGeom>
          <a:noFill/>
        </p:spPr>
        <p:txBody>
          <a:bodyPr wrap="square" rtlCol="0">
            <a:spAutoFit/>
          </a:bodyPr>
          <a:lstStyle/>
          <a:p>
            <a:r>
              <a:rPr kumimoji="1" lang="zh-CN" altLang="en-US" sz="2000" b="1" dirty="0">
                <a:solidFill>
                  <a:srgbClr val="00549F"/>
                </a:solidFill>
                <a:latin typeface="Microsoft YaHei" panose="020B0503020204020204" pitchFamily="34" charset="-122"/>
                <a:ea typeface="Microsoft YaHei" panose="020B0503020204020204" pitchFamily="34" charset="-122"/>
                <a:cs typeface="Arial" panose="020B0604020202020204" pitchFamily="34" charset="0"/>
              </a:rPr>
              <a:t>机器人系统工程</a:t>
            </a:r>
            <a:r>
              <a:rPr kumimoji="1" lang="en-US" altLang="zh-CN" sz="2000" b="1" dirty="0">
                <a:solidFill>
                  <a:srgbClr val="00549F"/>
                </a:solidFill>
                <a:latin typeface="Microsoft YaHei" panose="020B0503020204020204" pitchFamily="34" charset="-122"/>
                <a:ea typeface="Microsoft YaHei" panose="020B0503020204020204" pitchFamily="34" charset="-122"/>
                <a:cs typeface="Arial" panose="020B0604020202020204" pitchFamily="34" charset="0"/>
              </a:rPr>
              <a:t>(</a:t>
            </a:r>
            <a:r>
              <a:rPr kumimoji="1" lang="en-US" altLang="zh-CN" sz="2000" b="1" dirty="0" err="1">
                <a:solidFill>
                  <a:srgbClr val="00549F"/>
                </a:solidFill>
                <a:latin typeface="Microsoft YaHei" panose="020B0503020204020204" pitchFamily="34" charset="-122"/>
                <a:ea typeface="Microsoft YaHei" panose="020B0503020204020204" pitchFamily="34" charset="-122"/>
                <a:cs typeface="Arial" panose="020B0604020202020204" pitchFamily="34" charset="0"/>
              </a:rPr>
              <a:t>RoboSys</a:t>
            </a:r>
            <a:r>
              <a:rPr kumimoji="1" lang="en-US" altLang="zh-CN" sz="2000" b="1" dirty="0">
                <a:solidFill>
                  <a:srgbClr val="00549F"/>
                </a:solidFill>
                <a:latin typeface="Microsoft YaHei" panose="020B0503020204020204" pitchFamily="34" charset="-122"/>
                <a:ea typeface="Microsoft YaHei" panose="020B0503020204020204" pitchFamily="34" charset="-122"/>
                <a:cs typeface="Arial" panose="020B0604020202020204" pitchFamily="34" charset="0"/>
              </a:rPr>
              <a:t>)</a:t>
            </a:r>
            <a:endParaRPr kumimoji="1" lang="zh-CN" altLang="en-US" sz="2000" b="1" dirty="0">
              <a:solidFill>
                <a:srgbClr val="00549F"/>
              </a:solidFill>
              <a:latin typeface="Microsoft YaHei" panose="020B0503020204020204" pitchFamily="34" charset="-122"/>
              <a:ea typeface="Microsoft YaHei" panose="020B0503020204020204" pitchFamily="34" charset="-122"/>
              <a:cs typeface="Arial" panose="020B0604020202020204" pitchFamily="34" charset="0"/>
            </a:endParaRPr>
          </a:p>
          <a:p>
            <a:endParaRPr kumimoji="1" lang="en-US" altLang="zh-CN" dirty="0">
              <a:solidFill>
                <a:srgbClr val="00549F"/>
              </a:solidFill>
              <a:latin typeface="Microsoft YaHei" panose="020B0503020204020204" pitchFamily="34" charset="-122"/>
              <a:ea typeface="Microsoft YaHei" panose="020B0503020204020204" pitchFamily="34" charset="-122"/>
              <a:cs typeface="楷体"/>
            </a:endParaRPr>
          </a:p>
        </p:txBody>
      </p:sp>
      <p:sp>
        <p:nvSpPr>
          <p:cNvPr id="2" name="文本框 1"/>
          <p:cNvSpPr txBox="1"/>
          <p:nvPr/>
        </p:nvSpPr>
        <p:spPr>
          <a:xfrm>
            <a:off x="234743" y="2179200"/>
            <a:ext cx="3674883" cy="419795"/>
          </a:xfrm>
          <a:prstGeom prst="rect">
            <a:avLst/>
          </a:prstGeom>
          <a:noFill/>
        </p:spPr>
        <p:txBody>
          <a:bodyPr wrap="square" rtlCol="0">
            <a:spAutoFit/>
          </a:bodyPr>
          <a:lstStyle/>
          <a:p>
            <a:pPr>
              <a:lnSpc>
                <a:spcPct val="150000"/>
              </a:lnSpc>
              <a:spcAft>
                <a:spcPts val="600"/>
              </a:spcAft>
            </a:pPr>
            <a:r>
              <a:rPr lang="zh-CN" altLang="en-US" sz="1600" i="1" dirty="0">
                <a:latin typeface="Microsoft YaHei Light" panose="020B0502040204020203" pitchFamily="34" charset="-122"/>
                <a:ea typeface="Microsoft YaHei Light" panose="020B0502040204020203" pitchFamily="34" charset="-122"/>
                <a:cs typeface="楷体"/>
              </a:rPr>
              <a:t>机械工程学院机械设计与机器人研究所 </a:t>
            </a:r>
          </a:p>
        </p:txBody>
      </p:sp>
      <p:sp>
        <p:nvSpPr>
          <p:cNvPr id="8" name="文本框 1">
            <a:extLst>
              <a:ext uri="{FF2B5EF4-FFF2-40B4-BE49-F238E27FC236}">
                <a16:creationId xmlns:a16="http://schemas.microsoft.com/office/drawing/2014/main" id="{EBF6221F-DEE5-DF4C-8531-EE394A868AC0}"/>
              </a:ext>
            </a:extLst>
          </p:cNvPr>
          <p:cNvSpPr txBox="1"/>
          <p:nvPr/>
        </p:nvSpPr>
        <p:spPr>
          <a:xfrm>
            <a:off x="4381908" y="1439484"/>
            <a:ext cx="7484535" cy="1995803"/>
          </a:xfrm>
          <a:prstGeom prst="rect">
            <a:avLst/>
          </a:prstGeom>
          <a:noFill/>
        </p:spPr>
        <p:txBody>
          <a:bodyPr wrap="square" rtlCol="0">
            <a:spAutoFit/>
          </a:bodyPr>
          <a:lstStyle/>
          <a:p>
            <a:pPr>
              <a:lnSpc>
                <a:spcPts val="2200"/>
              </a:lnSpc>
              <a:spcAft>
                <a:spcPts val="600"/>
              </a:spcAft>
            </a:pPr>
            <a:r>
              <a:rPr lang="zh-CN" altLang="en-US" sz="1600" dirty="0">
                <a:latin typeface="Microsoft YaHei Light" panose="020B0502040204020203" pitchFamily="34" charset="-122"/>
                <a:ea typeface="Microsoft YaHei Light" panose="020B0502040204020203" pitchFamily="34" charset="-122"/>
                <a:cs typeface="楷体"/>
              </a:rPr>
              <a:t>聚焦工业机器人的优化应用，以及下一代机器人系统的开发和构建。开发创新、智能机器人解决方案和系统，以应对当今最紧迫的全球挑战：工业生产力、能源效率、环境责任和移动服务等。三个面向机器人创新趋势的学习方向：</a:t>
            </a:r>
            <a:endParaRPr lang="en-US" altLang="zh-CN" sz="1600" dirty="0">
              <a:latin typeface="Microsoft YaHei Light" panose="020B0502040204020203" pitchFamily="34" charset="-122"/>
              <a:ea typeface="Microsoft YaHei Light" panose="020B0502040204020203" pitchFamily="34" charset="-122"/>
              <a:cs typeface="楷体"/>
            </a:endParaRPr>
          </a:p>
          <a:p>
            <a:pPr>
              <a:lnSpc>
                <a:spcPts val="2200"/>
              </a:lnSpc>
              <a:spcAft>
                <a:spcPts val="600"/>
              </a:spcAft>
            </a:pPr>
            <a:r>
              <a:rPr lang="zh-CN" altLang="en-US" sz="1600" b="1" dirty="0">
                <a:latin typeface="Microsoft YaHei Light" panose="020B0502040204020203" pitchFamily="34" charset="-122"/>
                <a:ea typeface="Microsoft YaHei Light" panose="020B0502040204020203" pitchFamily="34" charset="-122"/>
                <a:cs typeface="楷体"/>
              </a:rPr>
              <a:t>开发与设计：</a:t>
            </a:r>
            <a:r>
              <a:rPr lang="zh-CN" altLang="en-CN" sz="1600" dirty="0">
                <a:latin typeface="Microsoft YaHei Light" panose="020B0502040204020203" pitchFamily="34" charset="-122"/>
                <a:ea typeface="Microsoft YaHei Light" panose="020B0502040204020203" pitchFamily="34" charset="-122"/>
                <a:cs typeface="楷体"/>
              </a:rPr>
              <a:t>机器人</a:t>
            </a:r>
            <a:r>
              <a:rPr lang="zh-CN" altLang="en-US" sz="1600" dirty="0">
                <a:latin typeface="Microsoft YaHei Light" panose="020B0502040204020203" pitchFamily="34" charset="-122"/>
                <a:ea typeface="Microsoft YaHei Light" panose="020B0502040204020203" pitchFamily="34" charset="-122"/>
                <a:cs typeface="楷体"/>
              </a:rPr>
              <a:t>及机器人系统的开发设计，及其相关知识和技能</a:t>
            </a:r>
            <a:endParaRPr lang="en-US" altLang="zh-CN" sz="1600" dirty="0">
              <a:latin typeface="Microsoft YaHei Light" panose="020B0502040204020203" pitchFamily="34" charset="-122"/>
              <a:ea typeface="Microsoft YaHei Light" panose="020B0502040204020203" pitchFamily="34" charset="-122"/>
              <a:cs typeface="楷体"/>
            </a:endParaRPr>
          </a:p>
          <a:p>
            <a:pPr>
              <a:lnSpc>
                <a:spcPts val="2200"/>
              </a:lnSpc>
              <a:spcAft>
                <a:spcPts val="600"/>
              </a:spcAft>
            </a:pPr>
            <a:r>
              <a:rPr lang="zh-CN" altLang="en-US" sz="1600" b="1" dirty="0">
                <a:latin typeface="Microsoft YaHei Light" panose="020B0502040204020203" pitchFamily="34" charset="-122"/>
                <a:ea typeface="Microsoft YaHei Light" panose="020B0502040204020203" pitchFamily="34" charset="-122"/>
                <a:cs typeface="楷体"/>
              </a:rPr>
              <a:t>数据与人工智能：</a:t>
            </a:r>
            <a:r>
              <a:rPr lang="zh-CN" altLang="en-US" sz="1600" dirty="0">
                <a:latin typeface="Microsoft YaHei Light" panose="020B0502040204020203" pitchFamily="34" charset="-122"/>
                <a:ea typeface="Microsoft YaHei Light" panose="020B0502040204020203" pitchFamily="34" charset="-122"/>
                <a:cs typeface="楷体"/>
              </a:rPr>
              <a:t>复杂机器人系统及人工智能算法的设计、应用与评估等</a:t>
            </a:r>
            <a:endParaRPr lang="en-US" altLang="zh-CN" sz="1600" dirty="0">
              <a:latin typeface="Microsoft YaHei Light" panose="020B0502040204020203" pitchFamily="34" charset="-122"/>
              <a:ea typeface="Microsoft YaHei Light" panose="020B0502040204020203" pitchFamily="34" charset="-122"/>
              <a:cs typeface="楷体"/>
            </a:endParaRPr>
          </a:p>
          <a:p>
            <a:pPr>
              <a:lnSpc>
                <a:spcPts val="2200"/>
              </a:lnSpc>
              <a:spcAft>
                <a:spcPts val="600"/>
              </a:spcAft>
            </a:pPr>
            <a:r>
              <a:rPr lang="zh-CN" altLang="en-US" sz="1600" b="1" dirty="0">
                <a:latin typeface="Microsoft YaHei Light" panose="020B0502040204020203" pitchFamily="34" charset="-122"/>
                <a:ea typeface="Microsoft YaHei Light" panose="020B0502040204020203" pitchFamily="34" charset="-122"/>
                <a:cs typeface="楷体"/>
              </a:rPr>
              <a:t>自动化与基于传感器的机器人系统：</a:t>
            </a:r>
            <a:r>
              <a:rPr lang="zh-CN" altLang="en-US" sz="1600" dirty="0">
                <a:latin typeface="Microsoft YaHei Light" panose="020B0502040204020203" pitchFamily="34" charset="-122"/>
                <a:ea typeface="Microsoft YaHei Light" panose="020B0502040204020203" pitchFamily="34" charset="-122"/>
                <a:cs typeface="楷体"/>
              </a:rPr>
              <a:t>传感技术、控制结构、系统监测、操作优化</a:t>
            </a:r>
          </a:p>
        </p:txBody>
      </p:sp>
      <p:sp>
        <p:nvSpPr>
          <p:cNvPr id="4" name="Textfeld 6">
            <a:extLst>
              <a:ext uri="{FF2B5EF4-FFF2-40B4-BE49-F238E27FC236}">
                <a16:creationId xmlns:a16="http://schemas.microsoft.com/office/drawing/2014/main" id="{D788773E-124F-7C94-F1E8-4695B311A02A}"/>
              </a:ext>
            </a:extLst>
          </p:cNvPr>
          <p:cNvSpPr txBox="1"/>
          <p:nvPr/>
        </p:nvSpPr>
        <p:spPr>
          <a:xfrm>
            <a:off x="234743" y="2688127"/>
            <a:ext cx="3654745" cy="849127"/>
          </a:xfrm>
          <a:prstGeom prst="rect">
            <a:avLst/>
          </a:prstGeom>
          <a:noFill/>
          <a:ln>
            <a:noFill/>
          </a:ln>
        </p:spPr>
        <p:style>
          <a:lnRef idx="2">
            <a:schemeClr val="accent4"/>
          </a:lnRef>
          <a:fillRef idx="1">
            <a:schemeClr val="lt1"/>
          </a:fillRef>
          <a:effectRef idx="0">
            <a:schemeClr val="accent4"/>
          </a:effectRef>
          <a:fontRef idx="minor">
            <a:schemeClr val="dk1"/>
          </a:fontRef>
        </p:style>
        <p:txBody>
          <a:bodyPr wrap="square" rtlCol="0">
            <a:noAutofit/>
          </a:bodyPr>
          <a:lstStyle/>
          <a:p>
            <a:pPr marL="285750" indent="-285750">
              <a:lnSpc>
                <a:spcPct val="120000"/>
              </a:lnSpc>
              <a:spcAft>
                <a:spcPts val="450"/>
              </a:spcAft>
              <a:buClr>
                <a:schemeClr val="accent5"/>
              </a:buClr>
              <a:buSzPct val="70000"/>
              <a:buFont typeface="Wingdings 3" panose="05040102010807070707" pitchFamily="18" charset="2"/>
              <a:buChar char="u"/>
            </a:pPr>
            <a:r>
              <a:rPr lang="zh-CN" altLang="en-US" sz="1200" i="1" dirty="0">
                <a:solidFill>
                  <a:schemeClr val="tx1"/>
                </a:solidFill>
                <a:latin typeface="Microsoft YaHei Light" panose="020B0502040204020203" pitchFamily="34" charset="-122"/>
                <a:ea typeface="Microsoft YaHei Light" panose="020B0502040204020203" pitchFamily="34" charset="-122"/>
              </a:rPr>
              <a:t>不同自主级别机器人系统的开发、架构和编程</a:t>
            </a:r>
          </a:p>
          <a:p>
            <a:pPr marL="285750" indent="-285750">
              <a:lnSpc>
                <a:spcPct val="120000"/>
              </a:lnSpc>
              <a:spcAft>
                <a:spcPts val="450"/>
              </a:spcAft>
              <a:buClr>
                <a:schemeClr val="accent5"/>
              </a:buClr>
              <a:buSzPct val="70000"/>
              <a:buFont typeface="Wingdings 3" panose="05040102010807070707" pitchFamily="18" charset="2"/>
              <a:buChar char="u"/>
            </a:pPr>
            <a:r>
              <a:rPr lang="zh-CN" altLang="en-US" sz="1200" i="1" dirty="0">
                <a:solidFill>
                  <a:schemeClr val="tx1"/>
                </a:solidFill>
                <a:latin typeface="Microsoft YaHei Light" panose="020B0502040204020203" pitchFamily="34" charset="-122"/>
                <a:ea typeface="Microsoft YaHei Light" panose="020B0502040204020203" pitchFamily="34" charset="-122"/>
              </a:rPr>
              <a:t>不同领域机器人的设计与优化</a:t>
            </a:r>
          </a:p>
          <a:p>
            <a:pPr marL="285750" indent="-285750">
              <a:lnSpc>
                <a:spcPct val="120000"/>
              </a:lnSpc>
              <a:spcAft>
                <a:spcPts val="450"/>
              </a:spcAft>
              <a:buClr>
                <a:schemeClr val="accent5"/>
              </a:buClr>
              <a:buSzPct val="70000"/>
              <a:buFont typeface="Wingdings 3" panose="05040102010807070707" pitchFamily="18" charset="2"/>
              <a:buChar char="u"/>
            </a:pPr>
            <a:r>
              <a:rPr lang="zh-CN" altLang="en-US" sz="1200" i="1" dirty="0">
                <a:solidFill>
                  <a:schemeClr val="tx1"/>
                </a:solidFill>
                <a:latin typeface="Microsoft YaHei Light" panose="020B0502040204020203" pitchFamily="34" charset="-122"/>
                <a:ea typeface="Microsoft YaHei Light" panose="020B0502040204020203" pitchFamily="34" charset="-122"/>
              </a:rPr>
              <a:t>嵌入式生产系统或智能仓库的机器人系统开发</a:t>
            </a:r>
          </a:p>
          <a:p>
            <a:pPr marL="285750" indent="-285750">
              <a:lnSpc>
                <a:spcPct val="120000"/>
              </a:lnSpc>
              <a:spcAft>
                <a:spcPts val="450"/>
              </a:spcAft>
              <a:buClr>
                <a:schemeClr val="accent5"/>
              </a:buClr>
              <a:buSzPct val="70000"/>
              <a:buFont typeface="Wingdings 3" panose="05040102010807070707" pitchFamily="18" charset="2"/>
              <a:buChar char="u"/>
            </a:pPr>
            <a:endParaRPr lang="en-US" altLang="zh-CN" sz="1200" i="1" dirty="0">
              <a:solidFill>
                <a:schemeClr val="tx1"/>
              </a:solidFill>
              <a:latin typeface="Microsoft YaHei Light" panose="020B0502040204020203" pitchFamily="34" charset="-122"/>
              <a:ea typeface="Microsoft YaHei Light" panose="020B0502040204020203" pitchFamily="34" charset="-122"/>
            </a:endParaRPr>
          </a:p>
        </p:txBody>
      </p:sp>
      <p:pic>
        <p:nvPicPr>
          <p:cNvPr id="6" name="Picture 9" descr="Text, logo&#10;&#10;Description automatically generated">
            <a:extLst>
              <a:ext uri="{FF2B5EF4-FFF2-40B4-BE49-F238E27FC236}">
                <a16:creationId xmlns:a16="http://schemas.microsoft.com/office/drawing/2014/main" id="{69D047F2-D598-A47D-AC4C-3A11ED0B207C}"/>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522946" y="1449306"/>
            <a:ext cx="3098478" cy="973807"/>
          </a:xfrm>
          <a:prstGeom prst="rect">
            <a:avLst/>
          </a:prstGeom>
        </p:spPr>
      </p:pic>
      <p:pic>
        <p:nvPicPr>
          <p:cNvPr id="7" name="Grafik 36">
            <a:extLst>
              <a:ext uri="{FF2B5EF4-FFF2-40B4-BE49-F238E27FC236}">
                <a16:creationId xmlns:a16="http://schemas.microsoft.com/office/drawing/2014/main" id="{4C726AF6-DA35-DFCB-92A3-C6BE33D7152B}"/>
              </a:ext>
            </a:extLst>
          </p:cNvPr>
          <p:cNvPicPr>
            <a:picLocks noChangeAspect="1"/>
          </p:cNvPicPr>
          <p:nvPr/>
        </p:nvPicPr>
        <p:blipFill>
          <a:blip r:embed="rId3">
            <a:extLst>
              <a:ext uri="{28A0092B-C50C-407E-A947-70E740481C1C}">
                <a14:useLocalDpi xmlns:a14="http://schemas.microsoft.com/office/drawing/2010/main"/>
              </a:ext>
            </a:extLst>
          </a:blip>
          <a:srcRect/>
          <a:stretch>
            <a:fillRect/>
          </a:stretch>
        </p:blipFill>
        <p:spPr bwMode="auto">
          <a:xfrm>
            <a:off x="4383463" y="3713136"/>
            <a:ext cx="4798243" cy="2145850"/>
          </a:xfrm>
          <a:prstGeom prst="rect">
            <a:avLst/>
          </a:prstGeom>
          <a:noFill/>
          <a:ln>
            <a:noFill/>
          </a:ln>
        </p:spPr>
      </p:pic>
      <p:pic>
        <p:nvPicPr>
          <p:cNvPr id="12" name="图片 4" descr="图片包含 室内, 建筑, 窗户, 桌子&#10;&#10;描述已自动生成">
            <a:extLst>
              <a:ext uri="{FF2B5EF4-FFF2-40B4-BE49-F238E27FC236}">
                <a16:creationId xmlns:a16="http://schemas.microsoft.com/office/drawing/2014/main" id="{640526CA-3BF0-2B94-74C8-CC4F333B1270}"/>
              </a:ext>
            </a:extLst>
          </p:cNvPr>
          <p:cNvPicPr>
            <a:picLocks noChangeAspect="1"/>
          </p:cNvPicPr>
          <p:nvPr/>
        </p:nvPicPr>
        <p:blipFill rotWithShape="1">
          <a:blip r:embed="rId4" cstate="print">
            <a:extLst>
              <a:ext uri="{28A0092B-C50C-407E-A947-70E740481C1C}">
                <a14:useLocalDpi xmlns:a14="http://schemas.microsoft.com/office/drawing/2010/main"/>
              </a:ext>
            </a:extLst>
          </a:blip>
          <a:srcRect/>
          <a:stretch/>
        </p:blipFill>
        <p:spPr>
          <a:xfrm>
            <a:off x="9263277" y="3713136"/>
            <a:ext cx="2604722" cy="2145850"/>
          </a:xfrm>
          <a:prstGeom prst="rect">
            <a:avLst/>
          </a:prstGeom>
        </p:spPr>
      </p:pic>
      <p:pic>
        <p:nvPicPr>
          <p:cNvPr id="5122" name="Picture 2">
            <a:extLst>
              <a:ext uri="{FF2B5EF4-FFF2-40B4-BE49-F238E27FC236}">
                <a16:creationId xmlns:a16="http://schemas.microsoft.com/office/drawing/2014/main" id="{96CF2D45-B10D-14E9-AC2B-60BFB45E4139}"/>
              </a:ext>
            </a:extLst>
          </p:cNvPr>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324001" y="3624003"/>
            <a:ext cx="3654745" cy="22992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982972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p:txBody>
          <a:bodyPr/>
          <a:lstStyle/>
          <a:p>
            <a:r>
              <a:rPr kumimoji="1" lang="zh-CN" altLang="en-US" sz="2400" b="0" dirty="0">
                <a:latin typeface="Microsoft YaHei" panose="020B0503020204020204" pitchFamily="34" charset="-122"/>
                <a:ea typeface="Microsoft YaHei" panose="020B0503020204020204" pitchFamily="34" charset="-122"/>
              </a:rPr>
              <a:t>工程类硕士</a:t>
            </a:r>
          </a:p>
        </p:txBody>
      </p:sp>
      <p:sp>
        <p:nvSpPr>
          <p:cNvPr id="5" name="文本框 4"/>
          <p:cNvSpPr txBox="1"/>
          <p:nvPr/>
        </p:nvSpPr>
        <p:spPr>
          <a:xfrm>
            <a:off x="324001" y="986011"/>
            <a:ext cx="6744856" cy="400110"/>
          </a:xfrm>
          <a:prstGeom prst="rect">
            <a:avLst/>
          </a:prstGeom>
          <a:noFill/>
        </p:spPr>
        <p:txBody>
          <a:bodyPr wrap="square" rtlCol="0">
            <a:spAutoFit/>
          </a:bodyPr>
          <a:lstStyle/>
          <a:p>
            <a:r>
              <a:rPr kumimoji="1" lang="zh-CN" altLang="en-US" sz="2000" b="1" dirty="0">
                <a:solidFill>
                  <a:srgbClr val="00549F"/>
                </a:solidFill>
                <a:latin typeface="Microsoft YaHei" panose="020B0503020204020204" pitchFamily="34" charset="-122"/>
                <a:ea typeface="Microsoft YaHei" panose="020B0503020204020204" pitchFamily="34" charset="-122"/>
                <a:cs typeface="Arial" panose="020B0604020202020204" pitchFamily="34" charset="0"/>
              </a:rPr>
              <a:t>电池系统工程</a:t>
            </a:r>
            <a:r>
              <a:rPr kumimoji="1" lang="en-US" altLang="zh-CN" sz="2000" b="1" dirty="0">
                <a:solidFill>
                  <a:srgbClr val="00549F"/>
                </a:solidFill>
                <a:latin typeface="Microsoft YaHei" panose="020B0503020204020204" pitchFamily="34" charset="-122"/>
                <a:ea typeface="Microsoft YaHei" panose="020B0503020204020204" pitchFamily="34" charset="-122"/>
                <a:cs typeface="Arial" panose="020B0604020202020204" pitchFamily="34" charset="0"/>
              </a:rPr>
              <a:t>(BSE)</a:t>
            </a:r>
            <a:endParaRPr kumimoji="1" lang="zh-CN" altLang="en-US" sz="2000" b="1" dirty="0">
              <a:solidFill>
                <a:srgbClr val="00549F"/>
              </a:solidFill>
              <a:latin typeface="Microsoft YaHei" panose="020B0503020204020204" pitchFamily="34" charset="-122"/>
              <a:ea typeface="Microsoft YaHei" panose="020B0503020204020204" pitchFamily="34" charset="-122"/>
              <a:cs typeface="Arial" panose="020B0604020202020204" pitchFamily="34" charset="0"/>
            </a:endParaRPr>
          </a:p>
        </p:txBody>
      </p:sp>
      <p:sp>
        <p:nvSpPr>
          <p:cNvPr id="2" name="文本框 1"/>
          <p:cNvSpPr txBox="1"/>
          <p:nvPr/>
        </p:nvSpPr>
        <p:spPr>
          <a:xfrm>
            <a:off x="323999" y="3162732"/>
            <a:ext cx="3296201" cy="907941"/>
          </a:xfrm>
          <a:prstGeom prst="rect">
            <a:avLst/>
          </a:prstGeom>
          <a:noFill/>
        </p:spPr>
        <p:txBody>
          <a:bodyPr wrap="square" rtlCol="0">
            <a:spAutoFit/>
          </a:bodyPr>
          <a:lstStyle/>
          <a:p>
            <a:pPr>
              <a:spcAft>
                <a:spcPts val="600"/>
              </a:spcAft>
            </a:pPr>
            <a:r>
              <a:rPr lang="zh-CN" altLang="en-US" sz="1600" i="1" dirty="0">
                <a:latin typeface="Microsoft YaHei Light" panose="020B0502040204020203" pitchFamily="34" charset="-122"/>
                <a:ea typeface="Microsoft YaHei Light" panose="020B0502040204020203" pitchFamily="34" charset="-122"/>
                <a:cs typeface="楷体"/>
              </a:rPr>
              <a:t>电化学与电力系统老化、可靠性及生命周期预测中心</a:t>
            </a:r>
            <a:endParaRPr lang="en-US" altLang="zh-CN" sz="1600" i="1" dirty="0">
              <a:latin typeface="Microsoft YaHei Light" panose="020B0502040204020203" pitchFamily="34" charset="-122"/>
              <a:ea typeface="Microsoft YaHei Light" panose="020B0502040204020203" pitchFamily="34" charset="-122"/>
              <a:cs typeface="楷体"/>
            </a:endParaRPr>
          </a:p>
          <a:p>
            <a:pPr>
              <a:spcAft>
                <a:spcPts val="600"/>
              </a:spcAft>
            </a:pPr>
            <a:r>
              <a:rPr lang="zh-CN" altLang="en-US" sz="1600" i="1" dirty="0">
                <a:latin typeface="Microsoft YaHei Light" panose="020B0502040204020203" pitchFamily="34" charset="-122"/>
                <a:ea typeface="Microsoft YaHei Light" panose="020B0502040204020203" pitchFamily="34" charset="-122"/>
                <a:cs typeface="楷体"/>
              </a:rPr>
              <a:t>电力电子与电气驱动研究所</a:t>
            </a:r>
          </a:p>
        </p:txBody>
      </p:sp>
      <p:sp>
        <p:nvSpPr>
          <p:cNvPr id="8" name="文本框 1">
            <a:extLst>
              <a:ext uri="{FF2B5EF4-FFF2-40B4-BE49-F238E27FC236}">
                <a16:creationId xmlns:a16="http://schemas.microsoft.com/office/drawing/2014/main" id="{EBF6221F-DEE5-DF4C-8531-EE394A868AC0}"/>
              </a:ext>
            </a:extLst>
          </p:cNvPr>
          <p:cNvSpPr txBox="1"/>
          <p:nvPr/>
        </p:nvSpPr>
        <p:spPr>
          <a:xfrm>
            <a:off x="3801829" y="910542"/>
            <a:ext cx="8047631" cy="1235338"/>
          </a:xfrm>
          <a:prstGeom prst="rect">
            <a:avLst/>
          </a:prstGeom>
          <a:noFill/>
        </p:spPr>
        <p:txBody>
          <a:bodyPr wrap="square" rtlCol="0">
            <a:spAutoFit/>
          </a:bodyPr>
          <a:lstStyle/>
          <a:p>
            <a:pPr>
              <a:lnSpc>
                <a:spcPct val="150000"/>
              </a:lnSpc>
              <a:spcAft>
                <a:spcPts val="600"/>
              </a:spcAft>
            </a:pPr>
            <a:r>
              <a:rPr lang="zh-CN" altLang="en-CN" sz="1600" dirty="0">
                <a:latin typeface="Microsoft YaHei Light" panose="020B0502040204020203" pitchFamily="34" charset="-122"/>
                <a:ea typeface="Microsoft YaHei Light" panose="020B0502040204020203" pitchFamily="34" charset="-122"/>
                <a:cs typeface="楷体"/>
              </a:rPr>
              <a:t>电池</a:t>
            </a:r>
            <a:r>
              <a:rPr lang="zh-CN" altLang="en-US" sz="1600" dirty="0">
                <a:latin typeface="Microsoft YaHei Light" panose="020B0502040204020203" pitchFamily="34" charset="-122"/>
                <a:ea typeface="Microsoft YaHei Light" panose="020B0502040204020203" pitchFamily="34" charset="-122"/>
                <a:cs typeface="楷体"/>
              </a:rPr>
              <a:t>生态系统的全局式开发与应用，包括设计、工程、化学与电力安全、电池老化与服务寿命预测、生产制造、循环利用，以及商业运营等；</a:t>
            </a:r>
          </a:p>
          <a:p>
            <a:pPr>
              <a:lnSpc>
                <a:spcPct val="150000"/>
              </a:lnSpc>
              <a:spcAft>
                <a:spcPts val="600"/>
              </a:spcAft>
            </a:pPr>
            <a:r>
              <a:rPr lang="zh-CN" altLang="en-US" sz="1600" dirty="0">
                <a:latin typeface="Microsoft YaHei Light" panose="020B0502040204020203" pitchFamily="34" charset="-122"/>
                <a:ea typeface="Microsoft YaHei Light" panose="020B0502040204020203" pitchFamily="34" charset="-122"/>
                <a:cs typeface="楷体"/>
              </a:rPr>
              <a:t>培养深刻理解电池生态系统同时掌握其开发与应用的优秀跨学科专业人才。</a:t>
            </a:r>
          </a:p>
        </p:txBody>
      </p:sp>
      <p:sp>
        <p:nvSpPr>
          <p:cNvPr id="4" name="Textfeld 6">
            <a:extLst>
              <a:ext uri="{FF2B5EF4-FFF2-40B4-BE49-F238E27FC236}">
                <a16:creationId xmlns:a16="http://schemas.microsoft.com/office/drawing/2014/main" id="{D788773E-124F-7C94-F1E8-4695B311A02A}"/>
              </a:ext>
            </a:extLst>
          </p:cNvPr>
          <p:cNvSpPr txBox="1"/>
          <p:nvPr/>
        </p:nvSpPr>
        <p:spPr>
          <a:xfrm>
            <a:off x="342540" y="4472638"/>
            <a:ext cx="3496367" cy="907941"/>
          </a:xfrm>
          <a:prstGeom prst="rect">
            <a:avLst/>
          </a:prstGeom>
          <a:noFill/>
          <a:ln>
            <a:noFill/>
          </a:ln>
        </p:spPr>
        <p:style>
          <a:lnRef idx="2">
            <a:schemeClr val="accent4"/>
          </a:lnRef>
          <a:fillRef idx="1">
            <a:schemeClr val="lt1"/>
          </a:fillRef>
          <a:effectRef idx="0">
            <a:schemeClr val="accent4"/>
          </a:effectRef>
          <a:fontRef idx="minor">
            <a:schemeClr val="dk1"/>
          </a:fontRef>
        </p:style>
        <p:txBody>
          <a:bodyPr wrap="square" rtlCol="0">
            <a:noAutofit/>
          </a:bodyPr>
          <a:lstStyle/>
          <a:p>
            <a:pPr marL="285750" indent="-285750">
              <a:lnSpc>
                <a:spcPct val="120000"/>
              </a:lnSpc>
              <a:spcAft>
                <a:spcPts val="450"/>
              </a:spcAft>
              <a:buClr>
                <a:schemeClr val="accent5"/>
              </a:buClr>
              <a:buSzPct val="70000"/>
              <a:buFont typeface="Wingdings 3" panose="05040102010807070707" pitchFamily="18" charset="2"/>
              <a:buChar char="u"/>
            </a:pPr>
            <a:r>
              <a:rPr lang="zh-CN" altLang="en-US" sz="1200" i="1" dirty="0">
                <a:solidFill>
                  <a:schemeClr val="tx1"/>
                </a:solidFill>
                <a:latin typeface="Microsoft YaHei Light" panose="020B0502040204020203" pitchFamily="34" charset="-122"/>
                <a:ea typeface="Microsoft YaHei Light" panose="020B0502040204020203" pitchFamily="34" charset="-122"/>
              </a:rPr>
              <a:t>以科研实践为导向的教学</a:t>
            </a:r>
            <a:endParaRPr lang="en-US" altLang="zh-CN" sz="1200" i="1" dirty="0">
              <a:solidFill>
                <a:schemeClr val="tx1"/>
              </a:solidFill>
              <a:latin typeface="Microsoft YaHei Light" panose="020B0502040204020203" pitchFamily="34" charset="-122"/>
              <a:ea typeface="Microsoft YaHei Light" panose="020B0502040204020203" pitchFamily="34" charset="-122"/>
            </a:endParaRPr>
          </a:p>
          <a:p>
            <a:pPr marL="285750" indent="-285750">
              <a:lnSpc>
                <a:spcPct val="120000"/>
              </a:lnSpc>
              <a:spcAft>
                <a:spcPts val="450"/>
              </a:spcAft>
              <a:buClr>
                <a:schemeClr val="accent5"/>
              </a:buClr>
              <a:buSzPct val="70000"/>
              <a:buFont typeface="Wingdings 3" panose="05040102010807070707" pitchFamily="18" charset="2"/>
              <a:buChar char="u"/>
            </a:pPr>
            <a:r>
              <a:rPr lang="zh-CN" altLang="en-US" sz="1200" i="1" dirty="0">
                <a:solidFill>
                  <a:schemeClr val="tx1"/>
                </a:solidFill>
                <a:latin typeface="Microsoft YaHei Light" panose="020B0502040204020203" pitchFamily="34" charset="-122"/>
                <a:ea typeface="Microsoft YaHei Light" panose="020B0502040204020203" pitchFamily="34" charset="-122"/>
              </a:rPr>
              <a:t>现代教学模式</a:t>
            </a:r>
            <a:endParaRPr lang="en-US" altLang="zh-CN" sz="1200" i="1" dirty="0">
              <a:solidFill>
                <a:schemeClr val="tx1"/>
              </a:solidFill>
              <a:latin typeface="Microsoft YaHei Light" panose="020B0502040204020203" pitchFamily="34" charset="-122"/>
              <a:ea typeface="Microsoft YaHei Light" panose="020B0502040204020203" pitchFamily="34" charset="-122"/>
            </a:endParaRPr>
          </a:p>
          <a:p>
            <a:pPr marL="285750" indent="-285750">
              <a:lnSpc>
                <a:spcPct val="120000"/>
              </a:lnSpc>
              <a:spcAft>
                <a:spcPts val="450"/>
              </a:spcAft>
              <a:buClr>
                <a:schemeClr val="accent5"/>
              </a:buClr>
              <a:buSzPct val="70000"/>
              <a:buFont typeface="Wingdings 3" panose="05040102010807070707" pitchFamily="18" charset="2"/>
              <a:buChar char="u"/>
            </a:pPr>
            <a:r>
              <a:rPr lang="zh-CN" altLang="en-US" sz="1200" i="1" dirty="0">
                <a:solidFill>
                  <a:schemeClr val="tx1"/>
                </a:solidFill>
                <a:latin typeface="Microsoft YaHei Light" panose="020B0502040204020203" pitchFamily="34" charset="-122"/>
                <a:ea typeface="Microsoft YaHei Light" panose="020B0502040204020203" pitchFamily="34" charset="-122"/>
              </a:rPr>
              <a:t>灵活的学习和考试安排</a:t>
            </a:r>
          </a:p>
        </p:txBody>
      </p:sp>
      <p:pic>
        <p:nvPicPr>
          <p:cNvPr id="7" name="Picture 6" descr="A black and blue logo&#10;&#10;Description automatically generated">
            <a:extLst>
              <a:ext uri="{FF2B5EF4-FFF2-40B4-BE49-F238E27FC236}">
                <a16:creationId xmlns:a16="http://schemas.microsoft.com/office/drawing/2014/main" id="{C9B117D2-1394-FBE7-E483-D88A2BDDD9CA}"/>
              </a:ext>
            </a:extLst>
          </p:cNvPr>
          <p:cNvPicPr>
            <a:picLocks noChangeAspect="1"/>
          </p:cNvPicPr>
          <p:nvPr/>
        </p:nvPicPr>
        <p:blipFill>
          <a:blip r:embed="rId2" cstate="print">
            <a:extLst>
              <a:ext uri="{28A0092B-C50C-407E-A947-70E740481C1C}">
                <a14:useLocalDpi xmlns:a14="http://schemas.microsoft.com/office/drawing/2010/main"/>
              </a:ext>
            </a:extLst>
          </a:blip>
          <a:stretch>
            <a:fillRect/>
          </a:stretch>
        </p:blipFill>
        <p:spPr>
          <a:xfrm>
            <a:off x="431690" y="1493220"/>
            <a:ext cx="2797893" cy="447662"/>
          </a:xfrm>
          <a:prstGeom prst="rect">
            <a:avLst/>
          </a:prstGeom>
        </p:spPr>
      </p:pic>
      <p:pic>
        <p:nvPicPr>
          <p:cNvPr id="14" name="Picture 13" descr="A black background with blue text&#10;&#10;Description automatically generated">
            <a:extLst>
              <a:ext uri="{FF2B5EF4-FFF2-40B4-BE49-F238E27FC236}">
                <a16:creationId xmlns:a16="http://schemas.microsoft.com/office/drawing/2014/main" id="{695DDDB5-61B6-644E-93C7-08159196D1CE}"/>
              </a:ext>
            </a:extLst>
          </p:cNvPr>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300022" y="2200333"/>
            <a:ext cx="3061227" cy="702948"/>
          </a:xfrm>
          <a:prstGeom prst="rect">
            <a:avLst/>
          </a:prstGeom>
        </p:spPr>
      </p:pic>
      <p:pic>
        <p:nvPicPr>
          <p:cNvPr id="20" name="Picture 19" descr="A close-up of a battery&#10;&#10;Description automatically generated">
            <a:extLst>
              <a:ext uri="{FF2B5EF4-FFF2-40B4-BE49-F238E27FC236}">
                <a16:creationId xmlns:a16="http://schemas.microsoft.com/office/drawing/2014/main" id="{4FAB245D-BCDC-8A5B-C543-6081FCF42664}"/>
              </a:ext>
            </a:extLst>
          </p:cNvPr>
          <p:cNvPicPr>
            <a:picLocks noChangeAspect="1"/>
          </p:cNvPicPr>
          <p:nvPr/>
        </p:nvPicPr>
        <p:blipFill>
          <a:blip r:embed="rId4" cstate="print">
            <a:extLst>
              <a:ext uri="{28A0092B-C50C-407E-A947-70E740481C1C}">
                <a14:useLocalDpi xmlns:a14="http://schemas.microsoft.com/office/drawing/2010/main"/>
              </a:ext>
            </a:extLst>
          </a:blip>
          <a:stretch>
            <a:fillRect/>
          </a:stretch>
        </p:blipFill>
        <p:spPr>
          <a:xfrm>
            <a:off x="8184977" y="3429000"/>
            <a:ext cx="3664484" cy="2442989"/>
          </a:xfrm>
          <a:prstGeom prst="rect">
            <a:avLst/>
          </a:prstGeom>
        </p:spPr>
      </p:pic>
      <p:pic>
        <p:nvPicPr>
          <p:cNvPr id="1026" name="Picture 2">
            <a:extLst>
              <a:ext uri="{FF2B5EF4-FFF2-40B4-BE49-F238E27FC236}">
                <a16:creationId xmlns:a16="http://schemas.microsoft.com/office/drawing/2014/main" id="{E8C98BDC-D874-C64D-6007-8D29C548AA5A}"/>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620200" y="2378720"/>
            <a:ext cx="4135647" cy="1696800"/>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a:extLst>
              <a:ext uri="{FF2B5EF4-FFF2-40B4-BE49-F238E27FC236}">
                <a16:creationId xmlns:a16="http://schemas.microsoft.com/office/drawing/2014/main" id="{4746AE77-00C3-CB05-CCD3-ABA228836972}"/>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3900939" y="4255506"/>
            <a:ext cx="3574168" cy="169679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161985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Dirk Uwe Saue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63547" y="1185194"/>
            <a:ext cx="1293706" cy="1729956"/>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p:cNvSpPr txBox="1"/>
          <p:nvPr/>
        </p:nvSpPr>
        <p:spPr>
          <a:xfrm>
            <a:off x="2811787" y="1092621"/>
            <a:ext cx="3709819" cy="1987147"/>
          </a:xfrm>
          <a:prstGeom prst="rect">
            <a:avLst/>
          </a:prstGeom>
          <a:noFill/>
        </p:spPr>
        <p:txBody>
          <a:bodyPr wrap="square" rtlCol="0">
            <a:spAutoFit/>
          </a:bodyPr>
          <a:lstStyle/>
          <a:p>
            <a:pPr>
              <a:lnSpc>
                <a:spcPct val="150000"/>
              </a:lnSpc>
              <a:spcAft>
                <a:spcPts val="600"/>
              </a:spcAft>
            </a:pPr>
            <a:r>
              <a:rPr kumimoji="1" lang="de-DE" altLang="zh-CN" sz="1400" b="1" dirty="0">
                <a:solidFill>
                  <a:schemeClr val="tx1"/>
                </a:solidFill>
                <a:latin typeface="微软雅黑" panose="020B0503020204020204" charset="-122"/>
                <a:ea typeface="微软雅黑" panose="020B0503020204020204" charset="-122"/>
              </a:rPr>
              <a:t>Sauer</a:t>
            </a:r>
            <a:r>
              <a:rPr kumimoji="1" lang="zh-CN" altLang="de-DE" sz="1400" b="1" dirty="0">
                <a:solidFill>
                  <a:schemeClr val="tx1"/>
                </a:solidFill>
                <a:latin typeface="微软雅黑" panose="020B0503020204020204" charset="-122"/>
                <a:ea typeface="微软雅黑" panose="020B0503020204020204" charset="-122"/>
              </a:rPr>
              <a:t>教授</a:t>
            </a:r>
            <a:endParaRPr kumimoji="1" lang="de-DE" altLang="zh-CN" sz="1400" b="1" dirty="0">
              <a:solidFill>
                <a:schemeClr val="tx1"/>
              </a:solidFill>
              <a:latin typeface="微软雅黑" panose="020B0503020204020204" charset="-122"/>
              <a:ea typeface="微软雅黑" panose="020B0503020204020204" charset="-122"/>
            </a:endParaRPr>
          </a:p>
          <a:p>
            <a:pPr marL="285750" indent="-285750">
              <a:lnSpc>
                <a:spcPct val="150000"/>
              </a:lnSpc>
              <a:spcAft>
                <a:spcPts val="0"/>
              </a:spcAft>
              <a:buFont typeface="Arial" panose="020B0604020202020204" pitchFamily="34" charset="0"/>
              <a:buChar char="•"/>
            </a:pPr>
            <a:r>
              <a:rPr kumimoji="1" lang="de-DE" sz="1100" dirty="0" err="1">
                <a:latin typeface="微软雅黑" panose="020B0503020204020204" charset="-122"/>
                <a:ea typeface="微软雅黑" panose="020B0503020204020204" charset="-122"/>
              </a:rPr>
              <a:t>亚琛工大电气与信息技术学院教授</a:t>
            </a:r>
            <a:endParaRPr kumimoji="1" lang="de-DE" sz="1100" dirty="0">
              <a:latin typeface="微软雅黑" panose="020B0503020204020204" charset="-122"/>
              <a:ea typeface="微软雅黑" panose="020B0503020204020204" charset="-122"/>
            </a:endParaRPr>
          </a:p>
          <a:p>
            <a:pPr marL="285750" indent="-285750">
              <a:lnSpc>
                <a:spcPct val="150000"/>
              </a:lnSpc>
              <a:spcAft>
                <a:spcPts val="0"/>
              </a:spcAft>
              <a:buFont typeface="Arial" panose="020B0604020202020204" pitchFamily="34" charset="0"/>
              <a:buChar char="•"/>
            </a:pPr>
            <a:r>
              <a:rPr kumimoji="1" lang="de-DE" sz="1100" dirty="0" err="1">
                <a:latin typeface="微软雅黑" panose="020B0503020204020204" charset="-122"/>
                <a:ea typeface="微软雅黑" panose="020B0503020204020204" charset="-122"/>
              </a:rPr>
              <a:t>亚琛工大CARL</a:t>
            </a:r>
            <a:r>
              <a:rPr kumimoji="1" lang="zh-CN" altLang="en-US" sz="1100" dirty="0">
                <a:latin typeface="微软雅黑" panose="020B0503020204020204" charset="-122"/>
                <a:ea typeface="微软雅黑" panose="020B0503020204020204" charset="-122"/>
              </a:rPr>
              <a:t>，</a:t>
            </a:r>
            <a:r>
              <a:rPr kumimoji="1" lang="de-DE" sz="1100" dirty="0" err="1">
                <a:latin typeface="微软雅黑" panose="020B0503020204020204" charset="-122"/>
                <a:ea typeface="微软雅黑" panose="020B0503020204020204" charset="-122"/>
              </a:rPr>
              <a:t>iSEA</a:t>
            </a:r>
            <a:r>
              <a:rPr kumimoji="1" lang="zh-CN" altLang="en-US" sz="1100" dirty="0">
                <a:latin typeface="微软雅黑" panose="020B0503020204020204" charset="-122"/>
                <a:ea typeface="微软雅黑" panose="020B0503020204020204" charset="-122"/>
              </a:rPr>
              <a:t>，</a:t>
            </a:r>
            <a:r>
              <a:rPr kumimoji="1" lang="en-US" altLang="zh-CN" sz="1100" dirty="0">
                <a:latin typeface="微软雅黑" panose="020B0503020204020204" charset="-122"/>
                <a:ea typeface="微软雅黑" panose="020B0503020204020204" charset="-122"/>
              </a:rPr>
              <a:t>E.ON</a:t>
            </a:r>
            <a:r>
              <a:rPr kumimoji="1" lang="zh-CN" altLang="en-US" sz="1100" dirty="0">
                <a:latin typeface="微软雅黑" panose="020B0503020204020204" charset="-122"/>
                <a:ea typeface="微软雅黑" panose="020B0503020204020204" charset="-122"/>
              </a:rPr>
              <a:t>，</a:t>
            </a:r>
            <a:r>
              <a:rPr kumimoji="1" lang="en-US" altLang="zh-CN" sz="1100" dirty="0">
                <a:latin typeface="微软雅黑" panose="020B0503020204020204" charset="-122"/>
                <a:ea typeface="微软雅黑" panose="020B0503020204020204" charset="-122"/>
              </a:rPr>
              <a:t>HI</a:t>
            </a:r>
            <a:r>
              <a:rPr kumimoji="1" lang="zh-CN" altLang="en-US" sz="1100" dirty="0">
                <a:latin typeface="微软雅黑" panose="020B0503020204020204" charset="-122"/>
                <a:ea typeface="微软雅黑" panose="020B0503020204020204" charset="-122"/>
              </a:rPr>
              <a:t> </a:t>
            </a:r>
            <a:r>
              <a:rPr kumimoji="1" lang="en-US" altLang="zh-CN" sz="1100" dirty="0">
                <a:latin typeface="微软雅黑" panose="020B0503020204020204" charset="-122"/>
                <a:ea typeface="微软雅黑" panose="020B0503020204020204" charset="-122"/>
              </a:rPr>
              <a:t>MS</a:t>
            </a:r>
            <a:r>
              <a:rPr kumimoji="1" lang="zh-CN" altLang="en-US" sz="1100" dirty="0">
                <a:latin typeface="微软雅黑" panose="020B0503020204020204" charset="-122"/>
                <a:ea typeface="微软雅黑" panose="020B0503020204020204" charset="-122"/>
              </a:rPr>
              <a:t>等研究所及联合科研网络负责人</a:t>
            </a:r>
            <a:endParaRPr kumimoji="1" lang="de-DE" sz="1100" dirty="0">
              <a:latin typeface="微软雅黑" panose="020B0503020204020204" charset="-122"/>
              <a:ea typeface="微软雅黑" panose="020B0503020204020204" charset="-122"/>
            </a:endParaRPr>
          </a:p>
          <a:p>
            <a:pPr marL="285750" indent="-285750">
              <a:lnSpc>
                <a:spcPct val="150000"/>
              </a:lnSpc>
              <a:spcAft>
                <a:spcPts val="0"/>
              </a:spcAft>
              <a:buFont typeface="Arial" panose="020B0604020202020204" pitchFamily="34" charset="0"/>
              <a:buChar char="•"/>
            </a:pPr>
            <a:r>
              <a:rPr kumimoji="1" lang="de-DE" sz="1100" dirty="0">
                <a:latin typeface="微软雅黑" panose="020B0503020204020204" charset="-122"/>
                <a:ea typeface="微软雅黑" panose="020B0503020204020204" charset="-122"/>
              </a:rPr>
              <a:t>德国</a:t>
            </a:r>
            <a:r>
              <a:rPr kumimoji="1" lang="zh-CN" altLang="en-US" sz="1100" dirty="0">
                <a:latin typeface="微软雅黑" panose="020B0503020204020204" charset="-122"/>
                <a:ea typeface="微软雅黑" panose="020B0503020204020204" charset="-122"/>
              </a:rPr>
              <a:t>工程</a:t>
            </a:r>
            <a:r>
              <a:rPr kumimoji="1" lang="de-DE" sz="1100" dirty="0">
                <a:latin typeface="微软雅黑" panose="020B0503020204020204" charset="-122"/>
                <a:ea typeface="微软雅黑" panose="020B0503020204020204" charset="-122"/>
              </a:rPr>
              <a:t>科学院院士</a:t>
            </a:r>
          </a:p>
          <a:p>
            <a:pPr marL="285750" indent="-285750">
              <a:lnSpc>
                <a:spcPct val="150000"/>
              </a:lnSpc>
              <a:spcAft>
                <a:spcPts val="0"/>
              </a:spcAft>
              <a:buFont typeface="Arial" panose="020B0604020202020204" pitchFamily="34" charset="0"/>
              <a:buChar char="•"/>
            </a:pPr>
            <a:r>
              <a:rPr kumimoji="1" lang="zh-CN" altLang="en-US" sz="1100" b="1" dirty="0">
                <a:latin typeface="微软雅黑" panose="020B0503020204020204" charset="-122"/>
                <a:ea typeface="微软雅黑" panose="020B0503020204020204" charset="-122"/>
              </a:rPr>
              <a:t>德国科学的最高水平</a:t>
            </a:r>
            <a:r>
              <a:rPr kumimoji="1" lang="zh-CN" altLang="en-US" sz="1100" dirty="0">
                <a:latin typeface="微软雅黑" panose="020B0503020204020204" charset="-122"/>
                <a:ea typeface="微软雅黑" panose="020B0503020204020204" charset="-122"/>
              </a:rPr>
              <a:t>，并作为德国科学的对外形象，参与国际性合作，如七国峰会，</a:t>
            </a:r>
            <a:r>
              <a:rPr kumimoji="1" lang="en-US" altLang="zh-CN" sz="1100" dirty="0">
                <a:latin typeface="微软雅黑" panose="020B0503020204020204" charset="-122"/>
                <a:ea typeface="微软雅黑" panose="020B0503020204020204" charset="-122"/>
              </a:rPr>
              <a:t>G20</a:t>
            </a:r>
            <a:r>
              <a:rPr kumimoji="1" lang="zh-CN" altLang="en-US" sz="1100" dirty="0">
                <a:latin typeface="微软雅黑" panose="020B0503020204020204" charset="-122"/>
                <a:ea typeface="微软雅黑" panose="020B0503020204020204" charset="-122"/>
              </a:rPr>
              <a:t>等等</a:t>
            </a:r>
            <a:endParaRPr kumimoji="1" lang="de-DE" sz="1100" dirty="0">
              <a:latin typeface="微软雅黑" panose="020B0503020204020204" charset="-122"/>
              <a:ea typeface="微软雅黑" panose="020B0503020204020204" charset="-122"/>
            </a:endParaRPr>
          </a:p>
        </p:txBody>
      </p:sp>
      <p:pic>
        <p:nvPicPr>
          <p:cNvPr id="11" name="图片 10"/>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136227" y="3076516"/>
            <a:ext cx="3485737" cy="2848688"/>
          </a:xfrm>
          <a:prstGeom prst="rect">
            <a:avLst/>
          </a:prstGeom>
          <a:ln w="3175">
            <a:solidFill>
              <a:schemeClr val="tx1"/>
            </a:solidFill>
          </a:ln>
        </p:spPr>
      </p:pic>
      <p:pic>
        <p:nvPicPr>
          <p:cNvPr id="13" name="图片 12"/>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136228" y="932797"/>
            <a:ext cx="3485738" cy="2005385"/>
          </a:xfrm>
          <a:prstGeom prst="rect">
            <a:avLst/>
          </a:prstGeom>
          <a:ln w="3175">
            <a:solidFill>
              <a:schemeClr val="tx1"/>
            </a:solidFill>
          </a:ln>
        </p:spPr>
      </p:pic>
      <p:pic>
        <p:nvPicPr>
          <p:cNvPr id="15" name="图片 14"/>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263546" y="3238612"/>
            <a:ext cx="5258059" cy="2631029"/>
          </a:xfrm>
          <a:prstGeom prst="rect">
            <a:avLst/>
          </a:prstGeom>
          <a:ln w="3175">
            <a:solidFill>
              <a:schemeClr val="tx1"/>
            </a:solidFill>
          </a:ln>
        </p:spPr>
      </p:pic>
      <p:sp>
        <p:nvSpPr>
          <p:cNvPr id="10" name="标题 2"/>
          <p:cNvSpPr>
            <a:spLocks noGrp="1"/>
          </p:cNvSpPr>
          <p:nvPr>
            <p:ph type="title"/>
          </p:nvPr>
        </p:nvSpPr>
        <p:spPr>
          <a:xfrm>
            <a:off x="384000" y="201600"/>
            <a:ext cx="11484000" cy="543600"/>
          </a:xfrm>
        </p:spPr>
        <p:txBody>
          <a:bodyPr/>
          <a:lstStyle/>
          <a:p>
            <a:r>
              <a:rPr kumimoji="1" lang="zh-CN" altLang="en-US" sz="2400" b="0" dirty="0">
                <a:latin typeface="微软雅黑" panose="020B0503020204020204" charset="-122"/>
                <a:ea typeface="微软雅黑" panose="020B0503020204020204" charset="-122"/>
              </a:rPr>
              <a:t>电池系统工程硕士</a:t>
            </a:r>
          </a:p>
        </p:txBody>
      </p:sp>
    </p:spTree>
    <p:extLst>
      <p:ext uri="{BB962C8B-B14F-4D97-AF65-F5344CB8AC3E}">
        <p14:creationId xmlns:p14="http://schemas.microsoft.com/office/powerpoint/2010/main" val="26318765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p:txBody>
          <a:bodyPr/>
          <a:lstStyle/>
          <a:p>
            <a:r>
              <a:rPr kumimoji="1" lang="zh-CN" altLang="en-US" sz="2400" b="0">
                <a:latin typeface="微软雅黑" panose="020B0503020204020204" charset="-122"/>
                <a:ea typeface="微软雅黑" panose="020B0503020204020204" charset="-122"/>
              </a:rPr>
              <a:t>电池系统工程硕士</a:t>
            </a:r>
            <a:endParaRPr kumimoji="1" lang="zh-CN" altLang="en-US" sz="2400" b="0" dirty="0">
              <a:latin typeface="微软雅黑" panose="020B0503020204020204" charset="-122"/>
              <a:ea typeface="微软雅黑" panose="020B0503020204020204" charset="-122"/>
            </a:endParaRPr>
          </a:p>
        </p:txBody>
      </p:sp>
      <p:sp>
        <p:nvSpPr>
          <p:cNvPr id="6" name="Textfeld 6"/>
          <p:cNvSpPr txBox="1"/>
          <p:nvPr/>
        </p:nvSpPr>
        <p:spPr>
          <a:xfrm>
            <a:off x="4260272" y="1100237"/>
            <a:ext cx="7607728" cy="4657526"/>
          </a:xfrm>
          <a:prstGeom prst="rect">
            <a:avLst/>
          </a:prstGeom>
          <a:noFill/>
          <a:ln>
            <a:noFill/>
          </a:ln>
        </p:spPr>
        <p:style>
          <a:lnRef idx="2">
            <a:schemeClr val="accent4"/>
          </a:lnRef>
          <a:fillRef idx="1">
            <a:schemeClr val="lt1"/>
          </a:fillRef>
          <a:effectRef idx="0">
            <a:schemeClr val="accent4"/>
          </a:effectRef>
          <a:fontRef idx="minor">
            <a:schemeClr val="dk1"/>
          </a:fontRef>
        </p:style>
        <p:txBody>
          <a:bodyPr wrap="square" rtlCol="0">
            <a:noAutofit/>
          </a:bodyPr>
          <a:lstStyle/>
          <a:p>
            <a:pPr>
              <a:lnSpc>
                <a:spcPct val="150000"/>
              </a:lnSpc>
              <a:spcAft>
                <a:spcPts val="600"/>
              </a:spcAft>
              <a:buClr>
                <a:schemeClr val="accent5"/>
              </a:buClr>
              <a:buSzPct val="70000"/>
            </a:pPr>
            <a:r>
              <a:rPr lang="zh-CN" altLang="en-US" sz="1600" b="1" dirty="0">
                <a:solidFill>
                  <a:srgbClr val="00549F"/>
                </a:solidFill>
                <a:latin typeface="微软雅黑 Light" panose="020B0502040204020203" charset="-122"/>
                <a:ea typeface="微软雅黑 Light" panose="020B0502040204020203" charset="-122"/>
              </a:rPr>
              <a:t>培养目标：</a:t>
            </a:r>
            <a:endParaRPr lang="en-US" altLang="zh-CN" sz="1600" b="1" dirty="0">
              <a:solidFill>
                <a:srgbClr val="00549F"/>
              </a:solidFill>
              <a:latin typeface="微软雅黑 Light" panose="020B0502040204020203" charset="-122"/>
              <a:ea typeface="微软雅黑 Light" panose="020B0502040204020203" charset="-122"/>
            </a:endParaRPr>
          </a:p>
          <a:p>
            <a:pPr>
              <a:lnSpc>
                <a:spcPct val="150000"/>
              </a:lnSpc>
              <a:spcAft>
                <a:spcPts val="600"/>
              </a:spcAft>
              <a:buClr>
                <a:schemeClr val="accent5"/>
              </a:buClr>
              <a:buSzPct val="70000"/>
            </a:pPr>
            <a:r>
              <a:rPr lang="zh-CN" altLang="en-US" sz="1600" dirty="0">
                <a:solidFill>
                  <a:schemeClr val="tx1"/>
                </a:solidFill>
                <a:latin typeface="微软雅黑 Light" panose="020B0502040204020203" charset="-122"/>
                <a:ea typeface="微软雅黑 Light" panose="020B0502040204020203" charset="-122"/>
              </a:rPr>
              <a:t>“电池系统工程“硕士毕业生将成为深刻理解电池生态系统，掌握其开发与应用的优秀跨学科专业人才，将具备以下技能：</a:t>
            </a:r>
            <a:endParaRPr lang="en-US" altLang="zh-CN" sz="1600" dirty="0">
              <a:solidFill>
                <a:schemeClr val="tx1"/>
              </a:solidFill>
              <a:latin typeface="微软雅黑 Light" panose="020B0502040204020203" charset="-122"/>
              <a:ea typeface="微软雅黑 Light" panose="020B0502040204020203" charset="-122"/>
            </a:endParaRPr>
          </a:p>
          <a:p>
            <a:pPr marL="285750" indent="-285750">
              <a:lnSpc>
                <a:spcPct val="150000"/>
              </a:lnSpc>
              <a:spcAft>
                <a:spcPts val="600"/>
              </a:spcAft>
              <a:buClr>
                <a:schemeClr val="accent5"/>
              </a:buClr>
              <a:buSzPct val="70000"/>
              <a:buFont typeface="Wingdings 3" panose="05040102010807070707" pitchFamily="18" charset="2"/>
              <a:buChar char="u"/>
            </a:pPr>
            <a:r>
              <a:rPr lang="zh-CN" altLang="en-US" sz="1600" b="1" dirty="0">
                <a:solidFill>
                  <a:schemeClr val="tx1"/>
                </a:solidFill>
                <a:latin typeface="微软雅黑 Light" panose="020B0502040204020203" charset="-122"/>
                <a:ea typeface="微软雅黑 Light" panose="020B0502040204020203" charset="-122"/>
              </a:rPr>
              <a:t>专业技术实力：</a:t>
            </a:r>
            <a:r>
              <a:rPr lang="zh-CN" altLang="en-US" sz="1600" dirty="0">
                <a:solidFill>
                  <a:schemeClr val="tx1"/>
                </a:solidFill>
                <a:latin typeface="微软雅黑 Light" panose="020B0502040204020203" charset="-122"/>
                <a:ea typeface="微软雅黑 Light" panose="020B0502040204020203" charset="-122"/>
              </a:rPr>
              <a:t>电池系统从研发到应用的跨学科知识，包括工程、设计、化学与电力安全、电池老化与服务寿命预测、生产制造、循环利用以及商业运营等</a:t>
            </a:r>
            <a:endParaRPr lang="en-US" altLang="zh-CN" sz="1600" dirty="0">
              <a:solidFill>
                <a:schemeClr val="tx1"/>
              </a:solidFill>
              <a:latin typeface="微软雅黑 Light" panose="020B0502040204020203" charset="-122"/>
              <a:ea typeface="微软雅黑 Light" panose="020B0502040204020203" charset="-122"/>
            </a:endParaRPr>
          </a:p>
          <a:p>
            <a:pPr marL="285750" indent="-285750">
              <a:lnSpc>
                <a:spcPct val="150000"/>
              </a:lnSpc>
              <a:spcAft>
                <a:spcPts val="600"/>
              </a:spcAft>
              <a:buClr>
                <a:schemeClr val="accent5"/>
              </a:buClr>
              <a:buSzPct val="70000"/>
              <a:buFont typeface="Wingdings 3" panose="05040102010807070707" pitchFamily="18" charset="2"/>
              <a:buChar char="u"/>
            </a:pPr>
            <a:r>
              <a:rPr lang="zh-CN" altLang="en-US" sz="1600" b="1" dirty="0">
                <a:solidFill>
                  <a:schemeClr val="tx1"/>
                </a:solidFill>
                <a:latin typeface="微软雅黑 Light" panose="020B0502040204020203" charset="-122"/>
                <a:ea typeface="微软雅黑 Light" panose="020B0502040204020203" charset="-122"/>
              </a:rPr>
              <a:t>科研与创新能力：</a:t>
            </a:r>
            <a:r>
              <a:rPr lang="zh-CN" altLang="en-US" sz="1600" dirty="0">
                <a:solidFill>
                  <a:schemeClr val="tx1"/>
                </a:solidFill>
                <a:latin typeface="微软雅黑 Light" panose="020B0502040204020203" charset="-122"/>
                <a:ea typeface="微软雅黑 Light" panose="020B0502040204020203" charset="-122"/>
              </a:rPr>
              <a:t>采用以科研为导向的培养模式，学生在硕士期间将</a:t>
            </a:r>
            <a:r>
              <a:rPr lang="zh-CN" altLang="en-US" sz="1600" b="1" dirty="0">
                <a:solidFill>
                  <a:srgbClr val="C00000"/>
                </a:solidFill>
                <a:latin typeface="微软雅黑 Light" panose="020B0502040204020203" charset="-122"/>
                <a:ea typeface="微软雅黑 Light" panose="020B0502040204020203" charset="-122"/>
              </a:rPr>
              <a:t>全面参与研究所的前沿科研项目</a:t>
            </a:r>
            <a:r>
              <a:rPr lang="zh-CN" altLang="en-US" sz="1600" dirty="0">
                <a:solidFill>
                  <a:schemeClr val="tx1"/>
                </a:solidFill>
                <a:latin typeface="微软雅黑 Light" panose="020B0502040204020203" charset="-122"/>
                <a:ea typeface="微软雅黑 Light" panose="020B0502040204020203" charset="-122"/>
              </a:rPr>
              <a:t>，从实践中获得第一手经验</a:t>
            </a:r>
            <a:endParaRPr lang="en-US" altLang="zh-CN" sz="1600" dirty="0">
              <a:solidFill>
                <a:schemeClr val="tx1"/>
              </a:solidFill>
              <a:latin typeface="微软雅黑 Light" panose="020B0502040204020203" charset="-122"/>
              <a:ea typeface="微软雅黑 Light" panose="020B0502040204020203" charset="-122"/>
            </a:endParaRPr>
          </a:p>
          <a:p>
            <a:pPr marL="285750" indent="-285750">
              <a:lnSpc>
                <a:spcPct val="150000"/>
              </a:lnSpc>
              <a:spcAft>
                <a:spcPts val="600"/>
              </a:spcAft>
              <a:buClr>
                <a:schemeClr val="accent5"/>
              </a:buClr>
              <a:buSzPct val="70000"/>
              <a:buFont typeface="Wingdings 3" panose="05040102010807070707" pitchFamily="18" charset="2"/>
              <a:buChar char="u"/>
            </a:pPr>
            <a:r>
              <a:rPr lang="zh-CN" altLang="en-US" sz="1600" b="1" dirty="0">
                <a:solidFill>
                  <a:schemeClr val="tx1"/>
                </a:solidFill>
                <a:latin typeface="微软雅黑 Light" panose="020B0502040204020203" charset="-122"/>
                <a:ea typeface="微软雅黑 Light" panose="020B0502040204020203" charset="-122"/>
              </a:rPr>
              <a:t>生态思维：</a:t>
            </a:r>
            <a:r>
              <a:rPr lang="zh-CN" altLang="en-US" sz="1600" dirty="0">
                <a:solidFill>
                  <a:schemeClr val="tx1"/>
                </a:solidFill>
                <a:latin typeface="微软雅黑 Light" panose="020B0502040204020203" charset="-122"/>
                <a:ea typeface="微软雅黑 Light" panose="020B0502040204020203" charset="-122"/>
              </a:rPr>
              <a:t>电池生态系统的</a:t>
            </a:r>
            <a:r>
              <a:rPr lang="zh-CN" altLang="en-US" sz="1600" b="1" dirty="0">
                <a:solidFill>
                  <a:srgbClr val="C00000"/>
                </a:solidFill>
                <a:latin typeface="微软雅黑 Light" panose="020B0502040204020203" charset="-122"/>
                <a:ea typeface="微软雅黑 Light" panose="020B0502040204020203" charset="-122"/>
              </a:rPr>
              <a:t>全局开发与应用</a:t>
            </a:r>
            <a:endParaRPr lang="en-US" altLang="zh-CN" sz="1600" b="1" dirty="0">
              <a:solidFill>
                <a:srgbClr val="C00000"/>
              </a:solidFill>
              <a:latin typeface="微软雅黑 Light" panose="020B0502040204020203" charset="-122"/>
              <a:ea typeface="微软雅黑 Light" panose="020B0502040204020203" charset="-122"/>
            </a:endParaRPr>
          </a:p>
          <a:p>
            <a:pPr marL="285750" indent="-285750">
              <a:lnSpc>
                <a:spcPct val="150000"/>
              </a:lnSpc>
              <a:spcAft>
                <a:spcPts val="600"/>
              </a:spcAft>
              <a:buClr>
                <a:schemeClr val="accent5"/>
              </a:buClr>
              <a:buSzPct val="70000"/>
              <a:buFont typeface="Wingdings 3" panose="05040102010807070707" pitchFamily="18" charset="2"/>
              <a:buChar char="u"/>
            </a:pPr>
            <a:r>
              <a:rPr lang="zh-CN" altLang="en-US" sz="1600" b="1" dirty="0">
                <a:solidFill>
                  <a:schemeClr val="tx1"/>
                </a:solidFill>
                <a:latin typeface="微软雅黑 Light" panose="020B0502040204020203" charset="-122"/>
                <a:ea typeface="微软雅黑 Light" panose="020B0502040204020203" charset="-122"/>
              </a:rPr>
              <a:t>质量与安全意识：</a:t>
            </a:r>
            <a:r>
              <a:rPr lang="zh-CN" altLang="en-US" sz="1600" dirty="0">
                <a:solidFill>
                  <a:schemeClr val="tx1"/>
                </a:solidFill>
                <a:latin typeface="微软雅黑 Light" panose="020B0502040204020203" charset="-122"/>
                <a:ea typeface="微软雅黑 Light" panose="020B0502040204020203" charset="-122"/>
              </a:rPr>
              <a:t>通过多主题“电池测试”实验课程获得相关知识和专业背景</a:t>
            </a:r>
            <a:endParaRPr lang="en-US" altLang="zh-CN" sz="1600" dirty="0">
              <a:solidFill>
                <a:schemeClr val="tx1"/>
              </a:solidFill>
              <a:latin typeface="微软雅黑 Light" panose="020B0502040204020203" charset="-122"/>
              <a:ea typeface="微软雅黑 Light" panose="020B0502040204020203" charset="-122"/>
            </a:endParaRPr>
          </a:p>
          <a:p>
            <a:pPr marL="285750" indent="-285750">
              <a:lnSpc>
                <a:spcPct val="150000"/>
              </a:lnSpc>
              <a:spcAft>
                <a:spcPts val="600"/>
              </a:spcAft>
              <a:buClr>
                <a:schemeClr val="accent5"/>
              </a:buClr>
              <a:buSzPct val="70000"/>
              <a:buFont typeface="Wingdings 3" panose="05040102010807070707" pitchFamily="18" charset="2"/>
              <a:buChar char="u"/>
            </a:pPr>
            <a:r>
              <a:rPr lang="zh-CN" altLang="en-US" sz="1600" b="1" dirty="0">
                <a:solidFill>
                  <a:schemeClr val="tx1"/>
                </a:solidFill>
                <a:latin typeface="微软雅黑 Light" panose="020B0502040204020203" charset="-122"/>
                <a:ea typeface="微软雅黑 Light" panose="020B0502040204020203" charset="-122"/>
              </a:rPr>
              <a:t>科研能力：</a:t>
            </a:r>
            <a:r>
              <a:rPr lang="zh-CN" altLang="en-US" sz="1600" dirty="0">
                <a:solidFill>
                  <a:schemeClr val="tx1"/>
                </a:solidFill>
                <a:latin typeface="微软雅黑 Light" panose="020B0502040204020203" charset="-122"/>
                <a:ea typeface="微软雅黑 Light" panose="020B0502040204020203" charset="-122"/>
              </a:rPr>
              <a:t>具备攻读工程与自然科学领域电池系统开发相关学科（电气工程、机械工程、材料科学、化学、物理）博士的综合能力</a:t>
            </a:r>
            <a:endParaRPr lang="en-US" altLang="zh-CN" sz="1600" dirty="0">
              <a:solidFill>
                <a:schemeClr val="tx1"/>
              </a:solidFill>
              <a:latin typeface="微软雅黑 Light" panose="020B0502040204020203" charset="-122"/>
              <a:ea typeface="微软雅黑 Light" panose="020B0502040204020203" charset="-122"/>
            </a:endParaRPr>
          </a:p>
        </p:txBody>
      </p:sp>
      <p:pic>
        <p:nvPicPr>
          <p:cNvPr id="4098" name="Picture 2" descr="Imag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65578" y="995129"/>
            <a:ext cx="2464765" cy="2230510"/>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1"/>
          <p:cNvPicPr>
            <a:picLocks noChangeAspect="1"/>
          </p:cNvPicPr>
          <p:nvPr/>
        </p:nvPicPr>
        <p:blipFill>
          <a:blip r:embed="rId3"/>
          <a:stretch>
            <a:fillRect/>
          </a:stretch>
        </p:blipFill>
        <p:spPr>
          <a:xfrm>
            <a:off x="384000" y="3632362"/>
            <a:ext cx="3427922" cy="2344992"/>
          </a:xfrm>
          <a:prstGeom prst="rect">
            <a:avLst/>
          </a:prstGeom>
        </p:spPr>
      </p:pic>
    </p:spTree>
    <p:extLst>
      <p:ext uri="{BB962C8B-B14F-4D97-AF65-F5344CB8AC3E}">
        <p14:creationId xmlns:p14="http://schemas.microsoft.com/office/powerpoint/2010/main" val="20626201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txBox="1"/>
          <p:nvPr/>
        </p:nvSpPr>
        <p:spPr>
          <a:xfrm>
            <a:off x="402739" y="1007364"/>
            <a:ext cx="2971081" cy="320601"/>
          </a:xfrm>
          <a:prstGeom prst="rect">
            <a:avLst/>
          </a:prstGeom>
        </p:spPr>
        <p:txBody>
          <a:bodyPr vert="horz" wrap="square" lIns="0" tIns="12700" rIns="0" bIns="0" rtlCol="0">
            <a:spAutoFit/>
          </a:bodyPr>
          <a:lstStyle/>
          <a:p>
            <a:pPr marL="12700">
              <a:lnSpc>
                <a:spcPct val="100000"/>
              </a:lnSpc>
              <a:spcBef>
                <a:spcPts val="100"/>
              </a:spcBef>
            </a:pPr>
            <a:r>
              <a:rPr lang="zh-CN" altLang="en-US" sz="2000" b="1" dirty="0">
                <a:solidFill>
                  <a:srgbClr val="002DA0"/>
                </a:solidFill>
                <a:latin typeface="微软雅黑" panose="020B0503020204020204" charset="-122"/>
                <a:ea typeface="微软雅黑" panose="020B0503020204020204" charset="-122"/>
                <a:cs typeface="微软雅黑" panose="020B0503020204020204" charset="-122"/>
              </a:rPr>
              <a:t>电池系统</a:t>
            </a:r>
            <a:r>
              <a:rPr sz="2000" b="1" dirty="0">
                <a:solidFill>
                  <a:srgbClr val="002DA0"/>
                </a:solidFill>
                <a:latin typeface="微软雅黑" panose="020B0503020204020204" charset="-122"/>
                <a:ea typeface="微软雅黑" panose="020B0503020204020204" charset="-122"/>
                <a:cs typeface="微软雅黑" panose="020B0503020204020204" charset="-122"/>
              </a:rPr>
              <a:t>工程</a:t>
            </a:r>
            <a:r>
              <a:rPr lang="zh-CN" altLang="en-US" sz="2000" b="1" dirty="0">
                <a:solidFill>
                  <a:srgbClr val="002DA0"/>
                </a:solidFill>
                <a:latin typeface="微软雅黑" panose="020B0503020204020204" charset="-122"/>
                <a:ea typeface="微软雅黑" panose="020B0503020204020204" charset="-122"/>
                <a:cs typeface="微软雅黑" panose="020B0503020204020204" charset="-122"/>
              </a:rPr>
              <a:t>（</a:t>
            </a:r>
            <a:r>
              <a:rPr lang="en-US" altLang="zh-CN" sz="2000" b="1" dirty="0">
                <a:solidFill>
                  <a:srgbClr val="002DA0"/>
                </a:solidFill>
                <a:latin typeface="微软雅黑" panose="020B0503020204020204" charset="-122"/>
                <a:ea typeface="微软雅黑" panose="020B0503020204020204" charset="-122"/>
                <a:cs typeface="微软雅黑" panose="020B0503020204020204" charset="-122"/>
              </a:rPr>
              <a:t>BSE</a:t>
            </a:r>
            <a:r>
              <a:rPr lang="zh-CN" altLang="en-US" sz="2000" b="1" dirty="0">
                <a:solidFill>
                  <a:srgbClr val="002DA0"/>
                </a:solidFill>
                <a:latin typeface="微软雅黑" panose="020B0503020204020204" charset="-122"/>
                <a:ea typeface="微软雅黑" panose="020B0503020204020204" charset="-122"/>
                <a:cs typeface="微软雅黑" panose="020B0503020204020204" charset="-122"/>
              </a:rPr>
              <a:t>）</a:t>
            </a:r>
            <a:endParaRPr sz="2000" dirty="0">
              <a:solidFill>
                <a:srgbClr val="002DA0"/>
              </a:solidFill>
              <a:latin typeface="微软雅黑" panose="020B0503020204020204" charset="-122"/>
              <a:ea typeface="微软雅黑" panose="020B0503020204020204" charset="-122"/>
              <a:cs typeface="微软雅黑" panose="020B0503020204020204" charset="-122"/>
            </a:endParaRPr>
          </a:p>
        </p:txBody>
      </p:sp>
      <p:sp>
        <p:nvSpPr>
          <p:cNvPr id="13" name="object 2"/>
          <p:cNvSpPr txBox="1">
            <a:spLocks noGrp="1"/>
          </p:cNvSpPr>
          <p:nvPr>
            <p:ph type="title"/>
          </p:nvPr>
        </p:nvSpPr>
        <p:spPr>
          <a:xfrm>
            <a:off x="371299" y="357561"/>
            <a:ext cx="1549400" cy="382156"/>
          </a:xfrm>
          <a:prstGeom prst="rect">
            <a:avLst/>
          </a:prstGeom>
        </p:spPr>
        <p:txBody>
          <a:bodyPr vert="horz" wrap="square" lIns="0" tIns="12700" rIns="0" bIns="0" rtlCol="0">
            <a:spAutoFit/>
          </a:bodyPr>
          <a:lstStyle/>
          <a:p>
            <a:pPr marL="12700">
              <a:lnSpc>
                <a:spcPct val="100000"/>
              </a:lnSpc>
              <a:spcBef>
                <a:spcPts val="100"/>
              </a:spcBef>
            </a:pPr>
            <a:r>
              <a:rPr sz="2400" b="0">
                <a:solidFill>
                  <a:srgbClr val="002DA0"/>
                </a:solidFill>
                <a:latin typeface="微软雅黑" panose="020B0503020204020204" charset="-122"/>
                <a:ea typeface="微软雅黑" panose="020B0503020204020204" charset="-122"/>
              </a:rPr>
              <a:t>工程类硕士</a:t>
            </a:r>
            <a:endParaRPr sz="2400" b="0" dirty="0">
              <a:solidFill>
                <a:srgbClr val="002DA0"/>
              </a:solidFill>
              <a:latin typeface="微软雅黑" panose="020B0503020204020204" charset="-122"/>
              <a:ea typeface="微软雅黑" panose="020B0503020204020204" charset="-122"/>
            </a:endParaRPr>
          </a:p>
        </p:txBody>
      </p:sp>
      <p:pic>
        <p:nvPicPr>
          <p:cNvPr id="8" name="图片 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861066" y="1327965"/>
            <a:ext cx="3164726" cy="4023432"/>
          </a:xfrm>
          <a:prstGeom prst="rect">
            <a:avLst/>
          </a:prstGeom>
          <a:ln w="3175">
            <a:solidFill>
              <a:schemeClr val="tx1"/>
            </a:solidFill>
          </a:ln>
        </p:spPr>
      </p:pic>
      <p:grpSp>
        <p:nvGrpSpPr>
          <p:cNvPr id="21" name="组合 20"/>
          <p:cNvGrpSpPr/>
          <p:nvPr/>
        </p:nvGrpSpPr>
        <p:grpSpPr>
          <a:xfrm>
            <a:off x="813562" y="1668764"/>
            <a:ext cx="3263621" cy="4097216"/>
            <a:chOff x="562140" y="1647613"/>
            <a:chExt cx="3263621" cy="4097216"/>
          </a:xfrm>
        </p:grpSpPr>
        <p:pic>
          <p:nvPicPr>
            <p:cNvPr id="9" name="图片 8"/>
            <p:cNvPicPr>
              <a:picLocks noChangeAspect="1"/>
            </p:cNvPicPr>
            <p:nvPr/>
          </p:nvPicPr>
          <p:blipFill rotWithShape="1">
            <a:blip r:embed="rId3" cstate="print">
              <a:extLst>
                <a:ext uri="{28A0092B-C50C-407E-A947-70E740481C1C}">
                  <a14:useLocalDpi xmlns:a14="http://schemas.microsoft.com/office/drawing/2010/main" val="0"/>
                </a:ext>
              </a:extLst>
            </a:blip>
            <a:srcRect t="33953"/>
            <a:stretch>
              <a:fillRect/>
            </a:stretch>
          </p:blipFill>
          <p:spPr>
            <a:xfrm>
              <a:off x="562140" y="1647613"/>
              <a:ext cx="3263621" cy="2657341"/>
            </a:xfrm>
            <a:prstGeom prst="rect">
              <a:avLst/>
            </a:prstGeom>
            <a:ln w="3175">
              <a:solidFill>
                <a:schemeClr val="tx1"/>
              </a:solidFill>
            </a:ln>
          </p:spPr>
        </p:pic>
        <p:pic>
          <p:nvPicPr>
            <p:cNvPr id="11" name="图片 10"/>
            <p:cNvPicPr>
              <a:picLocks noChangeAspect="1"/>
            </p:cNvPicPr>
            <p:nvPr/>
          </p:nvPicPr>
          <p:blipFill rotWithShape="1">
            <a:blip r:embed="rId4" cstate="print">
              <a:extLst>
                <a:ext uri="{28A0092B-C50C-407E-A947-70E740481C1C}">
                  <a14:useLocalDpi xmlns:a14="http://schemas.microsoft.com/office/drawing/2010/main" val="0"/>
                </a:ext>
              </a:extLst>
            </a:blip>
            <a:srcRect t="59431"/>
            <a:stretch>
              <a:fillRect/>
            </a:stretch>
          </p:blipFill>
          <p:spPr>
            <a:xfrm>
              <a:off x="562140" y="4304955"/>
              <a:ext cx="3263621" cy="1439874"/>
            </a:xfrm>
            <a:prstGeom prst="rect">
              <a:avLst/>
            </a:prstGeom>
            <a:ln w="3175">
              <a:solidFill>
                <a:schemeClr val="tx1"/>
              </a:solidFill>
            </a:ln>
          </p:spPr>
        </p:pic>
        <p:sp>
          <p:nvSpPr>
            <p:cNvPr id="18" name="矩形 17"/>
            <p:cNvSpPr/>
            <p:nvPr/>
          </p:nvSpPr>
          <p:spPr>
            <a:xfrm>
              <a:off x="2148840" y="2496312"/>
              <a:ext cx="1463040" cy="134527"/>
            </a:xfrm>
            <a:prstGeom prst="rect">
              <a:avLst/>
            </a:prstGeom>
            <a:no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p:cNvSpPr/>
            <p:nvPr/>
          </p:nvSpPr>
          <p:spPr>
            <a:xfrm>
              <a:off x="896112" y="2697480"/>
              <a:ext cx="1591056" cy="164592"/>
            </a:xfrm>
            <a:prstGeom prst="rect">
              <a:avLst/>
            </a:prstGeom>
            <a:no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矩形 19"/>
            <p:cNvSpPr/>
            <p:nvPr/>
          </p:nvSpPr>
          <p:spPr>
            <a:xfrm>
              <a:off x="2322576" y="4441196"/>
              <a:ext cx="1225296" cy="149092"/>
            </a:xfrm>
            <a:prstGeom prst="rect">
              <a:avLst/>
            </a:prstGeom>
            <a:no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3" name="组合 22"/>
          <p:cNvGrpSpPr/>
          <p:nvPr/>
        </p:nvGrpSpPr>
        <p:grpSpPr>
          <a:xfrm>
            <a:off x="4394128" y="1007364"/>
            <a:ext cx="3123867" cy="3433832"/>
            <a:chOff x="3973504" y="1007364"/>
            <a:chExt cx="3123867" cy="3433832"/>
          </a:xfrm>
        </p:grpSpPr>
        <p:pic>
          <p:nvPicPr>
            <p:cNvPr id="2" name="图片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973504" y="1007364"/>
              <a:ext cx="3123867" cy="3433832"/>
            </a:xfrm>
            <a:prstGeom prst="rect">
              <a:avLst/>
            </a:prstGeom>
            <a:ln w="3175">
              <a:solidFill>
                <a:schemeClr val="tx1"/>
              </a:solidFill>
            </a:ln>
          </p:spPr>
        </p:pic>
        <p:sp>
          <p:nvSpPr>
            <p:cNvPr id="22" name="矩形 21"/>
            <p:cNvSpPr/>
            <p:nvPr/>
          </p:nvSpPr>
          <p:spPr>
            <a:xfrm>
              <a:off x="4069080" y="2377440"/>
              <a:ext cx="2898648" cy="621792"/>
            </a:xfrm>
            <a:prstGeom prst="rect">
              <a:avLst/>
            </a:prstGeom>
            <a:no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10" name="图片 9"/>
          <p:cNvPicPr>
            <a:picLocks noChangeAspect="1"/>
          </p:cNvPicPr>
          <p:nvPr/>
        </p:nvPicPr>
        <p:blipFill rotWithShape="1">
          <a:blip r:embed="rId6">
            <a:extLst>
              <a:ext uri="{28A0092B-C50C-407E-A947-70E740481C1C}">
                <a14:useLocalDpi xmlns:a14="http://schemas.microsoft.com/office/drawing/2010/main" val="0"/>
              </a:ext>
            </a:extLst>
          </a:blip>
          <a:srcRect l="7971" r="13884"/>
          <a:stretch>
            <a:fillRect/>
          </a:stretch>
        </p:blipFill>
        <p:spPr>
          <a:xfrm>
            <a:off x="4397828" y="3065942"/>
            <a:ext cx="3123089" cy="2111719"/>
          </a:xfrm>
          <a:prstGeom prst="rect">
            <a:avLst/>
          </a:prstGeom>
          <a:ln w="3175">
            <a:solidFill>
              <a:schemeClr val="tx1"/>
            </a:solidFill>
          </a:ln>
        </p:spPr>
      </p:pic>
      <p:pic>
        <p:nvPicPr>
          <p:cNvPr id="17" name="图片 16"/>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373819" y="1439607"/>
            <a:ext cx="3982063" cy="4741737"/>
          </a:xfrm>
          <a:prstGeom prst="rect">
            <a:avLst/>
          </a:prstGeom>
          <a:ln w="3175">
            <a:solidFill>
              <a:schemeClr val="tx1"/>
            </a:solidFill>
          </a:ln>
        </p:spPr>
      </p:pic>
      <p:pic>
        <p:nvPicPr>
          <p:cNvPr id="7" name="图片 6"/>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8246078" y="1798600"/>
            <a:ext cx="3333624" cy="4023432"/>
          </a:xfrm>
          <a:prstGeom prst="rect">
            <a:avLst/>
          </a:prstGeom>
          <a:ln w="3175">
            <a:solidFill>
              <a:schemeClr val="tx1"/>
            </a:solidFill>
          </a:ln>
        </p:spPr>
      </p:pic>
    </p:spTree>
    <p:extLst>
      <p:ext uri="{BB962C8B-B14F-4D97-AF65-F5344CB8AC3E}">
        <p14:creationId xmlns:p14="http://schemas.microsoft.com/office/powerpoint/2010/main" val="41338286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fade">
                                      <p:cBhvr>
                                        <p:cTn id="7" dur="500"/>
                                        <p:tgtEl>
                                          <p:spTgt spid="2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3"/>
                                        </p:tgtEl>
                                        <p:attrNameLst>
                                          <p:attrName>style.visibility</p:attrName>
                                        </p:attrNameLst>
                                      </p:cBhvr>
                                      <p:to>
                                        <p:strVal val="visible"/>
                                      </p:to>
                                    </p:set>
                                    <p:animEffect transition="in" filter="fade">
                                      <p:cBhvr>
                                        <p:cTn id="12" dur="500"/>
                                        <p:tgtEl>
                                          <p:spTgt spid="23"/>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fade">
                                      <p:cBhvr>
                                        <p:cTn id="17" dur="5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fade">
                                      <p:cBhvr>
                                        <p:cTn id="22" dur="500"/>
                                        <p:tgtEl>
                                          <p:spTgt spid="8"/>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fade">
                                      <p:cBhvr>
                                        <p:cTn id="27" dur="500"/>
                                        <p:tgtEl>
                                          <p:spTgt spid="7"/>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17"/>
                                        </p:tgtEl>
                                        <p:attrNameLst>
                                          <p:attrName>style.visibility</p:attrName>
                                        </p:attrNameLst>
                                      </p:cBhvr>
                                      <p:to>
                                        <p:strVal val="visible"/>
                                      </p:to>
                                    </p:set>
                                    <p:animEffect transition="in" filter="fade">
                                      <p:cBhvr>
                                        <p:cTn id="32"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p:txBody>
          <a:bodyPr/>
          <a:lstStyle/>
          <a:p>
            <a:r>
              <a:rPr kumimoji="1" lang="zh-CN" altLang="en-US" sz="2400" b="0" dirty="0">
                <a:latin typeface="Microsoft YaHei" panose="020B0503020204020204" pitchFamily="34" charset="-122"/>
                <a:ea typeface="Microsoft YaHei" panose="020B0503020204020204" pitchFamily="34" charset="-122"/>
              </a:rPr>
              <a:t>工程类硕士</a:t>
            </a:r>
          </a:p>
        </p:txBody>
      </p:sp>
      <p:sp>
        <p:nvSpPr>
          <p:cNvPr id="5" name="文本框 4"/>
          <p:cNvSpPr txBox="1"/>
          <p:nvPr/>
        </p:nvSpPr>
        <p:spPr>
          <a:xfrm>
            <a:off x="324001" y="986011"/>
            <a:ext cx="6744856" cy="400110"/>
          </a:xfrm>
          <a:prstGeom prst="rect">
            <a:avLst/>
          </a:prstGeom>
          <a:noFill/>
        </p:spPr>
        <p:txBody>
          <a:bodyPr wrap="square" rtlCol="0">
            <a:spAutoFit/>
          </a:bodyPr>
          <a:lstStyle/>
          <a:p>
            <a:r>
              <a:rPr kumimoji="1" lang="zh-CN" altLang="en-US" sz="2000" b="1" dirty="0">
                <a:solidFill>
                  <a:srgbClr val="00549F"/>
                </a:solidFill>
                <a:latin typeface="Microsoft YaHei" panose="020B0503020204020204" pitchFamily="34" charset="-122"/>
                <a:ea typeface="Microsoft YaHei" panose="020B0503020204020204" pitchFamily="34" charset="-122"/>
                <a:cs typeface="Arial" panose="020B0604020202020204" pitchFamily="34" charset="0"/>
              </a:rPr>
              <a:t>韧性土木工程（</a:t>
            </a:r>
            <a:r>
              <a:rPr kumimoji="1" lang="en-US" altLang="zh-CN" sz="2000" b="1" dirty="0">
                <a:solidFill>
                  <a:srgbClr val="00549F"/>
                </a:solidFill>
                <a:latin typeface="Microsoft YaHei" panose="020B0503020204020204" pitchFamily="34" charset="-122"/>
                <a:ea typeface="Microsoft YaHei" panose="020B0503020204020204" pitchFamily="34" charset="-122"/>
                <a:cs typeface="Arial" panose="020B0604020202020204" pitchFamily="34" charset="0"/>
              </a:rPr>
              <a:t>RCE</a:t>
            </a:r>
            <a:r>
              <a:rPr kumimoji="1" lang="zh-CN" altLang="en-US" sz="2000" b="1" dirty="0">
                <a:solidFill>
                  <a:srgbClr val="00549F"/>
                </a:solidFill>
                <a:latin typeface="Microsoft YaHei" panose="020B0503020204020204" pitchFamily="34" charset="-122"/>
                <a:ea typeface="Microsoft YaHei" panose="020B0503020204020204" pitchFamily="34" charset="-122"/>
                <a:cs typeface="Arial" panose="020B0604020202020204" pitchFamily="34" charset="0"/>
              </a:rPr>
              <a:t>）</a:t>
            </a:r>
          </a:p>
        </p:txBody>
      </p:sp>
      <p:sp>
        <p:nvSpPr>
          <p:cNvPr id="2" name="文本框 1"/>
          <p:cNvSpPr txBox="1"/>
          <p:nvPr/>
        </p:nvSpPr>
        <p:spPr>
          <a:xfrm>
            <a:off x="324001" y="2895426"/>
            <a:ext cx="3782325" cy="866006"/>
          </a:xfrm>
          <a:prstGeom prst="rect">
            <a:avLst/>
          </a:prstGeom>
          <a:noFill/>
        </p:spPr>
        <p:txBody>
          <a:bodyPr wrap="square" rtlCol="0">
            <a:spAutoFit/>
          </a:bodyPr>
          <a:lstStyle/>
          <a:p>
            <a:pPr>
              <a:lnSpc>
                <a:spcPct val="150000"/>
              </a:lnSpc>
              <a:spcAft>
                <a:spcPts val="600"/>
              </a:spcAft>
            </a:pPr>
            <a:r>
              <a:rPr lang="zh-CN" altLang="en-US" sz="1600" i="1" dirty="0">
                <a:latin typeface="Microsoft YaHei Light" panose="020B0502040204020203" pitchFamily="34" charset="-122"/>
                <a:ea typeface="Microsoft YaHei Light" panose="020B0502040204020203" pitchFamily="34" charset="-122"/>
                <a:cs typeface="楷体"/>
              </a:rPr>
              <a:t>土木工程学院结构分析与动力学研究所</a:t>
            </a:r>
            <a:endParaRPr lang="en-US" altLang="zh-CN" sz="1600" i="1" dirty="0">
              <a:latin typeface="Microsoft YaHei Light" panose="020B0502040204020203" pitchFamily="34" charset="-122"/>
              <a:ea typeface="Microsoft YaHei Light" panose="020B0502040204020203" pitchFamily="34" charset="-122"/>
              <a:cs typeface="楷体"/>
            </a:endParaRPr>
          </a:p>
          <a:p>
            <a:pPr>
              <a:lnSpc>
                <a:spcPct val="150000"/>
              </a:lnSpc>
              <a:spcAft>
                <a:spcPts val="600"/>
              </a:spcAft>
            </a:pPr>
            <a:r>
              <a:rPr lang="zh-CN" altLang="en-US" sz="1600" i="1" dirty="0">
                <a:latin typeface="Microsoft YaHei Light" panose="020B0502040204020203" pitchFamily="34" charset="-122"/>
                <a:ea typeface="Microsoft YaHei Light" panose="020B0502040204020203" pitchFamily="34" charset="-122"/>
                <a:cs typeface="楷体"/>
              </a:rPr>
              <a:t>土木工程学院风力与地震工程研究所</a:t>
            </a:r>
          </a:p>
        </p:txBody>
      </p:sp>
      <p:sp>
        <p:nvSpPr>
          <p:cNvPr id="8" name="文本框 1">
            <a:extLst>
              <a:ext uri="{FF2B5EF4-FFF2-40B4-BE49-F238E27FC236}">
                <a16:creationId xmlns:a16="http://schemas.microsoft.com/office/drawing/2014/main" id="{EBF6221F-DEE5-DF4C-8531-EE394A868AC0}"/>
              </a:ext>
            </a:extLst>
          </p:cNvPr>
          <p:cNvSpPr txBox="1"/>
          <p:nvPr/>
        </p:nvSpPr>
        <p:spPr>
          <a:xfrm>
            <a:off x="4343408" y="1120943"/>
            <a:ext cx="7484535" cy="2050946"/>
          </a:xfrm>
          <a:prstGeom prst="rect">
            <a:avLst/>
          </a:prstGeom>
          <a:noFill/>
        </p:spPr>
        <p:txBody>
          <a:bodyPr wrap="square" rtlCol="0">
            <a:spAutoFit/>
          </a:bodyPr>
          <a:lstStyle/>
          <a:p>
            <a:pPr>
              <a:lnSpc>
                <a:spcPct val="150000"/>
              </a:lnSpc>
              <a:spcAft>
                <a:spcPts val="600"/>
              </a:spcAft>
            </a:pPr>
            <a:r>
              <a:rPr lang="zh-CN" altLang="en-US" sz="1600" dirty="0">
                <a:latin typeface="Microsoft YaHei Light" panose="020B0502040204020203" pitchFamily="34" charset="-122"/>
                <a:ea typeface="Microsoft YaHei Light" panose="020B0502040204020203" pitchFamily="34" charset="-122"/>
                <a:cs typeface="楷体"/>
              </a:rPr>
              <a:t>结合土木工程与建筑设计，聚焦于大型基础设施的韧性设计、选材和施工的可持续方法、数字化规划设计，致力于应对</a:t>
            </a:r>
            <a:r>
              <a:rPr lang="en-US" altLang="zh-CN" sz="1600" dirty="0">
                <a:latin typeface="Microsoft YaHei Light" panose="020B0502040204020203" pitchFamily="34" charset="-122"/>
                <a:ea typeface="Microsoft YaHei Light" panose="020B0502040204020203" pitchFamily="34" charset="-122"/>
                <a:cs typeface="楷体"/>
              </a:rPr>
              <a:t>21</a:t>
            </a:r>
            <a:r>
              <a:rPr lang="zh-CN" altLang="en-US" sz="1600" dirty="0">
                <a:latin typeface="Microsoft YaHei Light" panose="020B0502040204020203" pitchFamily="34" charset="-122"/>
                <a:ea typeface="Microsoft YaHei Light" panose="020B0502040204020203" pitchFamily="34" charset="-122"/>
                <a:cs typeface="楷体"/>
              </a:rPr>
              <a:t>世纪持续城市化发展过程中建筑物在极端气候和地质事件的环境中保持“韧性”。</a:t>
            </a:r>
          </a:p>
          <a:p>
            <a:pPr>
              <a:lnSpc>
                <a:spcPct val="150000"/>
              </a:lnSpc>
              <a:spcAft>
                <a:spcPts val="600"/>
              </a:spcAft>
            </a:pPr>
            <a:r>
              <a:rPr lang="zh-CN" altLang="en-US" sz="1600" b="1" dirty="0">
                <a:latin typeface="Microsoft YaHei Light" panose="020B0502040204020203" pitchFamily="34" charset="-122"/>
                <a:ea typeface="Microsoft YaHei Light" panose="020B0502040204020203" pitchFamily="34" charset="-122"/>
                <a:cs typeface="楷体"/>
              </a:rPr>
              <a:t>研究项目 </a:t>
            </a:r>
            <a:r>
              <a:rPr lang="en-US" altLang="zh-CN" sz="1600" b="1" dirty="0">
                <a:latin typeface="Microsoft YaHei Light" panose="020B0502040204020203" pitchFamily="34" charset="-122"/>
                <a:ea typeface="Microsoft YaHei Light" panose="020B0502040204020203" pitchFamily="34" charset="-122"/>
                <a:cs typeface="楷体"/>
              </a:rPr>
              <a:t>(Research</a:t>
            </a:r>
            <a:r>
              <a:rPr lang="zh-CN" altLang="en-US" sz="1600" b="1" dirty="0">
                <a:latin typeface="Microsoft YaHei Light" panose="020B0502040204020203" pitchFamily="34" charset="-122"/>
                <a:ea typeface="Microsoft YaHei Light" panose="020B0502040204020203" pitchFamily="34" charset="-122"/>
                <a:cs typeface="楷体"/>
              </a:rPr>
              <a:t> </a:t>
            </a:r>
            <a:r>
              <a:rPr lang="en-US" altLang="zh-CN" sz="1600" b="1" dirty="0">
                <a:latin typeface="Microsoft YaHei Light" panose="020B0502040204020203" pitchFamily="34" charset="-122"/>
                <a:ea typeface="Microsoft YaHei Light" panose="020B0502040204020203" pitchFamily="34" charset="-122"/>
                <a:cs typeface="楷体"/>
              </a:rPr>
              <a:t>Work)</a:t>
            </a:r>
            <a:endParaRPr lang="zh-CN" altLang="en-US" sz="1600" dirty="0">
              <a:latin typeface="Microsoft YaHei Light" panose="020B0502040204020203" pitchFamily="34" charset="-122"/>
              <a:ea typeface="Microsoft YaHei Light" panose="020B0502040204020203" pitchFamily="34" charset="-122"/>
              <a:cs typeface="楷体"/>
            </a:endParaRPr>
          </a:p>
          <a:p>
            <a:pPr>
              <a:lnSpc>
                <a:spcPct val="150000"/>
              </a:lnSpc>
              <a:spcAft>
                <a:spcPts val="600"/>
              </a:spcAft>
            </a:pPr>
            <a:r>
              <a:rPr lang="zh-CN" altLang="en-US" sz="1600" b="1" dirty="0">
                <a:latin typeface="Microsoft YaHei Light" panose="020B0502040204020203" pitchFamily="34" charset="-122"/>
                <a:ea typeface="Microsoft YaHei Light" panose="020B0502040204020203" pitchFamily="34" charset="-122"/>
                <a:cs typeface="楷体"/>
              </a:rPr>
              <a:t>设计项目 </a:t>
            </a:r>
            <a:r>
              <a:rPr lang="en-US" altLang="zh-CN" sz="1600" b="1" dirty="0">
                <a:latin typeface="Microsoft YaHei Light" panose="020B0502040204020203" pitchFamily="34" charset="-122"/>
                <a:ea typeface="Microsoft YaHei Light" panose="020B0502040204020203" pitchFamily="34" charset="-122"/>
                <a:cs typeface="楷体"/>
              </a:rPr>
              <a:t>(Design Process of Building Construction)</a:t>
            </a:r>
            <a:endParaRPr lang="zh-CN" altLang="en-US" sz="1600" dirty="0">
              <a:latin typeface="Microsoft YaHei Light" panose="020B0502040204020203" pitchFamily="34" charset="-122"/>
              <a:ea typeface="Microsoft YaHei Light" panose="020B0502040204020203" pitchFamily="34" charset="-122"/>
              <a:cs typeface="楷体"/>
            </a:endParaRPr>
          </a:p>
        </p:txBody>
      </p:sp>
      <p:sp>
        <p:nvSpPr>
          <p:cNvPr id="4" name="Textfeld 6">
            <a:extLst>
              <a:ext uri="{FF2B5EF4-FFF2-40B4-BE49-F238E27FC236}">
                <a16:creationId xmlns:a16="http://schemas.microsoft.com/office/drawing/2014/main" id="{D788773E-124F-7C94-F1E8-4695B311A02A}"/>
              </a:ext>
            </a:extLst>
          </p:cNvPr>
          <p:cNvSpPr txBox="1"/>
          <p:nvPr/>
        </p:nvSpPr>
        <p:spPr>
          <a:xfrm>
            <a:off x="384000" y="4148496"/>
            <a:ext cx="3622310" cy="1257612"/>
          </a:xfrm>
          <a:prstGeom prst="rect">
            <a:avLst/>
          </a:prstGeom>
          <a:noFill/>
          <a:ln>
            <a:noFill/>
          </a:ln>
        </p:spPr>
        <p:style>
          <a:lnRef idx="2">
            <a:schemeClr val="accent4"/>
          </a:lnRef>
          <a:fillRef idx="1">
            <a:schemeClr val="lt1"/>
          </a:fillRef>
          <a:effectRef idx="0">
            <a:schemeClr val="accent4"/>
          </a:effectRef>
          <a:fontRef idx="minor">
            <a:schemeClr val="dk1"/>
          </a:fontRef>
        </p:style>
        <p:txBody>
          <a:bodyPr wrap="square" rtlCol="0">
            <a:noAutofit/>
          </a:bodyPr>
          <a:lstStyle/>
          <a:p>
            <a:pPr marL="285750" indent="-285750">
              <a:lnSpc>
                <a:spcPct val="120000"/>
              </a:lnSpc>
              <a:spcAft>
                <a:spcPts val="450"/>
              </a:spcAft>
              <a:buClr>
                <a:schemeClr val="accent5"/>
              </a:buClr>
              <a:buSzPct val="70000"/>
              <a:buFont typeface="Wingdings 3" panose="05040102010807070707" pitchFamily="18" charset="2"/>
              <a:buChar char="u"/>
            </a:pPr>
            <a:r>
              <a:rPr lang="zh-CN" altLang="en-US" sz="1200" i="1" dirty="0">
                <a:solidFill>
                  <a:schemeClr val="tx1"/>
                </a:solidFill>
                <a:latin typeface="Microsoft YaHei Light" panose="020B0502040204020203" pitchFamily="34" charset="-122"/>
                <a:ea typeface="Microsoft YaHei Light" panose="020B0502040204020203" pitchFamily="34" charset="-122"/>
              </a:rPr>
              <a:t>大型基础设施和复杂建筑的韧性设计</a:t>
            </a:r>
          </a:p>
          <a:p>
            <a:pPr marL="285750" indent="-285750">
              <a:lnSpc>
                <a:spcPct val="120000"/>
              </a:lnSpc>
              <a:spcAft>
                <a:spcPts val="450"/>
              </a:spcAft>
              <a:buClr>
                <a:schemeClr val="accent5"/>
              </a:buClr>
              <a:buSzPct val="70000"/>
              <a:buFont typeface="Wingdings 3" panose="05040102010807070707" pitchFamily="18" charset="2"/>
              <a:buChar char="u"/>
            </a:pPr>
            <a:r>
              <a:rPr lang="zh-CN" altLang="en-US" sz="1200" i="1" dirty="0">
                <a:solidFill>
                  <a:schemeClr val="tx1"/>
                </a:solidFill>
                <a:latin typeface="Microsoft YaHei Light" panose="020B0502040204020203" pitchFamily="34" charset="-122"/>
                <a:ea typeface="Microsoft YaHei Light" panose="020B0502040204020203" pitchFamily="34" charset="-122"/>
              </a:rPr>
              <a:t>新型零污染、可再生建筑材料</a:t>
            </a:r>
          </a:p>
          <a:p>
            <a:pPr marL="285750" indent="-285750">
              <a:lnSpc>
                <a:spcPct val="120000"/>
              </a:lnSpc>
              <a:spcAft>
                <a:spcPts val="450"/>
              </a:spcAft>
              <a:buClr>
                <a:schemeClr val="accent5"/>
              </a:buClr>
              <a:buSzPct val="70000"/>
              <a:buFont typeface="Wingdings 3" panose="05040102010807070707" pitchFamily="18" charset="2"/>
              <a:buChar char="u"/>
            </a:pPr>
            <a:r>
              <a:rPr lang="zh-CN" altLang="en-US" sz="1200" i="1" dirty="0">
                <a:solidFill>
                  <a:schemeClr val="tx1"/>
                </a:solidFill>
                <a:latin typeface="Microsoft YaHei Light" panose="020B0502040204020203" pitchFamily="34" charset="-122"/>
                <a:ea typeface="Microsoft YaHei Light" panose="020B0502040204020203" pitchFamily="34" charset="-122"/>
              </a:rPr>
              <a:t>数字化与人工智能方案下的建筑设计、施工、监控</a:t>
            </a:r>
          </a:p>
        </p:txBody>
      </p:sp>
      <p:pic>
        <p:nvPicPr>
          <p:cNvPr id="15" name="Picture 4" descr="Golden Gate Bridge in San Francisco">
            <a:extLst>
              <a:ext uri="{FF2B5EF4-FFF2-40B4-BE49-F238E27FC236}">
                <a16:creationId xmlns:a16="http://schemas.microsoft.com/office/drawing/2014/main" id="{0E188087-C4F8-4461-68CE-3A18E5DD99B6}"/>
              </a:ext>
            </a:extLst>
          </p:cNvPr>
          <p:cNvPicPr>
            <a:picLocks noChangeAspect="1" noChangeArrowheads="1"/>
          </p:cNvPicPr>
          <p:nvPr/>
        </p:nvPicPr>
        <p:blipFill>
          <a:blip r:embed="rId2" cstate="print">
            <a:extLst>
              <a:ext uri="{28A0092B-C50C-407E-A947-70E740481C1C}">
                <a14:useLocalDpi xmlns:a14="http://schemas.microsoft.com/office/drawing/2010/main"/>
              </a:ext>
            </a:extLst>
          </a:blip>
          <a:srcRect/>
          <a:stretch>
            <a:fillRect/>
          </a:stretch>
        </p:blipFill>
        <p:spPr bwMode="auto">
          <a:xfrm>
            <a:off x="8468215" y="3761432"/>
            <a:ext cx="3339785" cy="2189373"/>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a:extLst>
              <a:ext uri="{FF2B5EF4-FFF2-40B4-BE49-F238E27FC236}">
                <a16:creationId xmlns:a16="http://schemas.microsoft.com/office/drawing/2014/main" id="{9B214FF0-FBF6-6457-4D6A-FA92B0CDC077}"/>
              </a:ext>
            </a:extLst>
          </p:cNvPr>
          <p:cNvPicPr>
            <a:picLocks noChangeAspect="1" noChangeArrowheads="1"/>
          </p:cNvPicPr>
          <p:nvPr/>
        </p:nvPicPr>
        <p:blipFill rotWithShape="1">
          <a:blip r:embed="rId3" cstate="print">
            <a:extLst>
              <a:ext uri="{28A0092B-C50C-407E-A947-70E740481C1C}">
                <a14:useLocalDpi xmlns:a14="http://schemas.microsoft.com/office/drawing/2010/main"/>
              </a:ext>
            </a:extLst>
          </a:blip>
          <a:srcRect/>
          <a:stretch/>
        </p:blipFill>
        <p:spPr bwMode="auto">
          <a:xfrm>
            <a:off x="164222" y="1530470"/>
            <a:ext cx="3842088" cy="1496608"/>
          </a:xfrm>
          <a:prstGeom prst="rect">
            <a:avLst/>
          </a:prstGeom>
          <a:noFill/>
          <a:extLst>
            <a:ext uri="{909E8E84-426E-40DD-AFC4-6F175D3DCCD1}">
              <a14:hiddenFill xmlns:a14="http://schemas.microsoft.com/office/drawing/2010/main">
                <a:solidFill>
                  <a:srgbClr val="FFFFFF"/>
                </a:solidFill>
              </a14:hiddenFill>
            </a:ext>
          </a:extLst>
        </p:spPr>
      </p:pic>
      <p:pic>
        <p:nvPicPr>
          <p:cNvPr id="7170" name="Picture 2">
            <a:extLst>
              <a:ext uri="{FF2B5EF4-FFF2-40B4-BE49-F238E27FC236}">
                <a16:creationId xmlns:a16="http://schemas.microsoft.com/office/drawing/2014/main" id="{41745593-81D7-4E2B-31E9-B6D3BB5035D5}"/>
              </a:ext>
            </a:extLst>
          </p:cNvPr>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4343408" y="3686112"/>
            <a:ext cx="3865756" cy="226469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605910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457200" y="457200"/>
            <a:ext cx="10507281" cy="369332"/>
          </a:xfrm>
        </p:spPr>
        <p:txBody>
          <a:bodyPr/>
          <a:lstStyle/>
          <a:p>
            <a:r>
              <a:rPr lang="zh-CN" altLang="en-US" sz="2400" dirty="0">
                <a:latin typeface="微软雅黑" panose="020B0503020204020204" pitchFamily="34" charset="-122"/>
                <a:ea typeface="微软雅黑" panose="020B0503020204020204" pitchFamily="34" charset="-122"/>
              </a:rPr>
              <a:t>韧性土木工程国内情况</a:t>
            </a:r>
          </a:p>
        </p:txBody>
      </p:sp>
      <p:pic>
        <p:nvPicPr>
          <p:cNvPr id="4" name="图片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61054" y="990600"/>
            <a:ext cx="6236296" cy="3607617"/>
          </a:xfrm>
          <a:prstGeom prst="rect">
            <a:avLst/>
          </a:prstGeom>
          <a:ln w="3175">
            <a:solidFill>
              <a:schemeClr val="tx1"/>
            </a:solidFill>
          </a:ln>
        </p:spPr>
      </p:pic>
      <p:grpSp>
        <p:nvGrpSpPr>
          <p:cNvPr id="10" name="组合 9"/>
          <p:cNvGrpSpPr/>
          <p:nvPr/>
        </p:nvGrpSpPr>
        <p:grpSpPr>
          <a:xfrm>
            <a:off x="1651372" y="1828800"/>
            <a:ext cx="6616103" cy="4129916"/>
            <a:chOff x="1524000" y="2118483"/>
            <a:chExt cx="6616103" cy="4129916"/>
          </a:xfrm>
        </p:grpSpPr>
        <p:pic>
          <p:nvPicPr>
            <p:cNvPr id="8" name="图片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24000" y="2118483"/>
              <a:ext cx="6616103" cy="4129916"/>
            </a:xfrm>
            <a:prstGeom prst="rect">
              <a:avLst/>
            </a:prstGeom>
            <a:ln w="3175">
              <a:solidFill>
                <a:schemeClr val="tx1"/>
              </a:solidFill>
            </a:ln>
          </p:spPr>
        </p:pic>
        <p:sp>
          <p:nvSpPr>
            <p:cNvPr id="9" name="矩形 8"/>
            <p:cNvSpPr/>
            <p:nvPr/>
          </p:nvSpPr>
          <p:spPr>
            <a:xfrm>
              <a:off x="2362199" y="2743200"/>
              <a:ext cx="2444685" cy="352780"/>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5" name="图片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028703" y="637040"/>
            <a:ext cx="5551771" cy="3326583"/>
          </a:xfrm>
          <a:prstGeom prst="rect">
            <a:avLst/>
          </a:prstGeom>
          <a:ln w="3175">
            <a:solidFill>
              <a:schemeClr val="tx1"/>
            </a:solidFill>
          </a:ln>
        </p:spPr>
      </p:pic>
      <p:pic>
        <p:nvPicPr>
          <p:cNvPr id="6" name="图片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914400" y="3047785"/>
            <a:ext cx="4311658" cy="3233019"/>
          </a:xfrm>
          <a:prstGeom prst="rect">
            <a:avLst/>
          </a:prstGeom>
          <a:ln w="3175">
            <a:solidFill>
              <a:schemeClr val="tx1"/>
            </a:solidFill>
          </a:ln>
        </p:spPr>
      </p:pic>
      <p:grpSp>
        <p:nvGrpSpPr>
          <p:cNvPr id="12" name="组合 11"/>
          <p:cNvGrpSpPr/>
          <p:nvPr/>
        </p:nvGrpSpPr>
        <p:grpSpPr>
          <a:xfrm>
            <a:off x="6923091" y="2629907"/>
            <a:ext cx="4162712" cy="3208626"/>
            <a:chOff x="6047638" y="2750090"/>
            <a:chExt cx="4439674" cy="3644277"/>
          </a:xfrm>
        </p:grpSpPr>
        <p:pic>
          <p:nvPicPr>
            <p:cNvPr id="7" name="图片 6"/>
            <p:cNvPicPr>
              <a:picLocks noChangeAspect="1"/>
            </p:cNvPicPr>
            <p:nvPr/>
          </p:nvPicPr>
          <p:blipFill rotWithShape="1">
            <a:blip r:embed="rId6" cstate="print">
              <a:extLst>
                <a:ext uri="{28A0092B-C50C-407E-A947-70E740481C1C}">
                  <a14:useLocalDpi xmlns:a14="http://schemas.microsoft.com/office/drawing/2010/main" val="0"/>
                </a:ext>
              </a:extLst>
            </a:blip>
            <a:srcRect b="35699"/>
            <a:stretch/>
          </p:blipFill>
          <p:spPr>
            <a:xfrm>
              <a:off x="6047638" y="2750090"/>
              <a:ext cx="4439674" cy="3644277"/>
            </a:xfrm>
            <a:prstGeom prst="rect">
              <a:avLst/>
            </a:prstGeom>
            <a:ln w="3175">
              <a:solidFill>
                <a:schemeClr val="tx1"/>
              </a:solidFill>
            </a:ln>
          </p:spPr>
        </p:pic>
        <p:sp>
          <p:nvSpPr>
            <p:cNvPr id="11" name="矩形 10"/>
            <p:cNvSpPr/>
            <p:nvPr/>
          </p:nvSpPr>
          <p:spPr>
            <a:xfrm>
              <a:off x="7391400" y="4598217"/>
              <a:ext cx="1143000" cy="278583"/>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3" name="组合 12"/>
          <p:cNvGrpSpPr/>
          <p:nvPr/>
        </p:nvGrpSpPr>
        <p:grpSpPr>
          <a:xfrm>
            <a:off x="2324173" y="3484292"/>
            <a:ext cx="5270500" cy="1200150"/>
            <a:chOff x="2324173" y="3484292"/>
            <a:chExt cx="5270500" cy="1200150"/>
          </a:xfrm>
        </p:grpSpPr>
        <p:pic>
          <p:nvPicPr>
            <p:cNvPr id="1026" name="图片 27"/>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2324173" y="3484292"/>
              <a:ext cx="5270500" cy="120015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pic>
        <p:sp>
          <p:nvSpPr>
            <p:cNvPr id="3" name="矩形 2"/>
            <p:cNvSpPr/>
            <p:nvPr/>
          </p:nvSpPr>
          <p:spPr>
            <a:xfrm>
              <a:off x="4800600" y="3581400"/>
              <a:ext cx="1981200" cy="443882"/>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14" name="图片 28"/>
          <p:cNvPicPr>
            <a:picLocks noChangeAspect="1" noChangeArrowheads="1"/>
          </p:cNvPicPr>
          <p:nvPr/>
        </p:nvPicPr>
        <p:blipFill rotWithShape="1">
          <a:blip r:embed="rId8" cstate="print">
            <a:extLst>
              <a:ext uri="{28A0092B-C50C-407E-A947-70E740481C1C}">
                <a14:useLocalDpi xmlns:a14="http://schemas.microsoft.com/office/drawing/2010/main" val="0"/>
              </a:ext>
            </a:extLst>
          </a:blip>
          <a:srcRect l="12886" t="14530" r="12227" b="5181"/>
          <a:stretch/>
        </p:blipFill>
        <p:spPr bwMode="auto">
          <a:xfrm>
            <a:off x="3853710" y="4161069"/>
            <a:ext cx="3733800" cy="16764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647015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fade">
                                      <p:cBhvr>
                                        <p:cTn id="12" dur="500"/>
                                        <p:tgtEl>
                                          <p:spTgt spid="10"/>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fade">
                                      <p:cBhvr>
                                        <p:cTn id="17" dur="500"/>
                                        <p:tgtEl>
                                          <p:spTgt spid="5"/>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fade">
                                      <p:cBhvr>
                                        <p:cTn id="22" dur="500"/>
                                        <p:tgtEl>
                                          <p:spTgt spid="6"/>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fade">
                                      <p:cBhvr>
                                        <p:cTn id="27" dur="500"/>
                                        <p:tgtEl>
                                          <p:spTgt spid="12"/>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13"/>
                                        </p:tgtEl>
                                        <p:attrNameLst>
                                          <p:attrName>style.visibility</p:attrName>
                                        </p:attrNameLst>
                                      </p:cBhvr>
                                      <p:to>
                                        <p:strVal val="visible"/>
                                      </p:to>
                                    </p:set>
                                    <p:animEffect transition="in" filter="fade">
                                      <p:cBhvr>
                                        <p:cTn id="32" dur="500"/>
                                        <p:tgtEl>
                                          <p:spTgt spid="13"/>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fade">
                                      <p:cBhvr>
                                        <p:cTn id="3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p:txBody>
          <a:bodyPr/>
          <a:lstStyle/>
          <a:p>
            <a:r>
              <a:rPr kumimoji="1" lang="zh-CN" altLang="en-US" sz="2400" b="0" dirty="0">
                <a:latin typeface="Microsoft YaHei" panose="020B0503020204020204" pitchFamily="34" charset="-122"/>
                <a:ea typeface="Microsoft YaHei" panose="020B0503020204020204" pitchFamily="34" charset="-122"/>
              </a:rPr>
              <a:t>工程管理类硕士</a:t>
            </a:r>
          </a:p>
        </p:txBody>
      </p:sp>
      <p:sp>
        <p:nvSpPr>
          <p:cNvPr id="5" name="文本框 4"/>
          <p:cNvSpPr txBox="1"/>
          <p:nvPr/>
        </p:nvSpPr>
        <p:spPr>
          <a:xfrm>
            <a:off x="324001" y="986011"/>
            <a:ext cx="6744856" cy="677108"/>
          </a:xfrm>
          <a:prstGeom prst="rect">
            <a:avLst/>
          </a:prstGeom>
          <a:noFill/>
        </p:spPr>
        <p:txBody>
          <a:bodyPr wrap="square" rtlCol="0">
            <a:spAutoFit/>
          </a:bodyPr>
          <a:lstStyle/>
          <a:p>
            <a:r>
              <a:rPr kumimoji="1" lang="zh-CN" altLang="en-US" sz="2000" b="1" dirty="0">
                <a:solidFill>
                  <a:srgbClr val="00549F"/>
                </a:solidFill>
                <a:latin typeface="Microsoft YaHei" panose="020B0503020204020204" pitchFamily="34" charset="-122"/>
                <a:ea typeface="Microsoft YaHei" panose="020B0503020204020204" pitchFamily="34" charset="-122"/>
                <a:cs typeface="Arial" panose="020B0604020202020204" pitchFamily="34" charset="0"/>
              </a:rPr>
              <a:t>机械工程数字化工业管理</a:t>
            </a:r>
            <a:r>
              <a:rPr kumimoji="1" lang="en-US" altLang="zh-CN" sz="2000" b="1" dirty="0">
                <a:solidFill>
                  <a:srgbClr val="00549F"/>
                </a:solidFill>
                <a:latin typeface="Microsoft YaHei" panose="020B0503020204020204" pitchFamily="34" charset="-122"/>
                <a:ea typeface="Microsoft YaHei" panose="020B0503020204020204" pitchFamily="34" charset="-122"/>
                <a:cs typeface="Arial" panose="020B0604020202020204" pitchFamily="34" charset="0"/>
              </a:rPr>
              <a:t>(MME-CAME)</a:t>
            </a:r>
            <a:endParaRPr kumimoji="1" lang="zh-CN" altLang="en-US" sz="2000" b="1" dirty="0">
              <a:solidFill>
                <a:srgbClr val="00549F"/>
              </a:solidFill>
              <a:latin typeface="Microsoft YaHei" panose="020B0503020204020204" pitchFamily="34" charset="-122"/>
              <a:ea typeface="Microsoft YaHei" panose="020B0503020204020204" pitchFamily="34" charset="-122"/>
              <a:cs typeface="Arial" panose="020B0604020202020204" pitchFamily="34" charset="0"/>
            </a:endParaRPr>
          </a:p>
          <a:p>
            <a:endParaRPr kumimoji="1" lang="en-US" altLang="zh-CN" dirty="0">
              <a:solidFill>
                <a:srgbClr val="00549F"/>
              </a:solidFill>
              <a:latin typeface="Microsoft YaHei" panose="020B0503020204020204" pitchFamily="34" charset="-122"/>
              <a:ea typeface="Microsoft YaHei" panose="020B0503020204020204" pitchFamily="34" charset="-122"/>
              <a:cs typeface="楷体"/>
            </a:endParaRPr>
          </a:p>
        </p:txBody>
      </p:sp>
      <p:sp>
        <p:nvSpPr>
          <p:cNvPr id="2" name="文本框 1"/>
          <p:cNvSpPr txBox="1"/>
          <p:nvPr/>
        </p:nvSpPr>
        <p:spPr>
          <a:xfrm>
            <a:off x="384000" y="2177330"/>
            <a:ext cx="3024982" cy="419795"/>
          </a:xfrm>
          <a:prstGeom prst="rect">
            <a:avLst/>
          </a:prstGeom>
          <a:noFill/>
        </p:spPr>
        <p:txBody>
          <a:bodyPr wrap="square" rtlCol="0">
            <a:spAutoFit/>
          </a:bodyPr>
          <a:lstStyle/>
          <a:p>
            <a:pPr>
              <a:lnSpc>
                <a:spcPct val="150000"/>
              </a:lnSpc>
              <a:spcAft>
                <a:spcPts val="600"/>
              </a:spcAft>
            </a:pPr>
            <a:r>
              <a:rPr lang="zh-CN" altLang="en-US" sz="1600" i="1" dirty="0">
                <a:latin typeface="Microsoft YaHei Light" panose="020B0502040204020203" pitchFamily="34" charset="-122"/>
                <a:ea typeface="Microsoft YaHei Light" panose="020B0502040204020203" pitchFamily="34" charset="-122"/>
                <a:cs typeface="楷体"/>
              </a:rPr>
              <a:t>机械工程学院通用力学研究所</a:t>
            </a:r>
            <a:endParaRPr lang="en-US" altLang="zh-CN" sz="1600" i="1" dirty="0">
              <a:latin typeface="Microsoft YaHei Light" panose="020B0502040204020203" pitchFamily="34" charset="-122"/>
              <a:ea typeface="Microsoft YaHei Light" panose="020B0502040204020203" pitchFamily="34" charset="-122"/>
              <a:cs typeface="楷体"/>
            </a:endParaRPr>
          </a:p>
        </p:txBody>
      </p:sp>
      <p:sp>
        <p:nvSpPr>
          <p:cNvPr id="8" name="文本框 1">
            <a:extLst>
              <a:ext uri="{FF2B5EF4-FFF2-40B4-BE49-F238E27FC236}">
                <a16:creationId xmlns:a16="http://schemas.microsoft.com/office/drawing/2014/main" id="{EBF6221F-DEE5-DF4C-8531-EE394A868AC0}"/>
              </a:ext>
            </a:extLst>
          </p:cNvPr>
          <p:cNvSpPr txBox="1"/>
          <p:nvPr/>
        </p:nvSpPr>
        <p:spPr>
          <a:xfrm>
            <a:off x="4447309" y="1527497"/>
            <a:ext cx="7578436" cy="1312347"/>
          </a:xfrm>
          <a:prstGeom prst="rect">
            <a:avLst/>
          </a:prstGeom>
          <a:noFill/>
        </p:spPr>
        <p:txBody>
          <a:bodyPr wrap="square" rtlCol="0">
            <a:spAutoFit/>
          </a:bodyPr>
          <a:lstStyle/>
          <a:p>
            <a:pPr>
              <a:lnSpc>
                <a:spcPct val="150000"/>
              </a:lnSpc>
              <a:spcAft>
                <a:spcPts val="600"/>
              </a:spcAft>
            </a:pPr>
            <a:r>
              <a:rPr lang="zh-CN" altLang="en-US" sz="1600" dirty="0">
                <a:latin typeface="Microsoft YaHei Light" panose="020B0502040204020203" pitchFamily="34" charset="-122"/>
                <a:ea typeface="Microsoft YaHei Light" panose="020B0502040204020203" pitchFamily="34" charset="-122"/>
                <a:cs typeface="楷体"/>
              </a:rPr>
              <a:t>根据行业工程管理人才发展趋势，学习最新的工业技术发展，以及核心管理技能。</a:t>
            </a:r>
          </a:p>
          <a:p>
            <a:pPr>
              <a:lnSpc>
                <a:spcPct val="150000"/>
              </a:lnSpc>
              <a:spcAft>
                <a:spcPts val="600"/>
              </a:spcAft>
            </a:pPr>
            <a:r>
              <a:rPr lang="zh-CN" altLang="en-US" sz="1600" b="1" dirty="0">
                <a:latin typeface="Microsoft YaHei Light" panose="020B0502040204020203" pitchFamily="34" charset="-122"/>
                <a:ea typeface="Microsoft YaHei Light" panose="020B0502040204020203" pitchFamily="34" charset="-122"/>
                <a:cs typeface="楷体"/>
              </a:rPr>
              <a:t>工程模拟与仿真</a:t>
            </a:r>
            <a:r>
              <a:rPr lang="en-US" altLang="zh-CN" sz="1600" dirty="0">
                <a:latin typeface="Microsoft YaHei Light" panose="020B0502040204020203" pitchFamily="34" charset="-122"/>
                <a:ea typeface="Microsoft YaHei Light" panose="020B0502040204020203" pitchFamily="34" charset="-122"/>
                <a:cs typeface="楷体"/>
              </a:rPr>
              <a:t>——</a:t>
            </a:r>
            <a:r>
              <a:rPr lang="zh-CN" altLang="en-US" sz="1600" dirty="0">
                <a:latin typeface="Microsoft YaHei Light" panose="020B0502040204020203" pitchFamily="34" charset="-122"/>
                <a:ea typeface="Microsoft YaHei Light" panose="020B0502040204020203" pitchFamily="34" charset="-122"/>
                <a:cs typeface="楷体"/>
              </a:rPr>
              <a:t>利用计算机辅助设计软件为复杂问题开发解决方案</a:t>
            </a:r>
          </a:p>
          <a:p>
            <a:pPr>
              <a:lnSpc>
                <a:spcPct val="150000"/>
              </a:lnSpc>
              <a:spcAft>
                <a:spcPts val="600"/>
              </a:spcAft>
            </a:pPr>
            <a:r>
              <a:rPr lang="zh-CN" altLang="en-US" sz="1600" b="1" dirty="0">
                <a:latin typeface="Microsoft YaHei Light" panose="020B0502040204020203" pitchFamily="34" charset="-122"/>
                <a:ea typeface="Microsoft YaHei Light" panose="020B0502040204020203" pitchFamily="34" charset="-122"/>
                <a:cs typeface="楷体"/>
              </a:rPr>
              <a:t>数字化工程</a:t>
            </a:r>
            <a:r>
              <a:rPr lang="en-US" altLang="zh-CN" sz="1600" dirty="0">
                <a:latin typeface="Microsoft YaHei Light" panose="020B0502040204020203" pitchFamily="34" charset="-122"/>
                <a:ea typeface="Microsoft YaHei Light" panose="020B0502040204020203" pitchFamily="34" charset="-122"/>
                <a:cs typeface="楷体"/>
              </a:rPr>
              <a:t>——</a:t>
            </a:r>
            <a:r>
              <a:rPr lang="zh-CN" altLang="en-US" sz="1600" dirty="0">
                <a:latin typeface="Microsoft YaHei Light" panose="020B0502040204020203" pitchFamily="34" charset="-122"/>
                <a:ea typeface="Microsoft YaHei Light" panose="020B0502040204020203" pitchFamily="34" charset="-122"/>
                <a:cs typeface="楷体"/>
              </a:rPr>
              <a:t>先进生产网络的技术应用，集成式生产链的管理与设计</a:t>
            </a:r>
          </a:p>
        </p:txBody>
      </p:sp>
      <p:pic>
        <p:nvPicPr>
          <p:cNvPr id="10" name="Picture 9" descr="Text&#10;&#10;Description automatically generated">
            <a:extLst>
              <a:ext uri="{FF2B5EF4-FFF2-40B4-BE49-F238E27FC236}">
                <a16:creationId xmlns:a16="http://schemas.microsoft.com/office/drawing/2014/main" id="{C57F31C1-3D43-A14B-9C83-26E989E1C3A0}"/>
              </a:ext>
            </a:extLst>
          </p:cNvPr>
          <p:cNvPicPr>
            <a:picLocks noChangeAspect="1"/>
          </p:cNvPicPr>
          <p:nvPr/>
        </p:nvPicPr>
        <p:blipFill>
          <a:blip r:embed="rId2" cstate="print">
            <a:extLst>
              <a:ext uri="{28A0092B-C50C-407E-A947-70E740481C1C}">
                <a14:useLocalDpi xmlns:a14="http://schemas.microsoft.com/office/drawing/2010/main"/>
              </a:ext>
            </a:extLst>
          </a:blip>
          <a:stretch>
            <a:fillRect/>
          </a:stretch>
        </p:blipFill>
        <p:spPr>
          <a:xfrm>
            <a:off x="477171" y="1663119"/>
            <a:ext cx="2818690" cy="687428"/>
          </a:xfrm>
          <a:prstGeom prst="rect">
            <a:avLst/>
          </a:prstGeom>
        </p:spPr>
      </p:pic>
      <p:pic>
        <p:nvPicPr>
          <p:cNvPr id="6" name="Grafik 5">
            <a:extLst>
              <a:ext uri="{FF2B5EF4-FFF2-40B4-BE49-F238E27FC236}">
                <a16:creationId xmlns:a16="http://schemas.microsoft.com/office/drawing/2014/main" id="{8CA4DEB6-F70A-DEC8-8A83-62C0A5CBA897}"/>
              </a:ext>
            </a:extLst>
          </p:cNvPr>
          <p:cNvPicPr>
            <a:picLocks noChangeAspect="1"/>
          </p:cNvPicPr>
          <p:nvPr/>
        </p:nvPicPr>
        <p:blipFill rotWithShape="1">
          <a:blip r:embed="rId3" cstate="hqprint">
            <a:extLst>
              <a:ext uri="{28A0092B-C50C-407E-A947-70E740481C1C}">
                <a14:useLocalDpi xmlns:a14="http://schemas.microsoft.com/office/drawing/2010/main"/>
              </a:ext>
            </a:extLst>
          </a:blip>
          <a:srcRect/>
          <a:stretch/>
        </p:blipFill>
        <p:spPr>
          <a:xfrm>
            <a:off x="4447309" y="3593285"/>
            <a:ext cx="5145708" cy="2278704"/>
          </a:xfrm>
          <a:prstGeom prst="rect">
            <a:avLst/>
          </a:prstGeom>
        </p:spPr>
      </p:pic>
      <p:pic>
        <p:nvPicPr>
          <p:cNvPr id="7" name="Grafik 54">
            <a:extLst>
              <a:ext uri="{FF2B5EF4-FFF2-40B4-BE49-F238E27FC236}">
                <a16:creationId xmlns:a16="http://schemas.microsoft.com/office/drawing/2014/main" id="{F1DBA3CD-65B5-7F47-72E0-3792A31FBBFE}"/>
              </a:ext>
            </a:extLst>
          </p:cNvPr>
          <p:cNvPicPr>
            <a:picLocks noChangeAspect="1"/>
          </p:cNvPicPr>
          <p:nvPr/>
        </p:nvPicPr>
        <p:blipFill rotWithShape="1">
          <a:blip r:embed="rId4" cstate="print">
            <a:extLst>
              <a:ext uri="{28A0092B-C50C-407E-A947-70E740481C1C}">
                <a14:useLocalDpi xmlns:a14="http://schemas.microsoft.com/office/drawing/2010/main"/>
              </a:ext>
            </a:extLst>
          </a:blip>
          <a:srcRect/>
          <a:stretch/>
        </p:blipFill>
        <p:spPr>
          <a:xfrm>
            <a:off x="9593017" y="3593285"/>
            <a:ext cx="2258616" cy="2009578"/>
          </a:xfrm>
          <a:prstGeom prst="rect">
            <a:avLst/>
          </a:prstGeom>
        </p:spPr>
      </p:pic>
      <p:pic>
        <p:nvPicPr>
          <p:cNvPr id="1026" name="Picture 2">
            <a:extLst>
              <a:ext uri="{FF2B5EF4-FFF2-40B4-BE49-F238E27FC236}">
                <a16:creationId xmlns:a16="http://schemas.microsoft.com/office/drawing/2014/main" id="{0E1FC9AB-9072-1D12-159C-2630670489E4}"/>
              </a:ext>
            </a:extLst>
          </p:cNvPr>
          <p:cNvPicPr>
            <a:picLocks noChangeAspect="1" noChangeArrowheads="1"/>
          </p:cNvPicPr>
          <p:nvPr/>
        </p:nvPicPr>
        <p:blipFill>
          <a:blip r:embed="rId5" cstate="hqprint">
            <a:extLst>
              <a:ext uri="{28A0092B-C50C-407E-A947-70E740481C1C}">
                <a14:useLocalDpi xmlns:a14="http://schemas.microsoft.com/office/drawing/2010/main"/>
              </a:ext>
            </a:extLst>
          </a:blip>
          <a:srcRect/>
          <a:stretch>
            <a:fillRect/>
          </a:stretch>
        </p:blipFill>
        <p:spPr bwMode="auto">
          <a:xfrm>
            <a:off x="340367" y="3118538"/>
            <a:ext cx="4118066" cy="27534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562091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p:txBody>
          <a:bodyPr/>
          <a:lstStyle/>
          <a:p>
            <a:r>
              <a:rPr kumimoji="1" lang="zh-CN" altLang="en-US" sz="2400" b="0" dirty="0">
                <a:latin typeface="Microsoft YaHei" panose="020B0503020204020204" pitchFamily="34" charset="-122"/>
                <a:ea typeface="Microsoft YaHei" panose="020B0503020204020204" pitchFamily="34" charset="-122"/>
              </a:rPr>
              <a:t>工程管理类硕士</a:t>
            </a:r>
          </a:p>
        </p:txBody>
      </p:sp>
      <p:sp>
        <p:nvSpPr>
          <p:cNvPr id="5" name="文本框 4"/>
          <p:cNvSpPr txBox="1"/>
          <p:nvPr/>
        </p:nvSpPr>
        <p:spPr>
          <a:xfrm>
            <a:off x="324001" y="986011"/>
            <a:ext cx="6744856" cy="400110"/>
          </a:xfrm>
          <a:prstGeom prst="rect">
            <a:avLst/>
          </a:prstGeom>
          <a:noFill/>
        </p:spPr>
        <p:txBody>
          <a:bodyPr wrap="square" rtlCol="0">
            <a:spAutoFit/>
          </a:bodyPr>
          <a:lstStyle/>
          <a:p>
            <a:r>
              <a:rPr kumimoji="1" lang="zh-CN" altLang="en-US" sz="2000" b="1" dirty="0">
                <a:solidFill>
                  <a:srgbClr val="00549F"/>
                </a:solidFill>
                <a:latin typeface="Microsoft YaHei" panose="020B0503020204020204" pitchFamily="34" charset="-122"/>
                <a:ea typeface="Microsoft YaHei" panose="020B0503020204020204" pitchFamily="34" charset="-122"/>
                <a:cs typeface="Arial" panose="020B0604020202020204" pitchFamily="34" charset="0"/>
              </a:rPr>
              <a:t>先进制造技术与工业管理</a:t>
            </a:r>
            <a:r>
              <a:rPr kumimoji="1" lang="en-US" altLang="zh-CN" sz="2000" b="1" dirty="0">
                <a:solidFill>
                  <a:srgbClr val="00549F"/>
                </a:solidFill>
                <a:latin typeface="Microsoft YaHei" panose="020B0503020204020204" pitchFamily="34" charset="-122"/>
                <a:ea typeface="Microsoft YaHei" panose="020B0503020204020204" pitchFamily="34" charset="-122"/>
                <a:cs typeface="Arial" panose="020B0604020202020204" pitchFamily="34" charset="0"/>
              </a:rPr>
              <a:t>(MME-PS)</a:t>
            </a:r>
            <a:endParaRPr kumimoji="1" lang="zh-CN" altLang="en-US" sz="2000" b="1" dirty="0">
              <a:solidFill>
                <a:srgbClr val="00549F"/>
              </a:solidFill>
              <a:latin typeface="Microsoft YaHei" panose="020B0503020204020204" pitchFamily="34" charset="-122"/>
              <a:ea typeface="Microsoft YaHei" panose="020B0503020204020204" pitchFamily="34" charset="-122"/>
              <a:cs typeface="Arial" panose="020B0604020202020204" pitchFamily="34" charset="0"/>
            </a:endParaRPr>
          </a:p>
        </p:txBody>
      </p:sp>
      <p:sp>
        <p:nvSpPr>
          <p:cNvPr id="8" name="文本框 1">
            <a:extLst>
              <a:ext uri="{FF2B5EF4-FFF2-40B4-BE49-F238E27FC236}">
                <a16:creationId xmlns:a16="http://schemas.microsoft.com/office/drawing/2014/main" id="{EBF6221F-DEE5-DF4C-8531-EE394A868AC0}"/>
              </a:ext>
            </a:extLst>
          </p:cNvPr>
          <p:cNvSpPr txBox="1"/>
          <p:nvPr/>
        </p:nvSpPr>
        <p:spPr>
          <a:xfrm>
            <a:off x="4241304" y="1482614"/>
            <a:ext cx="7699597" cy="1604735"/>
          </a:xfrm>
          <a:prstGeom prst="rect">
            <a:avLst/>
          </a:prstGeom>
          <a:noFill/>
        </p:spPr>
        <p:txBody>
          <a:bodyPr wrap="square" rtlCol="0">
            <a:spAutoFit/>
          </a:bodyPr>
          <a:lstStyle/>
          <a:p>
            <a:pPr>
              <a:lnSpc>
                <a:spcPct val="150000"/>
              </a:lnSpc>
              <a:spcAft>
                <a:spcPts val="600"/>
              </a:spcAft>
            </a:pPr>
            <a:r>
              <a:rPr lang="zh-CN" altLang="en-US" sz="1600" dirty="0">
                <a:latin typeface="Microsoft YaHei Light" panose="020B0502040204020203" pitchFamily="34" charset="-122"/>
                <a:ea typeface="Microsoft YaHei Light" panose="020B0502040204020203" pitchFamily="34" charset="-122"/>
                <a:cs typeface="楷体"/>
              </a:rPr>
              <a:t>聚焦于研发工作的四个方面：生产组织、先进制造技术、生产机器和原料、质量管理。</a:t>
            </a:r>
            <a:r>
              <a:rPr lang="en-US" altLang="zh-CN" sz="1600" dirty="0">
                <a:latin typeface="Microsoft YaHei Light" panose="020B0502040204020203" pitchFamily="34" charset="-122"/>
                <a:ea typeface="Microsoft YaHei Light" panose="020B0502040204020203" pitchFamily="34" charset="-122"/>
                <a:cs typeface="楷体"/>
              </a:rPr>
              <a:t>WZL</a:t>
            </a:r>
            <a:r>
              <a:rPr lang="zh-CN" altLang="en-US" sz="1600" dirty="0">
                <a:latin typeface="Microsoft YaHei Light" panose="020B0502040204020203" pitchFamily="34" charset="-122"/>
                <a:ea typeface="Microsoft YaHei Light" panose="020B0502040204020203" pitchFamily="34" charset="-122"/>
                <a:cs typeface="楷体"/>
              </a:rPr>
              <a:t>的科研经验直接融入教学内容。</a:t>
            </a:r>
          </a:p>
          <a:p>
            <a:pPr>
              <a:lnSpc>
                <a:spcPct val="150000"/>
              </a:lnSpc>
              <a:spcAft>
                <a:spcPts val="600"/>
              </a:spcAft>
            </a:pPr>
            <a:r>
              <a:rPr lang="zh-CN" altLang="en-US" sz="1600" dirty="0">
                <a:latin typeface="Microsoft YaHei Light" panose="020B0502040204020203" pitchFamily="34" charset="-122"/>
                <a:ea typeface="Microsoft YaHei Light" panose="020B0502040204020203" pitchFamily="34" charset="-122"/>
                <a:cs typeface="楷体"/>
              </a:rPr>
              <a:t>结合以工业实践为导向的管理课程，学习从技术视角和管理视角理解先进制造流程的开发与管理，解锁万物互联的巨大潜力。</a:t>
            </a:r>
          </a:p>
        </p:txBody>
      </p:sp>
      <p:pic>
        <p:nvPicPr>
          <p:cNvPr id="11" name="Picture 9" descr="A person standing next to a helicopter&#10;&#10;Description automatically generated">
            <a:extLst>
              <a:ext uri="{FF2B5EF4-FFF2-40B4-BE49-F238E27FC236}">
                <a16:creationId xmlns:a16="http://schemas.microsoft.com/office/drawing/2014/main" id="{14288A36-FE19-3886-A155-C43F5B5C050C}"/>
              </a:ext>
            </a:extLst>
          </p:cNvPr>
          <p:cNvPicPr>
            <a:picLocks noChangeAspect="1"/>
          </p:cNvPicPr>
          <p:nvPr/>
        </p:nvPicPr>
        <p:blipFill>
          <a:blip r:embed="rId2" cstate="print">
            <a:extLst>
              <a:ext uri="{28A0092B-C50C-407E-A947-70E740481C1C}">
                <a14:useLocalDpi xmlns:a14="http://schemas.microsoft.com/office/drawing/2010/main"/>
              </a:ext>
            </a:extLst>
          </a:blip>
          <a:stretch>
            <a:fillRect/>
          </a:stretch>
        </p:blipFill>
        <p:spPr>
          <a:xfrm>
            <a:off x="4241304" y="3647964"/>
            <a:ext cx="2827553" cy="2224025"/>
          </a:xfrm>
          <a:prstGeom prst="rect">
            <a:avLst/>
          </a:prstGeom>
        </p:spPr>
      </p:pic>
      <p:pic>
        <p:nvPicPr>
          <p:cNvPr id="12" name="Picture 11">
            <a:extLst>
              <a:ext uri="{FF2B5EF4-FFF2-40B4-BE49-F238E27FC236}">
                <a16:creationId xmlns:a16="http://schemas.microsoft.com/office/drawing/2014/main" id="{68331EB9-6E3D-9AE0-A657-22BE012B8D5F}"/>
              </a:ext>
            </a:extLst>
          </p:cNvPr>
          <p:cNvPicPr>
            <a:picLocks noChangeAspect="1"/>
          </p:cNvPicPr>
          <p:nvPr/>
        </p:nvPicPr>
        <p:blipFill rotWithShape="1">
          <a:blip r:embed="rId3" cstate="hqprint">
            <a:extLst>
              <a:ext uri="{28A0092B-C50C-407E-A947-70E740481C1C}">
                <a14:useLocalDpi xmlns:a14="http://schemas.microsoft.com/office/drawing/2010/main"/>
              </a:ext>
            </a:extLst>
          </a:blip>
          <a:srcRect/>
          <a:stretch/>
        </p:blipFill>
        <p:spPr>
          <a:xfrm>
            <a:off x="7204017" y="3647964"/>
            <a:ext cx="4663983" cy="2224025"/>
          </a:xfrm>
          <a:prstGeom prst="rect">
            <a:avLst/>
          </a:prstGeom>
        </p:spPr>
      </p:pic>
      <p:pic>
        <p:nvPicPr>
          <p:cNvPr id="2050" name="Picture 2">
            <a:extLst>
              <a:ext uri="{FF2B5EF4-FFF2-40B4-BE49-F238E27FC236}">
                <a16:creationId xmlns:a16="http://schemas.microsoft.com/office/drawing/2014/main" id="{E10868BB-A808-0989-69E1-32C0CF252454}"/>
              </a:ext>
            </a:extLst>
          </p:cNvPr>
          <p:cNvPicPr>
            <a:picLocks noChangeAspect="1" noChangeArrowheads="1"/>
          </p:cNvPicPr>
          <p:nvPr/>
        </p:nvPicPr>
        <p:blipFill>
          <a:blip r:embed="rId4" cstate="hqprint">
            <a:extLst>
              <a:ext uri="{28A0092B-C50C-407E-A947-70E740481C1C}">
                <a14:useLocalDpi xmlns:a14="http://schemas.microsoft.com/office/drawing/2010/main"/>
              </a:ext>
            </a:extLst>
          </a:blip>
          <a:srcRect/>
          <a:stretch>
            <a:fillRect/>
          </a:stretch>
        </p:blipFill>
        <p:spPr bwMode="auto">
          <a:xfrm>
            <a:off x="384000" y="3010822"/>
            <a:ext cx="4077164" cy="2861168"/>
          </a:xfrm>
          <a:prstGeom prst="rect">
            <a:avLst/>
          </a:prstGeom>
          <a:noFill/>
          <a:extLst>
            <a:ext uri="{909E8E84-426E-40DD-AFC4-6F175D3DCCD1}">
              <a14:hiddenFill xmlns:a14="http://schemas.microsoft.com/office/drawing/2010/main">
                <a:solidFill>
                  <a:srgbClr val="FFFFFF"/>
                </a:solidFill>
              </a14:hiddenFill>
            </a:ext>
          </a:extLst>
        </p:spPr>
      </p:pic>
      <p:sp>
        <p:nvSpPr>
          <p:cNvPr id="14" name="文本框 1">
            <a:extLst>
              <a:ext uri="{FF2B5EF4-FFF2-40B4-BE49-F238E27FC236}">
                <a16:creationId xmlns:a16="http://schemas.microsoft.com/office/drawing/2014/main" id="{FEB602C1-F464-4A26-A618-AD1840F3E66D}"/>
              </a:ext>
            </a:extLst>
          </p:cNvPr>
          <p:cNvSpPr txBox="1"/>
          <p:nvPr/>
        </p:nvSpPr>
        <p:spPr>
          <a:xfrm>
            <a:off x="318011" y="2153787"/>
            <a:ext cx="3241250" cy="419730"/>
          </a:xfrm>
          <a:prstGeom prst="rect">
            <a:avLst/>
          </a:prstGeom>
          <a:noFill/>
        </p:spPr>
        <p:txBody>
          <a:bodyPr wrap="square" rtlCol="0">
            <a:spAutoFit/>
          </a:bodyPr>
          <a:lstStyle/>
          <a:p>
            <a:pPr>
              <a:lnSpc>
                <a:spcPct val="150000"/>
              </a:lnSpc>
              <a:spcAft>
                <a:spcPts val="600"/>
              </a:spcAft>
            </a:pPr>
            <a:r>
              <a:rPr lang="zh-CN" altLang="en-US" sz="1600" i="1" dirty="0">
                <a:latin typeface="Microsoft YaHei Light" panose="020B0502040204020203" pitchFamily="34" charset="-122"/>
                <a:ea typeface="Microsoft YaHei Light" panose="020B0502040204020203" pitchFamily="34" charset="-122"/>
                <a:cs typeface="楷体"/>
              </a:rPr>
              <a:t>机械工程学院制造技术研究所</a:t>
            </a:r>
          </a:p>
        </p:txBody>
      </p:sp>
      <p:pic>
        <p:nvPicPr>
          <p:cNvPr id="15" name="Picture 5" descr="A close-up of a logo&#10;&#10;AI-generated content may be incorrect.">
            <a:extLst>
              <a:ext uri="{FF2B5EF4-FFF2-40B4-BE49-F238E27FC236}">
                <a16:creationId xmlns:a16="http://schemas.microsoft.com/office/drawing/2014/main" id="{41B9A2FA-79B4-4695-92B1-6DDA09AB5347}"/>
              </a:ext>
            </a:extLst>
          </p:cNvPr>
          <p:cNvPicPr>
            <a:picLocks noChangeAspect="1"/>
          </p:cNvPicPr>
          <p:nvPr/>
        </p:nvPicPr>
        <p:blipFill>
          <a:blip r:embed="rId5"/>
          <a:stretch>
            <a:fillRect/>
          </a:stretch>
        </p:blipFill>
        <p:spPr>
          <a:xfrm>
            <a:off x="318011" y="1506992"/>
            <a:ext cx="2918977" cy="605352"/>
          </a:xfrm>
          <a:prstGeom prst="rect">
            <a:avLst/>
          </a:prstGeom>
        </p:spPr>
      </p:pic>
    </p:spTree>
    <p:extLst>
      <p:ext uri="{BB962C8B-B14F-4D97-AF65-F5344CB8AC3E}">
        <p14:creationId xmlns:p14="http://schemas.microsoft.com/office/powerpoint/2010/main" val="4032507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标题 2">
            <a:extLst>
              <a:ext uri="{FF2B5EF4-FFF2-40B4-BE49-F238E27FC236}">
                <a16:creationId xmlns:a16="http://schemas.microsoft.com/office/drawing/2014/main" id="{547FB26D-8D10-014F-A24C-66A7C4B34213}"/>
              </a:ext>
            </a:extLst>
          </p:cNvPr>
          <p:cNvSpPr>
            <a:spLocks noGrp="1"/>
          </p:cNvSpPr>
          <p:nvPr/>
        </p:nvSpPr>
        <p:spPr>
          <a:xfrm>
            <a:off x="378064" y="197433"/>
            <a:ext cx="11484000" cy="543600"/>
          </a:xfrm>
          <a:prstGeom prst="rect">
            <a:avLst/>
          </a:prstGeom>
        </p:spPr>
        <p:txBody>
          <a:bodyPr lIns="0" tIns="0" rIns="0" bIns="0" anchor="b" anchorCtr="0"/>
          <a:lstStyle>
            <a:lvl1pPr algn="l" rtl="0" eaLnBrk="1" fontAlgn="base" hangingPunct="1">
              <a:lnSpc>
                <a:spcPct val="90000"/>
              </a:lnSpc>
              <a:spcBef>
                <a:spcPct val="0"/>
              </a:spcBef>
              <a:spcAft>
                <a:spcPct val="0"/>
              </a:spcAft>
              <a:defRPr sz="2000" b="1" kern="1200">
                <a:solidFill>
                  <a:schemeClr val="tx2"/>
                </a:solidFill>
                <a:latin typeface="Arial" panose="020B0604020202020204" pitchFamily="34" charset="0"/>
                <a:ea typeface="ＭＳ Ｐゴシック" charset="0"/>
                <a:cs typeface="Arial" panose="020B0604020202020204" pitchFamily="34" charset="0"/>
              </a:defRPr>
            </a:lvl1pPr>
            <a:lvl2pPr algn="l" rtl="0" eaLnBrk="1" fontAlgn="base" hangingPunct="1">
              <a:lnSpc>
                <a:spcPct val="90000"/>
              </a:lnSpc>
              <a:spcBef>
                <a:spcPct val="0"/>
              </a:spcBef>
              <a:spcAft>
                <a:spcPct val="0"/>
              </a:spcAft>
              <a:defRPr sz="4400">
                <a:solidFill>
                  <a:schemeClr val="tx1"/>
                </a:solidFill>
                <a:latin typeface="Arial" panose="020B0604020202020204" pitchFamily="34" charset="0"/>
                <a:ea typeface="ＭＳ Ｐゴシック" charset="0"/>
                <a:cs typeface="Arial" panose="020B0604020202020204" pitchFamily="34" charset="0"/>
              </a:defRPr>
            </a:lvl2pPr>
            <a:lvl3pPr algn="l" rtl="0" eaLnBrk="1" fontAlgn="base" hangingPunct="1">
              <a:lnSpc>
                <a:spcPct val="90000"/>
              </a:lnSpc>
              <a:spcBef>
                <a:spcPct val="0"/>
              </a:spcBef>
              <a:spcAft>
                <a:spcPct val="0"/>
              </a:spcAft>
              <a:defRPr sz="4400">
                <a:solidFill>
                  <a:schemeClr val="tx1"/>
                </a:solidFill>
                <a:latin typeface="Arial" panose="020B0604020202020204" pitchFamily="34" charset="0"/>
                <a:ea typeface="ＭＳ Ｐゴシック" charset="0"/>
                <a:cs typeface="Arial" panose="020B0604020202020204" pitchFamily="34" charset="0"/>
              </a:defRPr>
            </a:lvl3pPr>
            <a:lvl4pPr algn="l" rtl="0" eaLnBrk="1" fontAlgn="base" hangingPunct="1">
              <a:lnSpc>
                <a:spcPct val="90000"/>
              </a:lnSpc>
              <a:spcBef>
                <a:spcPct val="0"/>
              </a:spcBef>
              <a:spcAft>
                <a:spcPct val="0"/>
              </a:spcAft>
              <a:defRPr sz="4400">
                <a:solidFill>
                  <a:schemeClr val="tx1"/>
                </a:solidFill>
                <a:latin typeface="Arial" panose="020B0604020202020204" pitchFamily="34" charset="0"/>
                <a:ea typeface="ＭＳ Ｐゴシック" charset="0"/>
                <a:cs typeface="Arial" panose="020B0604020202020204" pitchFamily="34" charset="0"/>
              </a:defRPr>
            </a:lvl4pPr>
            <a:lvl5pPr algn="l" rtl="0" eaLnBrk="1" fontAlgn="base" hangingPunct="1">
              <a:lnSpc>
                <a:spcPct val="90000"/>
              </a:lnSpc>
              <a:spcBef>
                <a:spcPct val="0"/>
              </a:spcBef>
              <a:spcAft>
                <a:spcPct val="0"/>
              </a:spcAft>
              <a:defRPr sz="4400">
                <a:solidFill>
                  <a:schemeClr val="tx1"/>
                </a:solidFill>
                <a:latin typeface="Arial" panose="020B0604020202020204" pitchFamily="34" charset="0"/>
                <a:ea typeface="ＭＳ Ｐゴシック" charset="0"/>
                <a:cs typeface="Arial" panose="020B0604020202020204" pitchFamily="34" charset="0"/>
              </a:defRPr>
            </a:lvl5pPr>
            <a:lvl6pPr marL="457200" algn="l" rtl="0" eaLnBrk="1" fontAlgn="base" hangingPunct="1">
              <a:lnSpc>
                <a:spcPct val="90000"/>
              </a:lnSpc>
              <a:spcBef>
                <a:spcPct val="0"/>
              </a:spcBef>
              <a:spcAft>
                <a:spcPct val="0"/>
              </a:spcAft>
              <a:defRPr sz="4400">
                <a:solidFill>
                  <a:schemeClr val="tx1"/>
                </a:solidFill>
                <a:latin typeface="Arial" panose="020B0604020202020204" pitchFamily="34" charset="0"/>
                <a:cs typeface="Arial" panose="020B0604020202020204" pitchFamily="34" charset="0"/>
              </a:defRPr>
            </a:lvl6pPr>
            <a:lvl7pPr marL="914400" algn="l" rtl="0" eaLnBrk="1" fontAlgn="base" hangingPunct="1">
              <a:lnSpc>
                <a:spcPct val="90000"/>
              </a:lnSpc>
              <a:spcBef>
                <a:spcPct val="0"/>
              </a:spcBef>
              <a:spcAft>
                <a:spcPct val="0"/>
              </a:spcAft>
              <a:defRPr sz="4400">
                <a:solidFill>
                  <a:schemeClr val="tx1"/>
                </a:solidFill>
                <a:latin typeface="Arial" panose="020B0604020202020204" pitchFamily="34" charset="0"/>
                <a:cs typeface="Arial" panose="020B0604020202020204" pitchFamily="34" charset="0"/>
              </a:defRPr>
            </a:lvl7pPr>
            <a:lvl8pPr marL="1371600" algn="l" rtl="0" eaLnBrk="1" fontAlgn="base" hangingPunct="1">
              <a:lnSpc>
                <a:spcPct val="90000"/>
              </a:lnSpc>
              <a:spcBef>
                <a:spcPct val="0"/>
              </a:spcBef>
              <a:spcAft>
                <a:spcPct val="0"/>
              </a:spcAft>
              <a:defRPr sz="4400">
                <a:solidFill>
                  <a:schemeClr val="tx1"/>
                </a:solidFill>
                <a:latin typeface="Arial" panose="020B0604020202020204" pitchFamily="34" charset="0"/>
                <a:cs typeface="Arial" panose="020B0604020202020204" pitchFamily="34" charset="0"/>
              </a:defRPr>
            </a:lvl8pPr>
            <a:lvl9pPr marL="1828800" algn="l" rtl="0" eaLnBrk="1" fontAlgn="base" hangingPunct="1">
              <a:lnSpc>
                <a:spcPct val="90000"/>
              </a:lnSpc>
              <a:spcBef>
                <a:spcPct val="0"/>
              </a:spcBef>
              <a:spcAft>
                <a:spcPct val="0"/>
              </a:spcAft>
              <a:defRPr sz="4400">
                <a:solidFill>
                  <a:schemeClr val="tx1"/>
                </a:solidFill>
                <a:latin typeface="Arial" panose="020B0604020202020204" pitchFamily="34" charset="0"/>
                <a:cs typeface="Arial" panose="020B0604020202020204" pitchFamily="34" charset="0"/>
              </a:defRPr>
            </a:lvl9pPr>
          </a:lstStyle>
          <a:p>
            <a:r>
              <a:rPr kumimoji="1" lang="en-US" altLang="zh-CN" sz="2400" dirty="0">
                <a:latin typeface="Microsoft YaHei" panose="020B0503020204020204" pitchFamily="34" charset="-122"/>
                <a:ea typeface="Microsoft YaHei" panose="020B0503020204020204" pitchFamily="34" charset="-122"/>
              </a:rPr>
              <a:t>4+2</a:t>
            </a:r>
            <a:r>
              <a:rPr kumimoji="1" lang="zh-CN" altLang="en-US" sz="2400" dirty="0">
                <a:latin typeface="Microsoft YaHei" panose="020B0503020204020204" pitchFamily="34" charset="-122"/>
                <a:ea typeface="Microsoft YaHei" panose="020B0503020204020204" pitchFamily="34" charset="-122"/>
              </a:rPr>
              <a:t> 项目结构</a:t>
            </a:r>
            <a:endParaRPr kumimoji="1" lang="zh-CN" altLang="en-US" sz="2400" dirty="0">
              <a:latin typeface="Microsoft YaHei" panose="020B0503020204020204" pitchFamily="34" charset="-122"/>
              <a:ea typeface="Microsoft YaHei" panose="020B0503020204020204" pitchFamily="34" charset="-122"/>
              <a:cs typeface="楷体"/>
            </a:endParaRPr>
          </a:p>
        </p:txBody>
      </p:sp>
      <p:pic>
        <p:nvPicPr>
          <p:cNvPr id="11" name="Picture 10">
            <a:extLst>
              <a:ext uri="{FF2B5EF4-FFF2-40B4-BE49-F238E27FC236}">
                <a16:creationId xmlns:a16="http://schemas.microsoft.com/office/drawing/2014/main" id="{19FC043B-4C20-0DEE-CEE6-40A4C95B8FF0}"/>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378064" y="1119349"/>
            <a:ext cx="11483381" cy="3926575"/>
          </a:xfrm>
          <a:prstGeom prst="rect">
            <a:avLst/>
          </a:prstGeom>
        </p:spPr>
      </p:pic>
      <p:sp>
        <p:nvSpPr>
          <p:cNvPr id="12" name="TextBox 11">
            <a:extLst>
              <a:ext uri="{FF2B5EF4-FFF2-40B4-BE49-F238E27FC236}">
                <a16:creationId xmlns:a16="http://schemas.microsoft.com/office/drawing/2014/main" id="{1B68936D-43E1-0F22-E434-D20BA221262D}"/>
              </a:ext>
            </a:extLst>
          </p:cNvPr>
          <p:cNvSpPr txBox="1"/>
          <p:nvPr/>
        </p:nvSpPr>
        <p:spPr>
          <a:xfrm>
            <a:off x="951803" y="1380117"/>
            <a:ext cx="3138985" cy="369332"/>
          </a:xfrm>
          <a:prstGeom prst="rect">
            <a:avLst/>
          </a:prstGeom>
          <a:noFill/>
        </p:spPr>
        <p:txBody>
          <a:bodyPr wrap="square" rtlCol="0">
            <a:spAutoFit/>
          </a:bodyPr>
          <a:lstStyle/>
          <a:p>
            <a:r>
              <a:rPr lang="en-CN" b="1" dirty="0">
                <a:solidFill>
                  <a:srgbClr val="00549F"/>
                </a:solidFill>
                <a:latin typeface="DengXian" panose="02010600030101010101" pitchFamily="2" charset="-122"/>
                <a:ea typeface="DengXian" panose="02010600030101010101" pitchFamily="2" charset="-122"/>
              </a:rPr>
              <a:t>国内本科学习</a:t>
            </a:r>
          </a:p>
        </p:txBody>
      </p:sp>
      <p:sp>
        <p:nvSpPr>
          <p:cNvPr id="13" name="TextBox 12">
            <a:extLst>
              <a:ext uri="{FF2B5EF4-FFF2-40B4-BE49-F238E27FC236}">
                <a16:creationId xmlns:a16="http://schemas.microsoft.com/office/drawing/2014/main" id="{79BA62DA-BAC2-1455-B5CE-F2E4F7E84B7C}"/>
              </a:ext>
            </a:extLst>
          </p:cNvPr>
          <p:cNvSpPr txBox="1"/>
          <p:nvPr/>
        </p:nvSpPr>
        <p:spPr>
          <a:xfrm>
            <a:off x="951802" y="4272111"/>
            <a:ext cx="3138985" cy="369332"/>
          </a:xfrm>
          <a:prstGeom prst="rect">
            <a:avLst/>
          </a:prstGeom>
          <a:noFill/>
        </p:spPr>
        <p:txBody>
          <a:bodyPr wrap="square" rtlCol="0">
            <a:spAutoFit/>
          </a:bodyPr>
          <a:lstStyle/>
          <a:p>
            <a:r>
              <a:rPr lang="en-CN" b="1" dirty="0">
                <a:solidFill>
                  <a:srgbClr val="00549F"/>
                </a:solidFill>
                <a:latin typeface="DengXian" panose="02010600030101010101" pitchFamily="2" charset="-122"/>
                <a:ea typeface="DengXian" panose="02010600030101010101" pitchFamily="2" charset="-122"/>
              </a:rPr>
              <a:t>参加GEC</a:t>
            </a:r>
            <a:r>
              <a:rPr lang="zh-CN" altLang="en-US" b="1" dirty="0">
                <a:solidFill>
                  <a:srgbClr val="00549F"/>
                </a:solidFill>
                <a:latin typeface="DengXian" panose="02010600030101010101" pitchFamily="2" charset="-122"/>
                <a:ea typeface="DengXian" panose="02010600030101010101" pitchFamily="2" charset="-122"/>
              </a:rPr>
              <a:t> </a:t>
            </a:r>
            <a:r>
              <a:rPr lang="en-US" altLang="zh-CN" b="1" dirty="0">
                <a:solidFill>
                  <a:srgbClr val="00549F"/>
                </a:solidFill>
                <a:latin typeface="DengXian" panose="02010600030101010101" pitchFamily="2" charset="-122"/>
                <a:ea typeface="DengXian" panose="02010600030101010101" pitchFamily="2" charset="-122"/>
              </a:rPr>
              <a:t>4+2</a:t>
            </a:r>
            <a:r>
              <a:rPr lang="zh-CN" altLang="en-US" b="1" dirty="0">
                <a:solidFill>
                  <a:srgbClr val="00549F"/>
                </a:solidFill>
                <a:latin typeface="DengXian" panose="02010600030101010101" pitchFamily="2" charset="-122"/>
                <a:ea typeface="DengXian" panose="02010600030101010101" pitchFamily="2" charset="-122"/>
              </a:rPr>
              <a:t>项目</a:t>
            </a:r>
            <a:endParaRPr lang="en-CN" b="1" dirty="0">
              <a:solidFill>
                <a:srgbClr val="00549F"/>
              </a:solidFill>
              <a:latin typeface="DengXian" panose="02010600030101010101" pitchFamily="2" charset="-122"/>
              <a:ea typeface="DengXian" panose="02010600030101010101" pitchFamily="2" charset="-122"/>
            </a:endParaRPr>
          </a:p>
        </p:txBody>
      </p:sp>
      <p:sp>
        <p:nvSpPr>
          <p:cNvPr id="23" name="TextBox 22">
            <a:extLst>
              <a:ext uri="{FF2B5EF4-FFF2-40B4-BE49-F238E27FC236}">
                <a16:creationId xmlns:a16="http://schemas.microsoft.com/office/drawing/2014/main" id="{E8EF6493-BE65-280A-1C50-85570A8288D0}"/>
              </a:ext>
            </a:extLst>
          </p:cNvPr>
          <p:cNvSpPr txBox="1"/>
          <p:nvPr/>
        </p:nvSpPr>
        <p:spPr>
          <a:xfrm>
            <a:off x="3597822" y="4133612"/>
            <a:ext cx="6184082" cy="661720"/>
          </a:xfrm>
          <a:prstGeom prst="rect">
            <a:avLst/>
          </a:prstGeom>
          <a:noFill/>
        </p:spPr>
        <p:txBody>
          <a:bodyPr wrap="square" rtlCol="0">
            <a:spAutoFit/>
          </a:bodyPr>
          <a:lstStyle/>
          <a:p>
            <a:pPr marL="285750" indent="-285750">
              <a:spcAft>
                <a:spcPts val="600"/>
              </a:spcAft>
              <a:buFont typeface="Arial" panose="020B0604020202020204" pitchFamily="34" charset="0"/>
              <a:buChar char="•"/>
            </a:pPr>
            <a:r>
              <a:rPr lang="en-CN" sz="1600" dirty="0">
                <a:solidFill>
                  <a:srgbClr val="00549F"/>
                </a:solidFill>
                <a:latin typeface="DengXian" panose="02010600030101010101" pitchFamily="2" charset="-122"/>
                <a:ea typeface="DengXian" panose="02010600030101010101" pitchFamily="2" charset="-122"/>
              </a:rPr>
              <a:t>完成</a:t>
            </a:r>
            <a:r>
              <a:rPr lang="en-US" altLang="zh-CN" sz="1600" dirty="0">
                <a:solidFill>
                  <a:srgbClr val="00549F"/>
                </a:solidFill>
                <a:latin typeface="DengXian" panose="02010600030101010101" pitchFamily="2" charset="-122"/>
                <a:ea typeface="DengXian" panose="02010600030101010101" pitchFamily="2" charset="-122"/>
              </a:rPr>
              <a:t>5</a:t>
            </a:r>
            <a:r>
              <a:rPr lang="zh-CN" altLang="en-US" sz="1600" dirty="0">
                <a:solidFill>
                  <a:srgbClr val="00549F"/>
                </a:solidFill>
                <a:latin typeface="DengXian" panose="02010600030101010101" pitchFamily="2" charset="-122"/>
                <a:ea typeface="DengXian" panose="02010600030101010101" pitchFamily="2" charset="-122"/>
              </a:rPr>
              <a:t>门重要基础课，满足亚琛工大硕士录取要求；</a:t>
            </a:r>
            <a:endParaRPr lang="en-US" altLang="zh-CN" sz="1600" dirty="0">
              <a:solidFill>
                <a:srgbClr val="00549F"/>
              </a:solidFill>
              <a:latin typeface="DengXian" panose="02010600030101010101" pitchFamily="2" charset="-122"/>
              <a:ea typeface="DengXian" panose="02010600030101010101" pitchFamily="2" charset="-122"/>
            </a:endParaRPr>
          </a:p>
          <a:p>
            <a:pPr marL="285750" indent="-285750">
              <a:buFont typeface="Arial" panose="020B0604020202020204" pitchFamily="34" charset="0"/>
              <a:buChar char="•"/>
            </a:pPr>
            <a:r>
              <a:rPr lang="zh-CN" altLang="en-US" sz="1600" dirty="0">
                <a:solidFill>
                  <a:srgbClr val="00549F"/>
                </a:solidFill>
                <a:latin typeface="DengXian" panose="02010600030101010101" pitchFamily="2" charset="-122"/>
                <a:ea typeface="DengXian" panose="02010600030101010101" pitchFamily="2" charset="-122"/>
              </a:rPr>
              <a:t>完成英语水平考试、</a:t>
            </a:r>
            <a:r>
              <a:rPr lang="en-US" altLang="zh-CN" sz="1600" dirty="0">
                <a:solidFill>
                  <a:srgbClr val="00549F"/>
                </a:solidFill>
                <a:latin typeface="DengXian" panose="02010600030101010101" pitchFamily="2" charset="-122"/>
                <a:ea typeface="DengXian" panose="02010600030101010101" pitchFamily="2" charset="-122"/>
              </a:rPr>
              <a:t>APS</a:t>
            </a:r>
            <a:r>
              <a:rPr lang="zh-CN" altLang="en-US" sz="1600" dirty="0">
                <a:solidFill>
                  <a:srgbClr val="00549F"/>
                </a:solidFill>
                <a:latin typeface="DengXian" panose="02010600030101010101" pitchFamily="2" charset="-122"/>
                <a:ea typeface="DengXian" panose="02010600030101010101" pitchFamily="2" charset="-122"/>
              </a:rPr>
              <a:t>团审、实习等其他硕士入学要求事项</a:t>
            </a:r>
            <a:endParaRPr lang="en-CN" sz="1600" dirty="0">
              <a:solidFill>
                <a:srgbClr val="00549F"/>
              </a:solidFill>
              <a:latin typeface="DengXian" panose="02010600030101010101" pitchFamily="2" charset="-122"/>
              <a:ea typeface="DengXian" panose="02010600030101010101" pitchFamily="2" charset="-122"/>
            </a:endParaRPr>
          </a:p>
        </p:txBody>
      </p:sp>
      <p:sp>
        <p:nvSpPr>
          <p:cNvPr id="24" name="TextBox 23">
            <a:extLst>
              <a:ext uri="{FF2B5EF4-FFF2-40B4-BE49-F238E27FC236}">
                <a16:creationId xmlns:a16="http://schemas.microsoft.com/office/drawing/2014/main" id="{A17047D9-37BE-DC38-1907-D8FF912AA32B}"/>
              </a:ext>
            </a:extLst>
          </p:cNvPr>
          <p:cNvSpPr txBox="1"/>
          <p:nvPr/>
        </p:nvSpPr>
        <p:spPr>
          <a:xfrm>
            <a:off x="10185915" y="4133612"/>
            <a:ext cx="1271519" cy="646331"/>
          </a:xfrm>
          <a:prstGeom prst="rect">
            <a:avLst/>
          </a:prstGeom>
          <a:noFill/>
        </p:spPr>
        <p:txBody>
          <a:bodyPr wrap="square" rtlCol="0">
            <a:spAutoFit/>
          </a:bodyPr>
          <a:lstStyle/>
          <a:p>
            <a:pPr algn="ctr"/>
            <a:r>
              <a:rPr lang="en-CN" b="1" dirty="0">
                <a:solidFill>
                  <a:srgbClr val="00549F"/>
                </a:solidFill>
                <a:latin typeface="DengXian" panose="02010600030101010101" pitchFamily="2" charset="-122"/>
                <a:ea typeface="DengXian" panose="02010600030101010101" pitchFamily="2" charset="-122"/>
              </a:rPr>
              <a:t>亚琛工大</a:t>
            </a:r>
            <a:endParaRPr lang="en-US" altLang="zh-CN" b="1" dirty="0">
              <a:solidFill>
                <a:srgbClr val="00549F"/>
              </a:solidFill>
              <a:latin typeface="DengXian" panose="02010600030101010101" pitchFamily="2" charset="-122"/>
              <a:ea typeface="DengXian" panose="02010600030101010101" pitchFamily="2" charset="-122"/>
            </a:endParaRPr>
          </a:p>
          <a:p>
            <a:pPr algn="ctr"/>
            <a:r>
              <a:rPr lang="en-CN" b="1" dirty="0">
                <a:solidFill>
                  <a:srgbClr val="00549F"/>
                </a:solidFill>
                <a:latin typeface="DengXian" panose="02010600030101010101" pitchFamily="2" charset="-122"/>
                <a:ea typeface="DengXian" panose="02010600030101010101" pitchFamily="2" charset="-122"/>
              </a:rPr>
              <a:t>硕士学习</a:t>
            </a:r>
          </a:p>
        </p:txBody>
      </p:sp>
      <p:sp>
        <p:nvSpPr>
          <p:cNvPr id="3" name="TextBox 2">
            <a:extLst>
              <a:ext uri="{FF2B5EF4-FFF2-40B4-BE49-F238E27FC236}">
                <a16:creationId xmlns:a16="http://schemas.microsoft.com/office/drawing/2014/main" id="{A20383B8-DC4E-573B-6D4E-CC357B96058D}"/>
              </a:ext>
            </a:extLst>
          </p:cNvPr>
          <p:cNvSpPr txBox="1"/>
          <p:nvPr/>
        </p:nvSpPr>
        <p:spPr>
          <a:xfrm>
            <a:off x="995018" y="2242153"/>
            <a:ext cx="736979" cy="369332"/>
          </a:xfrm>
          <a:prstGeom prst="rect">
            <a:avLst/>
          </a:prstGeom>
          <a:noFill/>
        </p:spPr>
        <p:txBody>
          <a:bodyPr wrap="square" rtlCol="0">
            <a:spAutoFit/>
          </a:bodyPr>
          <a:lstStyle/>
          <a:p>
            <a:r>
              <a:rPr lang="en-CN" dirty="0">
                <a:solidFill>
                  <a:srgbClr val="00549F"/>
                </a:solidFill>
                <a:latin typeface="DengXian" panose="02010600030101010101" pitchFamily="2" charset="-122"/>
                <a:ea typeface="DengXian" panose="02010600030101010101" pitchFamily="2" charset="-122"/>
              </a:rPr>
              <a:t>大一</a:t>
            </a:r>
          </a:p>
        </p:txBody>
      </p:sp>
      <p:sp>
        <p:nvSpPr>
          <p:cNvPr id="4" name="TextBox 3">
            <a:extLst>
              <a:ext uri="{FF2B5EF4-FFF2-40B4-BE49-F238E27FC236}">
                <a16:creationId xmlns:a16="http://schemas.microsoft.com/office/drawing/2014/main" id="{2552645E-4A12-E10C-352F-9F8B6956B413}"/>
              </a:ext>
            </a:extLst>
          </p:cNvPr>
          <p:cNvSpPr txBox="1"/>
          <p:nvPr/>
        </p:nvSpPr>
        <p:spPr>
          <a:xfrm>
            <a:off x="3419771" y="2220764"/>
            <a:ext cx="736979" cy="369332"/>
          </a:xfrm>
          <a:prstGeom prst="rect">
            <a:avLst/>
          </a:prstGeom>
          <a:noFill/>
        </p:spPr>
        <p:txBody>
          <a:bodyPr wrap="square" rtlCol="0">
            <a:spAutoFit/>
          </a:bodyPr>
          <a:lstStyle/>
          <a:p>
            <a:r>
              <a:rPr lang="en-CN" dirty="0">
                <a:solidFill>
                  <a:srgbClr val="00549F"/>
                </a:solidFill>
                <a:latin typeface="DengXian" panose="02010600030101010101" pitchFamily="2" charset="-122"/>
                <a:ea typeface="DengXian" panose="02010600030101010101" pitchFamily="2" charset="-122"/>
              </a:rPr>
              <a:t>大二</a:t>
            </a:r>
          </a:p>
        </p:txBody>
      </p:sp>
      <p:sp>
        <p:nvSpPr>
          <p:cNvPr id="5" name="TextBox 4">
            <a:extLst>
              <a:ext uri="{FF2B5EF4-FFF2-40B4-BE49-F238E27FC236}">
                <a16:creationId xmlns:a16="http://schemas.microsoft.com/office/drawing/2014/main" id="{F7DCC134-4A2B-DBA3-EDD6-A655616969DA}"/>
              </a:ext>
            </a:extLst>
          </p:cNvPr>
          <p:cNvSpPr txBox="1"/>
          <p:nvPr/>
        </p:nvSpPr>
        <p:spPr>
          <a:xfrm>
            <a:off x="5844524" y="2242153"/>
            <a:ext cx="736979" cy="369332"/>
          </a:xfrm>
          <a:prstGeom prst="rect">
            <a:avLst/>
          </a:prstGeom>
          <a:noFill/>
        </p:spPr>
        <p:txBody>
          <a:bodyPr wrap="square" rtlCol="0">
            <a:spAutoFit/>
          </a:bodyPr>
          <a:lstStyle/>
          <a:p>
            <a:r>
              <a:rPr lang="en-CN" dirty="0">
                <a:solidFill>
                  <a:srgbClr val="00549F"/>
                </a:solidFill>
                <a:latin typeface="DengXian" panose="02010600030101010101" pitchFamily="2" charset="-122"/>
                <a:ea typeface="DengXian" panose="02010600030101010101" pitchFamily="2" charset="-122"/>
              </a:rPr>
              <a:t>大三</a:t>
            </a:r>
          </a:p>
        </p:txBody>
      </p:sp>
      <p:sp>
        <p:nvSpPr>
          <p:cNvPr id="7" name="TextBox 6">
            <a:extLst>
              <a:ext uri="{FF2B5EF4-FFF2-40B4-BE49-F238E27FC236}">
                <a16:creationId xmlns:a16="http://schemas.microsoft.com/office/drawing/2014/main" id="{E63FDA7A-A589-146F-96A0-4FA89FDD523F}"/>
              </a:ext>
            </a:extLst>
          </p:cNvPr>
          <p:cNvSpPr txBox="1"/>
          <p:nvPr/>
        </p:nvSpPr>
        <p:spPr>
          <a:xfrm>
            <a:off x="8269277" y="2254359"/>
            <a:ext cx="736979" cy="369332"/>
          </a:xfrm>
          <a:prstGeom prst="rect">
            <a:avLst/>
          </a:prstGeom>
          <a:noFill/>
        </p:spPr>
        <p:txBody>
          <a:bodyPr wrap="square" rtlCol="0">
            <a:spAutoFit/>
          </a:bodyPr>
          <a:lstStyle/>
          <a:p>
            <a:r>
              <a:rPr lang="en-CN" dirty="0">
                <a:solidFill>
                  <a:srgbClr val="00549F"/>
                </a:solidFill>
                <a:latin typeface="DengXian" panose="02010600030101010101" pitchFamily="2" charset="-122"/>
                <a:ea typeface="DengXian" panose="02010600030101010101" pitchFamily="2" charset="-122"/>
              </a:rPr>
              <a:t>大四</a:t>
            </a:r>
          </a:p>
        </p:txBody>
      </p:sp>
      <p:cxnSp>
        <p:nvCxnSpPr>
          <p:cNvPr id="8" name="Straight Connector 7">
            <a:extLst>
              <a:ext uri="{FF2B5EF4-FFF2-40B4-BE49-F238E27FC236}">
                <a16:creationId xmlns:a16="http://schemas.microsoft.com/office/drawing/2014/main" id="{52DD4987-77CB-53E1-52A0-5C084E61F417}"/>
              </a:ext>
            </a:extLst>
          </p:cNvPr>
          <p:cNvCxnSpPr/>
          <p:nvPr/>
        </p:nvCxnSpPr>
        <p:spPr>
          <a:xfrm>
            <a:off x="1731997" y="2426819"/>
            <a:ext cx="1580868" cy="12206"/>
          </a:xfrm>
          <a:prstGeom prst="line">
            <a:avLst/>
          </a:prstGeom>
          <a:ln>
            <a:solidFill>
              <a:schemeClr val="accent1"/>
            </a:solidFill>
          </a:ln>
        </p:spPr>
        <p:style>
          <a:lnRef idx="2">
            <a:schemeClr val="accent1"/>
          </a:lnRef>
          <a:fillRef idx="0">
            <a:schemeClr val="accent1"/>
          </a:fillRef>
          <a:effectRef idx="1">
            <a:schemeClr val="accent1"/>
          </a:effectRef>
          <a:fontRef idx="minor">
            <a:schemeClr val="tx1"/>
          </a:fontRef>
        </p:style>
      </p:cxnSp>
      <p:cxnSp>
        <p:nvCxnSpPr>
          <p:cNvPr id="9" name="Straight Connector 8">
            <a:extLst>
              <a:ext uri="{FF2B5EF4-FFF2-40B4-BE49-F238E27FC236}">
                <a16:creationId xmlns:a16="http://schemas.microsoft.com/office/drawing/2014/main" id="{20F0888C-00E8-3D6F-FE9B-064ED443DB95}"/>
              </a:ext>
            </a:extLst>
          </p:cNvPr>
          <p:cNvCxnSpPr/>
          <p:nvPr/>
        </p:nvCxnSpPr>
        <p:spPr>
          <a:xfrm>
            <a:off x="4156750" y="2430451"/>
            <a:ext cx="1580868" cy="12206"/>
          </a:xfrm>
          <a:prstGeom prst="line">
            <a:avLst/>
          </a:prstGeom>
          <a:ln>
            <a:solidFill>
              <a:schemeClr val="accent1"/>
            </a:solidFill>
          </a:ln>
        </p:spPr>
        <p:style>
          <a:lnRef idx="2">
            <a:schemeClr val="accent1"/>
          </a:lnRef>
          <a:fillRef idx="0">
            <a:schemeClr val="accent1"/>
          </a:fillRef>
          <a:effectRef idx="1">
            <a:schemeClr val="accent1"/>
          </a:effectRef>
          <a:fontRef idx="minor">
            <a:schemeClr val="tx1"/>
          </a:fontRef>
        </p:style>
      </p:cxnSp>
      <p:cxnSp>
        <p:nvCxnSpPr>
          <p:cNvPr id="10" name="Straight Connector 9">
            <a:extLst>
              <a:ext uri="{FF2B5EF4-FFF2-40B4-BE49-F238E27FC236}">
                <a16:creationId xmlns:a16="http://schemas.microsoft.com/office/drawing/2014/main" id="{DE98A68B-2750-D5BA-2532-B8B91560C64E}"/>
              </a:ext>
            </a:extLst>
          </p:cNvPr>
          <p:cNvCxnSpPr/>
          <p:nvPr/>
        </p:nvCxnSpPr>
        <p:spPr>
          <a:xfrm>
            <a:off x="6581503" y="2438744"/>
            <a:ext cx="1580868" cy="12206"/>
          </a:xfrm>
          <a:prstGeom prst="line">
            <a:avLst/>
          </a:prstGeom>
          <a:ln>
            <a:solidFill>
              <a:schemeClr val="accent1"/>
            </a:solidFill>
          </a:ln>
        </p:spPr>
        <p:style>
          <a:lnRef idx="2">
            <a:schemeClr val="accent1"/>
          </a:lnRef>
          <a:fillRef idx="0">
            <a:schemeClr val="accent1"/>
          </a:fillRef>
          <a:effectRef idx="1">
            <a:schemeClr val="accent1"/>
          </a:effectRef>
          <a:fontRef idx="minor">
            <a:schemeClr val="tx1"/>
          </a:fontRef>
        </p:style>
      </p:cxnSp>
      <p:sp>
        <p:nvSpPr>
          <p:cNvPr id="2" name="TextBox 1">
            <a:extLst>
              <a:ext uri="{FF2B5EF4-FFF2-40B4-BE49-F238E27FC236}">
                <a16:creationId xmlns:a16="http://schemas.microsoft.com/office/drawing/2014/main" id="{101CBE39-4C9D-FE5A-9F7E-FC2C3CC31C5F}"/>
              </a:ext>
            </a:extLst>
          </p:cNvPr>
          <p:cNvSpPr txBox="1"/>
          <p:nvPr/>
        </p:nvSpPr>
        <p:spPr>
          <a:xfrm>
            <a:off x="1797230" y="5369351"/>
            <a:ext cx="6299907" cy="338554"/>
          </a:xfrm>
          <a:prstGeom prst="rect">
            <a:avLst/>
          </a:prstGeom>
          <a:noFill/>
        </p:spPr>
        <p:txBody>
          <a:bodyPr wrap="square" rtlCol="0">
            <a:spAutoFit/>
          </a:bodyPr>
          <a:lstStyle/>
          <a:p>
            <a:pPr>
              <a:spcAft>
                <a:spcPts val="600"/>
              </a:spcAft>
            </a:pPr>
            <a:r>
              <a:rPr lang="en-US" altLang="zh-CN" sz="1600" dirty="0">
                <a:latin typeface="Microsoft YaHei Light" panose="020B0502040204020203" pitchFamily="34" charset="-122"/>
                <a:ea typeface="Microsoft YaHei Light" panose="020B0502040204020203" pitchFamily="34" charset="-122"/>
              </a:rPr>
              <a:t>GEC</a:t>
            </a:r>
            <a:r>
              <a:rPr lang="zh-CN" altLang="en-US" sz="1600" dirty="0">
                <a:latin typeface="Microsoft YaHei Light" panose="020B0502040204020203" pitchFamily="34" charset="-122"/>
                <a:ea typeface="Microsoft YaHei Light" panose="020B0502040204020203" pitchFamily="34" charset="-122"/>
              </a:rPr>
              <a:t> </a:t>
            </a:r>
            <a:r>
              <a:rPr lang="en-US" altLang="zh-CN" sz="1600" dirty="0">
                <a:latin typeface="Microsoft YaHei Light" panose="020B0502040204020203" pitchFamily="34" charset="-122"/>
                <a:ea typeface="Microsoft YaHei Light" panose="020B0502040204020203" pitchFamily="34" charset="-122"/>
              </a:rPr>
              <a:t>4+2</a:t>
            </a:r>
            <a:r>
              <a:rPr lang="zh-CN" altLang="en-US" sz="1600" dirty="0">
                <a:latin typeface="Microsoft YaHei Light" panose="020B0502040204020203" pitchFamily="34" charset="-122"/>
                <a:ea typeface="Microsoft YaHei Light" panose="020B0502040204020203" pitchFamily="34" charset="-122"/>
              </a:rPr>
              <a:t>项目费用：</a:t>
            </a:r>
            <a:r>
              <a:rPr lang="en-US" altLang="zh-CN" sz="1600" dirty="0">
                <a:latin typeface="Microsoft YaHei Light" panose="020B0502040204020203" pitchFamily="34" charset="-122"/>
                <a:ea typeface="Microsoft YaHei Light" panose="020B0502040204020203" pitchFamily="34" charset="-122"/>
              </a:rPr>
              <a:t>9500</a:t>
            </a:r>
            <a:r>
              <a:rPr lang="zh-CN" altLang="en-US" sz="1600" dirty="0">
                <a:latin typeface="Microsoft YaHei Light" panose="020B0502040204020203" pitchFamily="34" charset="-122"/>
                <a:ea typeface="Microsoft YaHei Light" panose="020B0502040204020203" pitchFamily="34" charset="-122"/>
              </a:rPr>
              <a:t>欧元</a:t>
            </a:r>
            <a:endParaRPr lang="en-CN" sz="1600" dirty="0">
              <a:latin typeface="Microsoft YaHei Light" panose="020B0502040204020203" pitchFamily="34" charset="-122"/>
              <a:ea typeface="Microsoft YaHei Light" panose="020B0502040204020203" pitchFamily="34" charset="-122"/>
            </a:endParaRPr>
          </a:p>
        </p:txBody>
      </p:sp>
      <p:pic>
        <p:nvPicPr>
          <p:cNvPr id="15" name="Picture 14">
            <a:extLst>
              <a:ext uri="{FF2B5EF4-FFF2-40B4-BE49-F238E27FC236}">
                <a16:creationId xmlns:a16="http://schemas.microsoft.com/office/drawing/2014/main" id="{8FD0D003-9094-F24F-2F3F-9104654B5594}"/>
              </a:ext>
            </a:extLst>
          </p:cNvPr>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951802" y="5233469"/>
            <a:ext cx="610318" cy="610318"/>
          </a:xfrm>
          <a:prstGeom prst="rect">
            <a:avLst/>
          </a:prstGeom>
        </p:spPr>
      </p:pic>
    </p:spTree>
    <p:extLst>
      <p:ext uri="{BB962C8B-B14F-4D97-AF65-F5344CB8AC3E}">
        <p14:creationId xmlns:p14="http://schemas.microsoft.com/office/powerpoint/2010/main" val="29082581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el 1"/>
          <p:cNvSpPr>
            <a:spLocks/>
          </p:cNvSpPr>
          <p:nvPr/>
        </p:nvSpPr>
        <p:spPr bwMode="auto">
          <a:xfrm>
            <a:off x="358809" y="375737"/>
            <a:ext cx="11799771" cy="42473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a:spAutoFit/>
          </a:bodyPr>
          <a:lstStyle/>
          <a:p>
            <a:pPr eaLnBrk="1" hangingPunct="1">
              <a:lnSpc>
                <a:spcPct val="90000"/>
              </a:lnSpc>
            </a:pPr>
            <a:r>
              <a:rPr kumimoji="1" lang="zh-CN" altLang="en-US" sz="2400" b="1" dirty="0">
                <a:solidFill>
                  <a:schemeClr val="tx2"/>
                </a:solidFill>
                <a:latin typeface="Microsoft YaHei" panose="020B0503020204020204" pitchFamily="34" charset="-122"/>
                <a:ea typeface="Microsoft YaHei" panose="020B0503020204020204" pitchFamily="34" charset="-122"/>
                <a:cs typeface="Arial" panose="020B0604020202020204" pitchFamily="34" charset="0"/>
              </a:rPr>
              <a:t>亚琛工大重要基础课</a:t>
            </a:r>
            <a:endParaRPr kumimoji="1" lang="zh-CN" altLang="en-US" sz="2400" b="1" dirty="0">
              <a:latin typeface="Microsoft YaHei" panose="020B0503020204020204" pitchFamily="34" charset="-122"/>
              <a:ea typeface="Microsoft YaHei" panose="020B0503020204020204" pitchFamily="34" charset="-122"/>
              <a:cs typeface="楷体"/>
            </a:endParaRPr>
          </a:p>
        </p:txBody>
      </p:sp>
      <p:sp>
        <p:nvSpPr>
          <p:cNvPr id="2" name="文本框 1">
            <a:extLst>
              <a:ext uri="{FF2B5EF4-FFF2-40B4-BE49-F238E27FC236}">
                <a16:creationId xmlns:a16="http://schemas.microsoft.com/office/drawing/2014/main" id="{3E8D33CC-B67B-5304-A870-ED00B83F99A3}"/>
              </a:ext>
            </a:extLst>
          </p:cNvPr>
          <p:cNvSpPr txBox="1"/>
          <p:nvPr/>
        </p:nvSpPr>
        <p:spPr>
          <a:xfrm>
            <a:off x="358809" y="1034496"/>
            <a:ext cx="4511456" cy="2050946"/>
          </a:xfrm>
          <a:prstGeom prst="rect">
            <a:avLst/>
          </a:prstGeom>
          <a:noFill/>
        </p:spPr>
        <p:txBody>
          <a:bodyPr wrap="square" rtlCol="0">
            <a:spAutoFit/>
          </a:bodyPr>
          <a:lstStyle/>
          <a:p>
            <a:pPr>
              <a:lnSpc>
                <a:spcPct val="150000"/>
              </a:lnSpc>
              <a:spcAft>
                <a:spcPts val="600"/>
              </a:spcAft>
            </a:pPr>
            <a:r>
              <a:rPr lang="zh-CN" altLang="en-US" sz="1600" dirty="0">
                <a:latin typeface="Microsoft YaHei Light" panose="020B0502040204020203" pitchFamily="34" charset="-122"/>
                <a:ea typeface="Microsoft YaHei Light" panose="020B0502040204020203" pitchFamily="34" charset="-122"/>
                <a:cs typeface="楷体"/>
              </a:rPr>
              <a:t>学生根据本科专业及硕士专业志愿，修读</a:t>
            </a:r>
            <a:r>
              <a:rPr lang="en-US" altLang="zh-CN" sz="1600" dirty="0">
                <a:latin typeface="Microsoft YaHei Light" panose="020B0502040204020203" pitchFamily="34" charset="-122"/>
                <a:ea typeface="Microsoft YaHei Light" panose="020B0502040204020203" pitchFamily="34" charset="-122"/>
                <a:cs typeface="楷体"/>
              </a:rPr>
              <a:t>5</a:t>
            </a:r>
            <a:r>
              <a:rPr lang="zh-CN" altLang="en-US" sz="1600" dirty="0">
                <a:latin typeface="Microsoft YaHei Light" panose="020B0502040204020203" pitchFamily="34" charset="-122"/>
                <a:ea typeface="Microsoft YaHei Light" panose="020B0502040204020203" pitchFamily="34" charset="-122"/>
                <a:cs typeface="楷体"/>
              </a:rPr>
              <a:t>门课程，对应约</a:t>
            </a:r>
            <a:r>
              <a:rPr lang="en-US" altLang="zh-CN" sz="1600" dirty="0">
                <a:latin typeface="Microsoft YaHei Light" panose="020B0502040204020203" pitchFamily="34" charset="-122"/>
                <a:ea typeface="Microsoft YaHei Light" panose="020B0502040204020203" pitchFamily="34" charset="-122"/>
                <a:cs typeface="楷体"/>
              </a:rPr>
              <a:t>30</a:t>
            </a:r>
            <a:r>
              <a:rPr lang="zh-CN" altLang="en-US" sz="1600" dirty="0">
                <a:latin typeface="Microsoft YaHei Light" panose="020B0502040204020203" pitchFamily="34" charset="-122"/>
                <a:ea typeface="Microsoft YaHei Light" panose="020B0502040204020203" pitchFamily="34" charset="-122"/>
                <a:cs typeface="楷体"/>
              </a:rPr>
              <a:t>个学分（</a:t>
            </a:r>
            <a:r>
              <a:rPr lang="en-US" altLang="zh-CN" sz="1600" dirty="0">
                <a:latin typeface="Microsoft YaHei Light" panose="020B0502040204020203" pitchFamily="34" charset="-122"/>
                <a:ea typeface="Microsoft YaHei Light" panose="020B0502040204020203" pitchFamily="34" charset="-122"/>
                <a:cs typeface="楷体"/>
              </a:rPr>
              <a:t>ECTS</a:t>
            </a:r>
            <a:r>
              <a:rPr lang="zh-CN" altLang="en-US" sz="1600" dirty="0">
                <a:latin typeface="Microsoft YaHei Light" panose="020B0502040204020203" pitchFamily="34" charset="-122"/>
                <a:ea typeface="Microsoft YaHei Light" panose="020B0502040204020203" pitchFamily="34" charset="-122"/>
                <a:cs typeface="楷体"/>
              </a:rPr>
              <a:t>）；</a:t>
            </a:r>
            <a:endParaRPr lang="en-US" altLang="zh-CN" sz="1600" dirty="0">
              <a:latin typeface="Microsoft YaHei Light" panose="020B0502040204020203" pitchFamily="34" charset="-122"/>
              <a:ea typeface="Microsoft YaHei Light" panose="020B0502040204020203" pitchFamily="34" charset="-122"/>
              <a:cs typeface="楷体"/>
            </a:endParaRPr>
          </a:p>
          <a:p>
            <a:pPr>
              <a:lnSpc>
                <a:spcPct val="150000"/>
              </a:lnSpc>
              <a:spcAft>
                <a:spcPts val="600"/>
              </a:spcAft>
            </a:pPr>
            <a:r>
              <a:rPr lang="zh-CN" altLang="en-US" sz="1600" dirty="0">
                <a:latin typeface="Microsoft YaHei Light" panose="020B0502040204020203" pitchFamily="34" charset="-122"/>
                <a:ea typeface="Microsoft YaHei Light" panose="020B0502040204020203" pitchFamily="34" charset="-122"/>
                <a:cs typeface="楷体"/>
              </a:rPr>
              <a:t>申请者资质审核将结合申请者本科就读专业和硕士专业志愿，确定学生需要修读的课程；</a:t>
            </a:r>
            <a:endParaRPr lang="en-US" altLang="zh-CN" sz="1600" dirty="0">
              <a:latin typeface="Microsoft YaHei Light" panose="020B0502040204020203" pitchFamily="34" charset="-122"/>
              <a:ea typeface="Microsoft YaHei Light" panose="020B0502040204020203" pitchFamily="34" charset="-122"/>
              <a:cs typeface="楷体"/>
            </a:endParaRPr>
          </a:p>
          <a:p>
            <a:pPr>
              <a:lnSpc>
                <a:spcPct val="150000"/>
              </a:lnSpc>
              <a:spcAft>
                <a:spcPts val="600"/>
              </a:spcAft>
            </a:pPr>
            <a:r>
              <a:rPr lang="zh-CN" altLang="en-US" sz="1600" dirty="0">
                <a:latin typeface="Microsoft YaHei Light" panose="020B0502040204020203" pitchFamily="34" charset="-122"/>
                <a:ea typeface="Microsoft YaHei Light" panose="020B0502040204020203" pitchFamily="34" charset="-122"/>
                <a:cs typeface="楷体"/>
              </a:rPr>
              <a:t>录取进入项目后将提供选课指导。</a:t>
            </a:r>
            <a:endParaRPr lang="en-US" altLang="zh-CN" sz="1600" dirty="0">
              <a:latin typeface="Microsoft YaHei Light" panose="020B0502040204020203" pitchFamily="34" charset="-122"/>
              <a:ea typeface="Microsoft YaHei Light" panose="020B0502040204020203" pitchFamily="34" charset="-122"/>
              <a:cs typeface="楷体"/>
            </a:endParaRPr>
          </a:p>
        </p:txBody>
      </p:sp>
      <p:graphicFrame>
        <p:nvGraphicFramePr>
          <p:cNvPr id="4" name="Table 3">
            <a:extLst>
              <a:ext uri="{FF2B5EF4-FFF2-40B4-BE49-F238E27FC236}">
                <a16:creationId xmlns:a16="http://schemas.microsoft.com/office/drawing/2014/main" id="{36A6B41B-A473-E952-624E-4014B76C9793}"/>
              </a:ext>
            </a:extLst>
          </p:cNvPr>
          <p:cNvGraphicFramePr>
            <a:graphicFrameLocks noGrp="1"/>
          </p:cNvGraphicFramePr>
          <p:nvPr/>
        </p:nvGraphicFramePr>
        <p:xfrm>
          <a:off x="5388430" y="909000"/>
          <a:ext cx="6462626" cy="5016338"/>
        </p:xfrm>
        <a:graphic>
          <a:graphicData uri="http://schemas.openxmlformats.org/drawingml/2006/table">
            <a:tbl>
              <a:tblPr firstRow="1" firstCol="1" bandRow="1">
                <a:tableStyleId>{5C22544A-7EE6-4342-B048-85BDC9FD1C3A}</a:tableStyleId>
              </a:tblPr>
              <a:tblGrid>
                <a:gridCol w="2329506">
                  <a:extLst>
                    <a:ext uri="{9D8B030D-6E8A-4147-A177-3AD203B41FA5}">
                      <a16:colId xmlns:a16="http://schemas.microsoft.com/office/drawing/2014/main" val="2698494215"/>
                    </a:ext>
                  </a:extLst>
                </a:gridCol>
                <a:gridCol w="897174">
                  <a:extLst>
                    <a:ext uri="{9D8B030D-6E8A-4147-A177-3AD203B41FA5}">
                      <a16:colId xmlns:a16="http://schemas.microsoft.com/office/drawing/2014/main" val="2644819825"/>
                    </a:ext>
                  </a:extLst>
                </a:gridCol>
                <a:gridCol w="3235946">
                  <a:extLst>
                    <a:ext uri="{9D8B030D-6E8A-4147-A177-3AD203B41FA5}">
                      <a16:colId xmlns:a16="http://schemas.microsoft.com/office/drawing/2014/main" val="2799305020"/>
                    </a:ext>
                  </a:extLst>
                </a:gridCol>
              </a:tblGrid>
              <a:tr h="301558">
                <a:tc>
                  <a:txBody>
                    <a:bodyPr/>
                    <a:lstStyle/>
                    <a:p>
                      <a:pPr>
                        <a:lnSpc>
                          <a:spcPts val="2800"/>
                        </a:lnSpc>
                        <a:spcAft>
                          <a:spcPts val="600"/>
                        </a:spcAft>
                      </a:pPr>
                      <a:r>
                        <a:rPr lang="zh-CN" sz="1400" b="1" i="0" dirty="0">
                          <a:solidFill>
                            <a:schemeClr val="bg1"/>
                          </a:solidFill>
                          <a:effectLst/>
                          <a:latin typeface="Microsoft YaHei" panose="020B0503020204020204" pitchFamily="34" charset="-122"/>
                          <a:ea typeface="Microsoft YaHei" panose="020B0503020204020204" pitchFamily="34" charset="-122"/>
                        </a:rPr>
                        <a:t>课程</a:t>
                      </a:r>
                      <a:endParaRPr lang="en-CN" sz="1400" b="1" i="0" dirty="0">
                        <a:solidFill>
                          <a:schemeClr val="bg1"/>
                        </a:solidFill>
                        <a:effectLst/>
                        <a:latin typeface="Microsoft YaHei" panose="020B0503020204020204" pitchFamily="34" charset="-122"/>
                        <a:ea typeface="Microsoft YaHei" panose="020B0503020204020204" pitchFamily="34" charset="-122"/>
                        <a:cs typeface="Times New Roman" panose="02020603050405020304" pitchFamily="18" charset="0"/>
                      </a:endParaRPr>
                    </a:p>
                  </a:txBody>
                  <a:tcPr marL="233142" marR="53142"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549F"/>
                    </a:solidFill>
                  </a:tcPr>
                </a:tc>
                <a:tc>
                  <a:txBody>
                    <a:bodyPr/>
                    <a:lstStyle/>
                    <a:p>
                      <a:pPr algn="ctr">
                        <a:lnSpc>
                          <a:spcPts val="2800"/>
                        </a:lnSpc>
                        <a:spcAft>
                          <a:spcPts val="600"/>
                        </a:spcAft>
                      </a:pPr>
                      <a:r>
                        <a:rPr lang="zh-CN" sz="1400" b="1" i="0" dirty="0">
                          <a:solidFill>
                            <a:schemeClr val="bg1"/>
                          </a:solidFill>
                          <a:effectLst/>
                          <a:latin typeface="Microsoft YaHei" panose="020B0503020204020204" pitchFamily="34" charset="-122"/>
                          <a:ea typeface="Microsoft YaHei" panose="020B0503020204020204" pitchFamily="34" charset="-122"/>
                        </a:rPr>
                        <a:t>学分</a:t>
                      </a:r>
                      <a:endParaRPr lang="en-CN" sz="1400" b="1" i="0" dirty="0">
                        <a:solidFill>
                          <a:schemeClr val="bg1"/>
                        </a:solidFill>
                        <a:effectLst/>
                        <a:latin typeface="Microsoft YaHei" panose="020B0503020204020204" pitchFamily="34" charset="-122"/>
                        <a:ea typeface="Microsoft YaHei" panose="020B0503020204020204" pitchFamily="34" charset="-122"/>
                        <a:cs typeface="Times New Roman" panose="02020603050405020304" pitchFamily="18" charset="0"/>
                      </a:endParaRPr>
                    </a:p>
                  </a:txBody>
                  <a:tcPr marL="53142" marR="53142"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549F"/>
                    </a:solidFill>
                  </a:tcPr>
                </a:tc>
                <a:tc>
                  <a:txBody>
                    <a:bodyPr/>
                    <a:lstStyle/>
                    <a:p>
                      <a:pPr>
                        <a:lnSpc>
                          <a:spcPts val="2800"/>
                        </a:lnSpc>
                        <a:spcAft>
                          <a:spcPts val="600"/>
                        </a:spcAft>
                      </a:pPr>
                      <a:r>
                        <a:rPr lang="zh-CN" altLang="en-US" sz="1400" b="1" i="0" dirty="0">
                          <a:solidFill>
                            <a:schemeClr val="bg1"/>
                          </a:solidFill>
                          <a:effectLst/>
                          <a:latin typeface="Microsoft YaHei" panose="020B0503020204020204" pitchFamily="34" charset="-122"/>
                          <a:ea typeface="Microsoft YaHei" panose="020B0503020204020204" pitchFamily="34" charset="-122"/>
                        </a:rPr>
                        <a:t>执教</a:t>
                      </a:r>
                      <a:r>
                        <a:rPr lang="zh-CN" sz="1400" b="1" i="0" dirty="0">
                          <a:solidFill>
                            <a:schemeClr val="bg1"/>
                          </a:solidFill>
                          <a:effectLst/>
                          <a:latin typeface="Microsoft YaHei" panose="020B0503020204020204" pitchFamily="34" charset="-122"/>
                          <a:ea typeface="Microsoft YaHei" panose="020B0503020204020204" pitchFamily="34" charset="-122"/>
                        </a:rPr>
                        <a:t>单位</a:t>
                      </a:r>
                      <a:endParaRPr lang="en-CN" sz="1400" b="1" i="0" dirty="0">
                        <a:solidFill>
                          <a:schemeClr val="bg1"/>
                        </a:solidFill>
                        <a:effectLst/>
                        <a:latin typeface="Microsoft YaHei" panose="020B0503020204020204" pitchFamily="34" charset="-122"/>
                        <a:ea typeface="Microsoft YaHei" panose="020B0503020204020204" pitchFamily="34" charset="-122"/>
                        <a:cs typeface="Times New Roman" panose="02020603050405020304" pitchFamily="18" charset="0"/>
                      </a:endParaRPr>
                    </a:p>
                  </a:txBody>
                  <a:tcPr marL="233142" marR="53142"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549F"/>
                    </a:solidFill>
                  </a:tcPr>
                </a:tc>
                <a:extLst>
                  <a:ext uri="{0D108BD9-81ED-4DB2-BD59-A6C34878D82A}">
                    <a16:rowId xmlns:a16="http://schemas.microsoft.com/office/drawing/2014/main" val="2309507641"/>
                  </a:ext>
                </a:extLst>
              </a:tr>
              <a:tr h="328728">
                <a:tc>
                  <a:txBody>
                    <a:bodyPr/>
                    <a:lstStyle/>
                    <a:p>
                      <a:pPr algn="l">
                        <a:lnSpc>
                          <a:spcPct val="100000"/>
                        </a:lnSpc>
                        <a:spcAft>
                          <a:spcPts val="0"/>
                        </a:spcAft>
                      </a:pPr>
                      <a:r>
                        <a:rPr lang="zh-CN" sz="1200" b="0" i="0" dirty="0">
                          <a:solidFill>
                            <a:schemeClr val="tx1"/>
                          </a:solidFill>
                          <a:effectLst/>
                          <a:latin typeface="Microsoft YaHei Light" panose="020B0502040204020203" pitchFamily="34" charset="-122"/>
                          <a:ea typeface="Microsoft YaHei Light" panose="020B0502040204020203" pitchFamily="34" charset="-122"/>
                        </a:rPr>
                        <a:t>高等数学</a:t>
                      </a:r>
                      <a:r>
                        <a:rPr lang="en-US" sz="1200" b="0" i="0" dirty="0">
                          <a:solidFill>
                            <a:schemeClr val="tx1"/>
                          </a:solidFill>
                          <a:effectLst/>
                          <a:latin typeface="Microsoft YaHei Light" panose="020B0502040204020203" pitchFamily="34" charset="-122"/>
                          <a:ea typeface="Microsoft YaHei Light" panose="020B0502040204020203" pitchFamily="34" charset="-122"/>
                        </a:rPr>
                        <a:t>III</a:t>
                      </a:r>
                      <a:endParaRPr lang="en-CN" sz="1200" b="0" i="0" dirty="0">
                        <a:solidFill>
                          <a:schemeClr val="tx1"/>
                        </a:solidFill>
                        <a:effectLst/>
                        <a:latin typeface="Microsoft YaHei Light" panose="020B0502040204020203" pitchFamily="34" charset="-122"/>
                        <a:ea typeface="Microsoft YaHei Light" panose="020B0502040204020203" pitchFamily="34" charset="-122"/>
                        <a:cs typeface="Times New Roman" panose="02020603050405020304" pitchFamily="18" charset="0"/>
                      </a:endParaRPr>
                    </a:p>
                  </a:txBody>
                  <a:tcPr marL="233142"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lnSpc>
                          <a:spcPct val="100000"/>
                        </a:lnSpc>
                        <a:spcAft>
                          <a:spcPts val="0"/>
                        </a:spcAft>
                      </a:pPr>
                      <a:r>
                        <a:rPr lang="en-US" sz="1200" b="0" i="0" dirty="0">
                          <a:solidFill>
                            <a:schemeClr val="tx1"/>
                          </a:solidFill>
                          <a:effectLst/>
                          <a:latin typeface="Microsoft YaHei Light" panose="020B0502040204020203" pitchFamily="34" charset="-122"/>
                          <a:ea typeface="Microsoft YaHei Light" panose="020B0502040204020203" pitchFamily="34" charset="-122"/>
                        </a:rPr>
                        <a:t>7</a:t>
                      </a:r>
                      <a:endParaRPr lang="en-CN" sz="1200" b="0" i="0" dirty="0">
                        <a:solidFill>
                          <a:schemeClr val="tx1"/>
                        </a:solidFill>
                        <a:effectLst/>
                        <a:latin typeface="Microsoft YaHei Light" panose="020B0502040204020203" pitchFamily="34" charset="-122"/>
                        <a:ea typeface="Microsoft YaHei Light" panose="020B0502040204020203" pitchFamily="34" charset="-122"/>
                        <a:cs typeface="Times New Roman" panose="02020603050405020304" pitchFamily="18" charset="0"/>
                      </a:endParaRPr>
                    </a:p>
                  </a:txBody>
                  <a:tcPr marL="53142"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l">
                        <a:lnSpc>
                          <a:spcPct val="100000"/>
                        </a:lnSpc>
                        <a:spcAft>
                          <a:spcPts val="0"/>
                        </a:spcAft>
                      </a:pPr>
                      <a:r>
                        <a:rPr lang="zh-CN" sz="1200" b="0" i="0" dirty="0">
                          <a:solidFill>
                            <a:schemeClr val="tx1"/>
                          </a:solidFill>
                          <a:effectLst/>
                          <a:latin typeface="Microsoft YaHei Light" panose="020B0502040204020203" pitchFamily="34" charset="-122"/>
                          <a:ea typeface="Microsoft YaHei Light" panose="020B0502040204020203" pitchFamily="34" charset="-122"/>
                        </a:rPr>
                        <a:t>亚琛工大</a:t>
                      </a:r>
                      <a:r>
                        <a:rPr lang="zh-CN" altLang="en-US" sz="1200" b="0" i="0" dirty="0">
                          <a:solidFill>
                            <a:schemeClr val="tx1"/>
                          </a:solidFill>
                          <a:effectLst/>
                          <a:latin typeface="Microsoft YaHei Light" panose="020B0502040204020203" pitchFamily="34" charset="-122"/>
                          <a:ea typeface="Microsoft YaHei Light" panose="020B0502040204020203" pitchFamily="34" charset="-122"/>
                        </a:rPr>
                        <a:t>应用分析研究所</a:t>
                      </a:r>
                      <a:endParaRPr lang="en-CN" sz="1200" b="0" i="0" dirty="0">
                        <a:solidFill>
                          <a:schemeClr val="tx1"/>
                        </a:solidFill>
                        <a:effectLst/>
                        <a:latin typeface="Microsoft YaHei Light" panose="020B0502040204020203" pitchFamily="34" charset="-122"/>
                        <a:ea typeface="Microsoft YaHei Light" panose="020B0502040204020203" pitchFamily="34" charset="-122"/>
                        <a:cs typeface="Times New Roman" panose="02020603050405020304" pitchFamily="18" charset="0"/>
                      </a:endParaRPr>
                    </a:p>
                  </a:txBody>
                  <a:tcPr marL="233142"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249384401"/>
                  </a:ext>
                </a:extLst>
              </a:tr>
              <a:tr h="345306">
                <a:tc>
                  <a:txBody>
                    <a:bodyPr/>
                    <a:lstStyle/>
                    <a:p>
                      <a:pPr algn="l">
                        <a:lnSpc>
                          <a:spcPct val="100000"/>
                        </a:lnSpc>
                        <a:spcAft>
                          <a:spcPts val="0"/>
                        </a:spcAft>
                      </a:pPr>
                      <a:r>
                        <a:rPr lang="zh-CN" sz="1200" b="0" i="0" dirty="0">
                          <a:solidFill>
                            <a:schemeClr val="tx1"/>
                          </a:solidFill>
                          <a:effectLst/>
                          <a:latin typeface="Microsoft YaHei Light" panose="020B0502040204020203" pitchFamily="34" charset="-122"/>
                          <a:ea typeface="Microsoft YaHei Light" panose="020B0502040204020203" pitchFamily="34" charset="-122"/>
                        </a:rPr>
                        <a:t>机械设计</a:t>
                      </a:r>
                      <a:r>
                        <a:rPr lang="en-US" sz="1200" b="0" i="0" dirty="0">
                          <a:solidFill>
                            <a:schemeClr val="tx1"/>
                          </a:solidFill>
                          <a:effectLst/>
                          <a:latin typeface="Microsoft YaHei Light" panose="020B0502040204020203" pitchFamily="34" charset="-122"/>
                          <a:ea typeface="Microsoft YaHei Light" panose="020B0502040204020203" pitchFamily="34" charset="-122"/>
                        </a:rPr>
                        <a:t>II</a:t>
                      </a:r>
                      <a:endParaRPr lang="en-CN" sz="1200" b="0" i="0" dirty="0">
                        <a:solidFill>
                          <a:schemeClr val="tx1"/>
                        </a:solidFill>
                        <a:effectLst/>
                        <a:latin typeface="Microsoft YaHei Light" panose="020B0502040204020203" pitchFamily="34" charset="-122"/>
                        <a:ea typeface="Microsoft YaHei Light" panose="020B0502040204020203" pitchFamily="34" charset="-122"/>
                        <a:cs typeface="Times New Roman" panose="02020603050405020304" pitchFamily="18" charset="0"/>
                      </a:endParaRPr>
                    </a:p>
                  </a:txBody>
                  <a:tcPr marL="233142"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lnSpc>
                          <a:spcPct val="100000"/>
                        </a:lnSpc>
                        <a:spcAft>
                          <a:spcPts val="0"/>
                        </a:spcAft>
                      </a:pPr>
                      <a:r>
                        <a:rPr lang="en-US" sz="1200" b="0" i="0" dirty="0">
                          <a:solidFill>
                            <a:schemeClr val="tx1"/>
                          </a:solidFill>
                          <a:effectLst/>
                          <a:latin typeface="Microsoft YaHei Light" panose="020B0502040204020203" pitchFamily="34" charset="-122"/>
                          <a:ea typeface="Microsoft YaHei Light" panose="020B0502040204020203" pitchFamily="34" charset="-122"/>
                        </a:rPr>
                        <a:t>5.5</a:t>
                      </a:r>
                      <a:endParaRPr lang="en-CN" sz="1200" b="0" i="0" dirty="0">
                        <a:solidFill>
                          <a:schemeClr val="tx1"/>
                        </a:solidFill>
                        <a:effectLst/>
                        <a:latin typeface="Microsoft YaHei Light" panose="020B0502040204020203" pitchFamily="34" charset="-122"/>
                        <a:ea typeface="Microsoft YaHei Light" panose="020B0502040204020203" pitchFamily="34" charset="-122"/>
                        <a:cs typeface="Times New Roman" panose="02020603050405020304" pitchFamily="18" charset="0"/>
                      </a:endParaRPr>
                    </a:p>
                  </a:txBody>
                  <a:tcPr marL="53142"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l">
                        <a:lnSpc>
                          <a:spcPct val="100000"/>
                        </a:lnSpc>
                        <a:spcAft>
                          <a:spcPts val="0"/>
                        </a:spcAft>
                      </a:pPr>
                      <a:r>
                        <a:rPr lang="zh-CN" sz="1200" b="0" i="0" dirty="0">
                          <a:solidFill>
                            <a:schemeClr val="tx1"/>
                          </a:solidFill>
                          <a:effectLst/>
                          <a:latin typeface="Microsoft YaHei Light" panose="020B0502040204020203" pitchFamily="34" charset="-122"/>
                          <a:ea typeface="Microsoft YaHei Light" panose="020B0502040204020203" pitchFamily="34" charset="-122"/>
                        </a:rPr>
                        <a:t>亚琛工大机械设计与机器人研究所</a:t>
                      </a:r>
                      <a:endParaRPr lang="en-CN" sz="1200" b="0" i="0" dirty="0">
                        <a:solidFill>
                          <a:schemeClr val="tx1"/>
                        </a:solidFill>
                        <a:effectLst/>
                        <a:latin typeface="Microsoft YaHei Light" panose="020B0502040204020203" pitchFamily="34" charset="-122"/>
                        <a:ea typeface="Microsoft YaHei Light" panose="020B0502040204020203" pitchFamily="34" charset="-122"/>
                        <a:cs typeface="Times New Roman" panose="02020603050405020304" pitchFamily="18" charset="0"/>
                      </a:endParaRPr>
                    </a:p>
                  </a:txBody>
                  <a:tcPr marL="233142"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998607709"/>
                  </a:ext>
                </a:extLst>
              </a:tr>
              <a:tr h="354125">
                <a:tc>
                  <a:txBody>
                    <a:bodyPr/>
                    <a:lstStyle/>
                    <a:p>
                      <a:pPr algn="l">
                        <a:lnSpc>
                          <a:spcPct val="100000"/>
                        </a:lnSpc>
                        <a:spcAft>
                          <a:spcPts val="0"/>
                        </a:spcAft>
                      </a:pPr>
                      <a:r>
                        <a:rPr lang="zh-CN" sz="1200" b="0" i="0" dirty="0">
                          <a:solidFill>
                            <a:schemeClr val="tx1"/>
                          </a:solidFill>
                          <a:effectLst/>
                          <a:latin typeface="Microsoft YaHei Light" panose="020B0502040204020203" pitchFamily="34" charset="-122"/>
                          <a:ea typeface="Microsoft YaHei Light" panose="020B0502040204020203" pitchFamily="34" charset="-122"/>
                        </a:rPr>
                        <a:t>工程力学</a:t>
                      </a:r>
                      <a:r>
                        <a:rPr lang="en-US" sz="1200" b="0" i="0" dirty="0">
                          <a:solidFill>
                            <a:schemeClr val="tx1"/>
                          </a:solidFill>
                          <a:effectLst/>
                          <a:latin typeface="Microsoft YaHei Light" panose="020B0502040204020203" pitchFamily="34" charset="-122"/>
                          <a:ea typeface="Microsoft YaHei Light" panose="020B0502040204020203" pitchFamily="34" charset="-122"/>
                        </a:rPr>
                        <a:t>III</a:t>
                      </a:r>
                      <a:endParaRPr lang="en-CN" sz="1200" b="0" i="0" dirty="0">
                        <a:solidFill>
                          <a:schemeClr val="tx1"/>
                        </a:solidFill>
                        <a:effectLst/>
                        <a:latin typeface="Microsoft YaHei Light" panose="020B0502040204020203" pitchFamily="34" charset="-122"/>
                        <a:ea typeface="Microsoft YaHei Light" panose="020B0502040204020203" pitchFamily="34" charset="-122"/>
                        <a:cs typeface="Times New Roman" panose="02020603050405020304" pitchFamily="18" charset="0"/>
                      </a:endParaRPr>
                    </a:p>
                  </a:txBody>
                  <a:tcPr marL="233142"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lnSpc>
                          <a:spcPct val="100000"/>
                        </a:lnSpc>
                        <a:spcAft>
                          <a:spcPts val="0"/>
                        </a:spcAft>
                      </a:pPr>
                      <a:r>
                        <a:rPr lang="en-US" sz="1200" b="0" i="0" dirty="0">
                          <a:solidFill>
                            <a:schemeClr val="tx1"/>
                          </a:solidFill>
                          <a:effectLst/>
                          <a:latin typeface="Microsoft YaHei Light" panose="020B0502040204020203" pitchFamily="34" charset="-122"/>
                          <a:ea typeface="Microsoft YaHei Light" panose="020B0502040204020203" pitchFamily="34" charset="-122"/>
                        </a:rPr>
                        <a:t>8</a:t>
                      </a:r>
                      <a:endParaRPr lang="en-CN" sz="1200" b="0" i="0" dirty="0">
                        <a:solidFill>
                          <a:schemeClr val="tx1"/>
                        </a:solidFill>
                        <a:effectLst/>
                        <a:latin typeface="Microsoft YaHei Light" panose="020B0502040204020203" pitchFamily="34" charset="-122"/>
                        <a:ea typeface="Microsoft YaHei Light" panose="020B0502040204020203" pitchFamily="34" charset="-122"/>
                        <a:cs typeface="Times New Roman" panose="02020603050405020304" pitchFamily="18" charset="0"/>
                      </a:endParaRPr>
                    </a:p>
                  </a:txBody>
                  <a:tcPr marL="53142"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l">
                        <a:lnSpc>
                          <a:spcPct val="100000"/>
                        </a:lnSpc>
                        <a:spcAft>
                          <a:spcPts val="0"/>
                        </a:spcAft>
                      </a:pPr>
                      <a:r>
                        <a:rPr lang="zh-CN" sz="1200" b="0" i="0" dirty="0">
                          <a:solidFill>
                            <a:schemeClr val="tx1"/>
                          </a:solidFill>
                          <a:effectLst/>
                          <a:latin typeface="Microsoft YaHei Light" panose="020B0502040204020203" pitchFamily="34" charset="-122"/>
                          <a:ea typeface="Microsoft YaHei Light" panose="020B0502040204020203" pitchFamily="34" charset="-122"/>
                        </a:rPr>
                        <a:t>亚琛工大通用力学研究所</a:t>
                      </a:r>
                      <a:endParaRPr lang="en-CN" sz="1200" b="0" i="0" dirty="0">
                        <a:solidFill>
                          <a:schemeClr val="tx1"/>
                        </a:solidFill>
                        <a:effectLst/>
                        <a:latin typeface="Microsoft YaHei Light" panose="020B0502040204020203" pitchFamily="34" charset="-122"/>
                        <a:ea typeface="Microsoft YaHei Light" panose="020B0502040204020203" pitchFamily="34" charset="-122"/>
                        <a:cs typeface="Times New Roman" panose="02020603050405020304" pitchFamily="18" charset="0"/>
                      </a:endParaRPr>
                    </a:p>
                  </a:txBody>
                  <a:tcPr marL="233142"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002631911"/>
                  </a:ext>
                </a:extLst>
              </a:tr>
              <a:tr h="327598">
                <a:tc>
                  <a:txBody>
                    <a:bodyPr/>
                    <a:lstStyle/>
                    <a:p>
                      <a:pPr algn="l">
                        <a:lnSpc>
                          <a:spcPct val="100000"/>
                        </a:lnSpc>
                        <a:spcAft>
                          <a:spcPts val="0"/>
                        </a:spcAft>
                      </a:pPr>
                      <a:r>
                        <a:rPr lang="zh-CN" sz="1200" b="0" i="0" dirty="0">
                          <a:solidFill>
                            <a:schemeClr val="tx1"/>
                          </a:solidFill>
                          <a:effectLst/>
                          <a:latin typeface="Microsoft YaHei Light" panose="020B0502040204020203" pitchFamily="34" charset="-122"/>
                          <a:ea typeface="Microsoft YaHei Light" panose="020B0502040204020203" pitchFamily="34" charset="-122"/>
                        </a:rPr>
                        <a:t>工程力学</a:t>
                      </a:r>
                      <a:r>
                        <a:rPr lang="en-US" sz="1200" b="0" i="0" dirty="0">
                          <a:solidFill>
                            <a:schemeClr val="tx1"/>
                          </a:solidFill>
                          <a:effectLst/>
                          <a:latin typeface="Microsoft YaHei Light" panose="020B0502040204020203" pitchFamily="34" charset="-122"/>
                          <a:ea typeface="Microsoft YaHei Light" panose="020B0502040204020203" pitchFamily="34" charset="-122"/>
                        </a:rPr>
                        <a:t>II</a:t>
                      </a:r>
                      <a:endParaRPr lang="en-CN" sz="1200" b="0" i="0" dirty="0">
                        <a:solidFill>
                          <a:schemeClr val="tx1"/>
                        </a:solidFill>
                        <a:effectLst/>
                        <a:latin typeface="Microsoft YaHei Light" panose="020B0502040204020203" pitchFamily="34" charset="-122"/>
                        <a:ea typeface="Microsoft YaHei Light" panose="020B0502040204020203" pitchFamily="34" charset="-122"/>
                        <a:cs typeface="Times New Roman" panose="02020603050405020304" pitchFamily="18" charset="0"/>
                      </a:endParaRPr>
                    </a:p>
                  </a:txBody>
                  <a:tcPr marL="233142"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lnSpc>
                          <a:spcPct val="100000"/>
                        </a:lnSpc>
                        <a:spcAft>
                          <a:spcPts val="0"/>
                        </a:spcAft>
                      </a:pPr>
                      <a:r>
                        <a:rPr lang="en-US" sz="1200" b="0" i="0" dirty="0">
                          <a:solidFill>
                            <a:schemeClr val="tx1"/>
                          </a:solidFill>
                          <a:effectLst/>
                          <a:latin typeface="Microsoft YaHei Light" panose="020B0502040204020203" pitchFamily="34" charset="-122"/>
                          <a:ea typeface="Microsoft YaHei Light" panose="020B0502040204020203" pitchFamily="34" charset="-122"/>
                        </a:rPr>
                        <a:t>7</a:t>
                      </a:r>
                      <a:endParaRPr lang="en-CN" sz="1200" b="0" i="0" dirty="0">
                        <a:solidFill>
                          <a:schemeClr val="tx1"/>
                        </a:solidFill>
                        <a:effectLst/>
                        <a:latin typeface="Microsoft YaHei Light" panose="020B0502040204020203" pitchFamily="34" charset="-122"/>
                        <a:ea typeface="Microsoft YaHei Light" panose="020B0502040204020203" pitchFamily="34" charset="-122"/>
                        <a:cs typeface="Times New Roman" panose="02020603050405020304" pitchFamily="18" charset="0"/>
                      </a:endParaRPr>
                    </a:p>
                  </a:txBody>
                  <a:tcPr marL="53142"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l">
                        <a:lnSpc>
                          <a:spcPct val="100000"/>
                        </a:lnSpc>
                        <a:spcAft>
                          <a:spcPts val="0"/>
                        </a:spcAft>
                      </a:pPr>
                      <a:r>
                        <a:rPr lang="zh-CN" sz="1200" b="0" i="0" dirty="0">
                          <a:solidFill>
                            <a:schemeClr val="tx1"/>
                          </a:solidFill>
                          <a:effectLst/>
                          <a:latin typeface="Microsoft YaHei Light" panose="020B0502040204020203" pitchFamily="34" charset="-122"/>
                          <a:ea typeface="Microsoft YaHei Light" panose="020B0502040204020203" pitchFamily="34" charset="-122"/>
                        </a:rPr>
                        <a:t>亚琛工大通用力学研究所</a:t>
                      </a:r>
                      <a:endParaRPr lang="en-CN" sz="1200" b="0" i="0" dirty="0">
                        <a:solidFill>
                          <a:schemeClr val="tx1"/>
                        </a:solidFill>
                        <a:effectLst/>
                        <a:latin typeface="Microsoft YaHei Light" panose="020B0502040204020203" pitchFamily="34" charset="-122"/>
                        <a:ea typeface="Microsoft YaHei Light" panose="020B0502040204020203" pitchFamily="34" charset="-122"/>
                        <a:cs typeface="Times New Roman" panose="02020603050405020304" pitchFamily="18" charset="0"/>
                      </a:endParaRPr>
                    </a:p>
                  </a:txBody>
                  <a:tcPr marL="233142"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213109802"/>
                  </a:ext>
                </a:extLst>
              </a:tr>
              <a:tr h="327583">
                <a:tc>
                  <a:txBody>
                    <a:bodyPr/>
                    <a:lstStyle/>
                    <a:p>
                      <a:pPr algn="l">
                        <a:lnSpc>
                          <a:spcPct val="100000"/>
                        </a:lnSpc>
                        <a:spcAft>
                          <a:spcPts val="0"/>
                        </a:spcAft>
                      </a:pPr>
                      <a:r>
                        <a:rPr lang="zh-CN" sz="1200" b="0" i="0" dirty="0">
                          <a:solidFill>
                            <a:schemeClr val="tx1"/>
                          </a:solidFill>
                          <a:effectLst/>
                          <a:latin typeface="Microsoft YaHei Light" panose="020B0502040204020203" pitchFamily="34" charset="-122"/>
                          <a:ea typeface="Microsoft YaHei Light" panose="020B0502040204020203" pitchFamily="34" charset="-122"/>
                        </a:rPr>
                        <a:t>机器人机构设计与运动学</a:t>
                      </a:r>
                      <a:endParaRPr lang="en-CN" sz="1200" b="0" i="0" dirty="0">
                        <a:solidFill>
                          <a:schemeClr val="tx1"/>
                        </a:solidFill>
                        <a:effectLst/>
                        <a:latin typeface="Microsoft YaHei Light" panose="020B0502040204020203" pitchFamily="34" charset="-122"/>
                        <a:ea typeface="Microsoft YaHei Light" panose="020B0502040204020203" pitchFamily="34" charset="-122"/>
                        <a:cs typeface="Times New Roman" panose="02020603050405020304" pitchFamily="18" charset="0"/>
                      </a:endParaRPr>
                    </a:p>
                  </a:txBody>
                  <a:tcPr marL="233142"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lnSpc>
                          <a:spcPct val="100000"/>
                        </a:lnSpc>
                        <a:spcAft>
                          <a:spcPts val="0"/>
                        </a:spcAft>
                      </a:pPr>
                      <a:r>
                        <a:rPr lang="en-US" sz="1200" b="0" i="0" dirty="0">
                          <a:solidFill>
                            <a:schemeClr val="tx1"/>
                          </a:solidFill>
                          <a:effectLst/>
                          <a:latin typeface="Microsoft YaHei Light" panose="020B0502040204020203" pitchFamily="34" charset="-122"/>
                          <a:ea typeface="Microsoft YaHei Light" panose="020B0502040204020203" pitchFamily="34" charset="-122"/>
                        </a:rPr>
                        <a:t>6</a:t>
                      </a:r>
                      <a:endParaRPr lang="en-CN" sz="1200" b="0" i="0" dirty="0">
                        <a:solidFill>
                          <a:schemeClr val="tx1"/>
                        </a:solidFill>
                        <a:effectLst/>
                        <a:latin typeface="Microsoft YaHei Light" panose="020B0502040204020203" pitchFamily="34" charset="-122"/>
                        <a:ea typeface="Microsoft YaHei Light" panose="020B0502040204020203" pitchFamily="34" charset="-122"/>
                        <a:cs typeface="Times New Roman" panose="02020603050405020304" pitchFamily="18" charset="0"/>
                      </a:endParaRPr>
                    </a:p>
                  </a:txBody>
                  <a:tcPr marL="53142"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l">
                        <a:lnSpc>
                          <a:spcPct val="100000"/>
                        </a:lnSpc>
                        <a:spcAft>
                          <a:spcPts val="0"/>
                        </a:spcAft>
                      </a:pPr>
                      <a:r>
                        <a:rPr lang="zh-CN" sz="1200" b="0" i="0" dirty="0">
                          <a:solidFill>
                            <a:schemeClr val="tx1"/>
                          </a:solidFill>
                          <a:effectLst/>
                          <a:latin typeface="Microsoft YaHei Light" panose="020B0502040204020203" pitchFamily="34" charset="-122"/>
                          <a:ea typeface="Microsoft YaHei Light" panose="020B0502040204020203" pitchFamily="34" charset="-122"/>
                        </a:rPr>
                        <a:t>亚琛工大机械设计与机器人研究所</a:t>
                      </a:r>
                      <a:endParaRPr lang="en-CN" sz="1200" b="0" i="0" dirty="0">
                        <a:solidFill>
                          <a:schemeClr val="tx1"/>
                        </a:solidFill>
                        <a:effectLst/>
                        <a:latin typeface="Microsoft YaHei Light" panose="020B0502040204020203" pitchFamily="34" charset="-122"/>
                        <a:ea typeface="Microsoft YaHei Light" panose="020B0502040204020203" pitchFamily="34" charset="-122"/>
                        <a:cs typeface="Times New Roman" panose="02020603050405020304" pitchFamily="18" charset="0"/>
                      </a:endParaRPr>
                    </a:p>
                  </a:txBody>
                  <a:tcPr marL="233142"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797054563"/>
                  </a:ext>
                </a:extLst>
              </a:tr>
              <a:tr h="336420">
                <a:tc>
                  <a:txBody>
                    <a:bodyPr/>
                    <a:lstStyle/>
                    <a:p>
                      <a:pPr algn="l">
                        <a:lnSpc>
                          <a:spcPct val="100000"/>
                        </a:lnSpc>
                        <a:spcAft>
                          <a:spcPts val="0"/>
                        </a:spcAft>
                      </a:pPr>
                      <a:r>
                        <a:rPr lang="zh-CN" sz="1200" b="0" i="0" dirty="0">
                          <a:solidFill>
                            <a:schemeClr val="tx1"/>
                          </a:solidFill>
                          <a:effectLst/>
                          <a:latin typeface="Microsoft YaHei Light" panose="020B0502040204020203" pitchFamily="34" charset="-122"/>
                          <a:ea typeface="Microsoft YaHei Light" panose="020B0502040204020203" pitchFamily="34" charset="-122"/>
                        </a:rPr>
                        <a:t>热力学</a:t>
                      </a:r>
                      <a:r>
                        <a:rPr lang="en-US" altLang="zh-CN" sz="1200" b="0" i="0" dirty="0">
                          <a:solidFill>
                            <a:schemeClr val="tx1"/>
                          </a:solidFill>
                          <a:effectLst/>
                          <a:latin typeface="Microsoft YaHei Light" panose="020B0502040204020203" pitchFamily="34" charset="-122"/>
                          <a:ea typeface="Microsoft YaHei Light" panose="020B0502040204020203" pitchFamily="34" charset="-122"/>
                        </a:rPr>
                        <a:t>I</a:t>
                      </a:r>
                      <a:endParaRPr lang="en-CN" sz="1200" b="0" i="0" dirty="0">
                        <a:solidFill>
                          <a:schemeClr val="tx1"/>
                        </a:solidFill>
                        <a:effectLst/>
                        <a:latin typeface="Microsoft YaHei Light" panose="020B0502040204020203" pitchFamily="34" charset="-122"/>
                        <a:ea typeface="Microsoft YaHei Light" panose="020B0502040204020203" pitchFamily="34" charset="-122"/>
                        <a:cs typeface="Times New Roman" panose="02020603050405020304" pitchFamily="18" charset="0"/>
                      </a:endParaRPr>
                    </a:p>
                  </a:txBody>
                  <a:tcPr marL="233142"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lnSpc>
                          <a:spcPct val="100000"/>
                        </a:lnSpc>
                        <a:spcAft>
                          <a:spcPts val="0"/>
                        </a:spcAft>
                      </a:pPr>
                      <a:r>
                        <a:rPr lang="en-US" altLang="zh-CN" sz="1200" b="0" i="0" dirty="0">
                          <a:solidFill>
                            <a:schemeClr val="tx1"/>
                          </a:solidFill>
                          <a:effectLst/>
                          <a:latin typeface="Microsoft YaHei Light" panose="020B0502040204020203" pitchFamily="34" charset="-122"/>
                          <a:ea typeface="Microsoft YaHei Light" panose="020B0502040204020203" pitchFamily="34" charset="-122"/>
                          <a:cs typeface="Times New Roman" panose="02020603050405020304" pitchFamily="18" charset="0"/>
                        </a:rPr>
                        <a:t>4</a:t>
                      </a:r>
                      <a:endParaRPr lang="en-CN" sz="1200" b="0" i="0" dirty="0">
                        <a:solidFill>
                          <a:schemeClr val="tx1"/>
                        </a:solidFill>
                        <a:effectLst/>
                        <a:latin typeface="Microsoft YaHei Light" panose="020B0502040204020203" pitchFamily="34" charset="-122"/>
                        <a:ea typeface="Microsoft YaHei Light" panose="020B0502040204020203" pitchFamily="34" charset="-122"/>
                        <a:cs typeface="Times New Roman" panose="02020603050405020304" pitchFamily="18" charset="0"/>
                      </a:endParaRPr>
                    </a:p>
                  </a:txBody>
                  <a:tcPr marL="53142"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l">
                        <a:lnSpc>
                          <a:spcPct val="100000"/>
                        </a:lnSpc>
                        <a:spcAft>
                          <a:spcPts val="0"/>
                        </a:spcAft>
                      </a:pPr>
                      <a:r>
                        <a:rPr lang="zh-CN" sz="1200" b="0" i="0" dirty="0">
                          <a:solidFill>
                            <a:schemeClr val="tx1"/>
                          </a:solidFill>
                          <a:effectLst/>
                          <a:latin typeface="Microsoft YaHei Light" panose="020B0502040204020203" pitchFamily="34" charset="-122"/>
                          <a:ea typeface="Microsoft YaHei Light" panose="020B0502040204020203" pitchFamily="34" charset="-122"/>
                        </a:rPr>
                        <a:t>亚琛工大燃烧技术研究所</a:t>
                      </a:r>
                      <a:endParaRPr lang="en-CN" sz="1200" b="0" i="0" dirty="0">
                        <a:solidFill>
                          <a:schemeClr val="tx1"/>
                        </a:solidFill>
                        <a:effectLst/>
                        <a:latin typeface="Microsoft YaHei Light" panose="020B0502040204020203" pitchFamily="34" charset="-122"/>
                        <a:ea typeface="Microsoft YaHei Light" panose="020B0502040204020203" pitchFamily="34" charset="-122"/>
                        <a:cs typeface="Times New Roman" panose="02020603050405020304" pitchFamily="18" charset="0"/>
                      </a:endParaRPr>
                    </a:p>
                  </a:txBody>
                  <a:tcPr marL="233142"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982487208"/>
                  </a:ext>
                </a:extLst>
              </a:tr>
              <a:tr h="345306">
                <a:tc>
                  <a:txBody>
                    <a:bodyPr/>
                    <a:lstStyle/>
                    <a:p>
                      <a:pPr algn="l">
                        <a:lnSpc>
                          <a:spcPct val="100000"/>
                        </a:lnSpc>
                        <a:spcAft>
                          <a:spcPts val="0"/>
                        </a:spcAft>
                      </a:pPr>
                      <a:r>
                        <a:rPr lang="zh-CN" sz="1200" b="0" i="0" dirty="0">
                          <a:solidFill>
                            <a:schemeClr val="tx1"/>
                          </a:solidFill>
                          <a:effectLst/>
                          <a:latin typeface="Microsoft YaHei Light" panose="020B0502040204020203" pitchFamily="34" charset="-122"/>
                          <a:ea typeface="Microsoft YaHei Light" panose="020B0502040204020203" pitchFamily="34" charset="-122"/>
                        </a:rPr>
                        <a:t>控制系统基础</a:t>
                      </a:r>
                      <a:endParaRPr lang="en-CN" sz="1200" b="0" i="0" dirty="0">
                        <a:solidFill>
                          <a:schemeClr val="tx1"/>
                        </a:solidFill>
                        <a:effectLst/>
                        <a:latin typeface="Microsoft YaHei Light" panose="020B0502040204020203" pitchFamily="34" charset="-122"/>
                        <a:ea typeface="Microsoft YaHei Light" panose="020B0502040204020203" pitchFamily="34" charset="-122"/>
                        <a:cs typeface="Times New Roman" panose="02020603050405020304" pitchFamily="18" charset="0"/>
                      </a:endParaRPr>
                    </a:p>
                  </a:txBody>
                  <a:tcPr marL="233142"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lnSpc>
                          <a:spcPct val="100000"/>
                        </a:lnSpc>
                        <a:spcAft>
                          <a:spcPts val="0"/>
                        </a:spcAft>
                      </a:pPr>
                      <a:r>
                        <a:rPr lang="en-US" sz="1200" b="0" i="0" dirty="0">
                          <a:solidFill>
                            <a:schemeClr val="tx1"/>
                          </a:solidFill>
                          <a:effectLst/>
                          <a:latin typeface="Microsoft YaHei Light" panose="020B0502040204020203" pitchFamily="34" charset="-122"/>
                          <a:ea typeface="Microsoft YaHei Light" panose="020B0502040204020203" pitchFamily="34" charset="-122"/>
                        </a:rPr>
                        <a:t>4</a:t>
                      </a:r>
                      <a:endParaRPr lang="en-CN" sz="1200" b="0" i="0" dirty="0">
                        <a:solidFill>
                          <a:schemeClr val="tx1"/>
                        </a:solidFill>
                        <a:effectLst/>
                        <a:latin typeface="Microsoft YaHei Light" panose="020B0502040204020203" pitchFamily="34" charset="-122"/>
                        <a:ea typeface="Microsoft YaHei Light" panose="020B0502040204020203" pitchFamily="34" charset="-122"/>
                        <a:cs typeface="Times New Roman" panose="02020603050405020304" pitchFamily="18" charset="0"/>
                      </a:endParaRPr>
                    </a:p>
                  </a:txBody>
                  <a:tcPr marL="53142"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l">
                        <a:lnSpc>
                          <a:spcPct val="100000"/>
                        </a:lnSpc>
                        <a:spcAft>
                          <a:spcPts val="0"/>
                        </a:spcAft>
                      </a:pPr>
                      <a:r>
                        <a:rPr lang="zh-CN" sz="1200" b="0" i="0" dirty="0">
                          <a:solidFill>
                            <a:schemeClr val="tx1"/>
                          </a:solidFill>
                          <a:effectLst/>
                          <a:latin typeface="Microsoft YaHei Light" panose="020B0502040204020203" pitchFamily="34" charset="-122"/>
                          <a:ea typeface="Microsoft YaHei Light" panose="020B0502040204020203" pitchFamily="34" charset="-122"/>
                        </a:rPr>
                        <a:t>亚琛工大亥姆霍兹生物医疗技术研究所</a:t>
                      </a:r>
                      <a:endParaRPr lang="en-CN" sz="1200" b="0" i="0" dirty="0">
                        <a:solidFill>
                          <a:schemeClr val="tx1"/>
                        </a:solidFill>
                        <a:effectLst/>
                        <a:latin typeface="Microsoft YaHei Light" panose="020B0502040204020203" pitchFamily="34" charset="-122"/>
                        <a:ea typeface="Microsoft YaHei Light" panose="020B0502040204020203" pitchFamily="34" charset="-122"/>
                        <a:cs typeface="Times New Roman" panose="02020603050405020304" pitchFamily="18" charset="0"/>
                      </a:endParaRPr>
                    </a:p>
                  </a:txBody>
                  <a:tcPr marL="233142"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967790408"/>
                  </a:ext>
                </a:extLst>
              </a:tr>
              <a:tr h="309874">
                <a:tc>
                  <a:txBody>
                    <a:bodyPr/>
                    <a:lstStyle/>
                    <a:p>
                      <a:pPr algn="l">
                        <a:lnSpc>
                          <a:spcPct val="100000"/>
                        </a:lnSpc>
                        <a:spcAft>
                          <a:spcPts val="0"/>
                        </a:spcAft>
                      </a:pPr>
                      <a:r>
                        <a:rPr lang="zh-CN" sz="1200" b="0" i="0" dirty="0">
                          <a:solidFill>
                            <a:schemeClr val="tx1"/>
                          </a:solidFill>
                          <a:effectLst/>
                          <a:latin typeface="Microsoft YaHei Light" panose="020B0502040204020203" pitchFamily="34" charset="-122"/>
                          <a:ea typeface="Microsoft YaHei Light" panose="020B0502040204020203" pitchFamily="34" charset="-122"/>
                        </a:rPr>
                        <a:t>结构分析基础</a:t>
                      </a:r>
                      <a:endParaRPr lang="en-CN" sz="1200" b="0" i="0" dirty="0">
                        <a:solidFill>
                          <a:schemeClr val="tx1"/>
                        </a:solidFill>
                        <a:effectLst/>
                        <a:latin typeface="Microsoft YaHei Light" panose="020B0502040204020203" pitchFamily="34" charset="-122"/>
                        <a:ea typeface="Microsoft YaHei Light" panose="020B0502040204020203" pitchFamily="34" charset="-122"/>
                        <a:cs typeface="Times New Roman" panose="02020603050405020304" pitchFamily="18" charset="0"/>
                      </a:endParaRPr>
                    </a:p>
                  </a:txBody>
                  <a:tcPr marL="233142"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lnSpc>
                          <a:spcPct val="100000"/>
                        </a:lnSpc>
                        <a:spcAft>
                          <a:spcPts val="0"/>
                        </a:spcAft>
                      </a:pPr>
                      <a:r>
                        <a:rPr lang="en-US" sz="1200" b="0" i="0" dirty="0">
                          <a:solidFill>
                            <a:schemeClr val="tx1"/>
                          </a:solidFill>
                          <a:effectLst/>
                          <a:latin typeface="Microsoft YaHei Light" panose="020B0502040204020203" pitchFamily="34" charset="-122"/>
                          <a:ea typeface="Microsoft YaHei Light" panose="020B0502040204020203" pitchFamily="34" charset="-122"/>
                        </a:rPr>
                        <a:t>6</a:t>
                      </a:r>
                      <a:endParaRPr lang="en-CN" sz="1200" b="0" i="0" dirty="0">
                        <a:solidFill>
                          <a:schemeClr val="tx1"/>
                        </a:solidFill>
                        <a:effectLst/>
                        <a:latin typeface="Microsoft YaHei Light" panose="020B0502040204020203" pitchFamily="34" charset="-122"/>
                        <a:ea typeface="Microsoft YaHei Light" panose="020B0502040204020203" pitchFamily="34" charset="-122"/>
                        <a:cs typeface="Times New Roman" panose="02020603050405020304" pitchFamily="18" charset="0"/>
                      </a:endParaRPr>
                    </a:p>
                  </a:txBody>
                  <a:tcPr marL="53142"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l">
                        <a:lnSpc>
                          <a:spcPct val="100000"/>
                        </a:lnSpc>
                        <a:spcAft>
                          <a:spcPts val="0"/>
                        </a:spcAft>
                      </a:pPr>
                      <a:r>
                        <a:rPr lang="zh-CN" sz="1200" b="0" i="0" dirty="0">
                          <a:solidFill>
                            <a:schemeClr val="tx1"/>
                          </a:solidFill>
                          <a:effectLst/>
                          <a:latin typeface="Microsoft YaHei Light" panose="020B0502040204020203" pitchFamily="34" charset="-122"/>
                          <a:ea typeface="Microsoft YaHei Light" panose="020B0502040204020203" pitchFamily="34" charset="-122"/>
                        </a:rPr>
                        <a:t>亚琛工大结构分析与动力学研究所</a:t>
                      </a:r>
                      <a:endParaRPr lang="en-CN" sz="1200" b="0" i="0" dirty="0">
                        <a:solidFill>
                          <a:schemeClr val="tx1"/>
                        </a:solidFill>
                        <a:effectLst/>
                        <a:latin typeface="Microsoft YaHei Light" panose="020B0502040204020203" pitchFamily="34" charset="-122"/>
                        <a:ea typeface="Microsoft YaHei Light" panose="020B0502040204020203" pitchFamily="34" charset="-122"/>
                        <a:cs typeface="Times New Roman" panose="02020603050405020304" pitchFamily="18" charset="0"/>
                      </a:endParaRPr>
                    </a:p>
                  </a:txBody>
                  <a:tcPr marL="233142"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23769437"/>
                  </a:ext>
                </a:extLst>
              </a:tr>
              <a:tr h="327583">
                <a:tc>
                  <a:txBody>
                    <a:bodyPr/>
                    <a:lstStyle/>
                    <a:p>
                      <a:pPr algn="l">
                        <a:lnSpc>
                          <a:spcPct val="100000"/>
                        </a:lnSpc>
                        <a:spcAft>
                          <a:spcPts val="0"/>
                        </a:spcAft>
                      </a:pPr>
                      <a:r>
                        <a:rPr lang="zh-CN" sz="1200" b="0" i="0" dirty="0">
                          <a:solidFill>
                            <a:schemeClr val="tx1"/>
                          </a:solidFill>
                          <a:effectLst/>
                          <a:latin typeface="Microsoft YaHei Light" panose="020B0502040204020203" pitchFamily="34" charset="-122"/>
                          <a:ea typeface="Microsoft YaHei Light" panose="020B0502040204020203" pitchFamily="34" charset="-122"/>
                        </a:rPr>
                        <a:t>结构安全与一般设计概念</a:t>
                      </a:r>
                      <a:endParaRPr lang="en-CN" sz="1200" b="0" i="0" dirty="0">
                        <a:solidFill>
                          <a:schemeClr val="tx1"/>
                        </a:solidFill>
                        <a:effectLst/>
                        <a:latin typeface="Microsoft YaHei Light" panose="020B0502040204020203" pitchFamily="34" charset="-122"/>
                        <a:ea typeface="Microsoft YaHei Light" panose="020B0502040204020203" pitchFamily="34" charset="-122"/>
                        <a:cs typeface="Times New Roman" panose="02020603050405020304" pitchFamily="18" charset="0"/>
                      </a:endParaRPr>
                    </a:p>
                  </a:txBody>
                  <a:tcPr marL="233142"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lnSpc>
                          <a:spcPct val="100000"/>
                        </a:lnSpc>
                        <a:spcAft>
                          <a:spcPts val="0"/>
                        </a:spcAft>
                      </a:pPr>
                      <a:r>
                        <a:rPr lang="en-US" sz="1200" b="0" i="0" dirty="0">
                          <a:solidFill>
                            <a:schemeClr val="tx1"/>
                          </a:solidFill>
                          <a:effectLst/>
                          <a:latin typeface="Microsoft YaHei Light" panose="020B0502040204020203" pitchFamily="34" charset="-122"/>
                          <a:ea typeface="Microsoft YaHei Light" panose="020B0502040204020203" pitchFamily="34" charset="-122"/>
                        </a:rPr>
                        <a:t>6</a:t>
                      </a:r>
                      <a:endParaRPr lang="en-CN" sz="1200" b="0" i="0" dirty="0">
                        <a:solidFill>
                          <a:schemeClr val="tx1"/>
                        </a:solidFill>
                        <a:effectLst/>
                        <a:latin typeface="Microsoft YaHei Light" panose="020B0502040204020203" pitchFamily="34" charset="-122"/>
                        <a:ea typeface="Microsoft YaHei Light" panose="020B0502040204020203" pitchFamily="34" charset="-122"/>
                        <a:cs typeface="Times New Roman" panose="02020603050405020304" pitchFamily="18" charset="0"/>
                      </a:endParaRPr>
                    </a:p>
                  </a:txBody>
                  <a:tcPr marL="53142"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l">
                        <a:lnSpc>
                          <a:spcPct val="100000"/>
                        </a:lnSpc>
                        <a:spcAft>
                          <a:spcPts val="0"/>
                        </a:spcAft>
                      </a:pPr>
                      <a:r>
                        <a:rPr lang="zh-CN" sz="1200" b="0" i="0" dirty="0">
                          <a:solidFill>
                            <a:schemeClr val="tx1"/>
                          </a:solidFill>
                          <a:effectLst/>
                          <a:latin typeface="Microsoft YaHei Light" panose="020B0502040204020203" pitchFamily="34" charset="-122"/>
                          <a:ea typeface="Microsoft YaHei Light" panose="020B0502040204020203" pitchFamily="34" charset="-122"/>
                        </a:rPr>
                        <a:t>亚琛工大风力与地震工程研究所</a:t>
                      </a:r>
                      <a:endParaRPr lang="en-CN" sz="1200" b="0" i="0" dirty="0">
                        <a:solidFill>
                          <a:schemeClr val="tx1"/>
                        </a:solidFill>
                        <a:effectLst/>
                        <a:latin typeface="Microsoft YaHei Light" panose="020B0502040204020203" pitchFamily="34" charset="-122"/>
                        <a:ea typeface="Microsoft YaHei Light" panose="020B0502040204020203" pitchFamily="34" charset="-122"/>
                        <a:cs typeface="Times New Roman" panose="02020603050405020304" pitchFamily="18" charset="0"/>
                      </a:endParaRPr>
                    </a:p>
                  </a:txBody>
                  <a:tcPr marL="233142"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637942042"/>
                  </a:ext>
                </a:extLst>
              </a:tr>
              <a:tr h="284140">
                <a:tc>
                  <a:txBody>
                    <a:bodyPr/>
                    <a:lstStyle/>
                    <a:p>
                      <a:pPr algn="l">
                        <a:lnSpc>
                          <a:spcPct val="100000"/>
                        </a:lnSpc>
                        <a:spcAft>
                          <a:spcPts val="0"/>
                        </a:spcAft>
                      </a:pPr>
                      <a:r>
                        <a:rPr lang="zh-CN" sz="1200" b="0" i="0" dirty="0">
                          <a:solidFill>
                            <a:schemeClr val="tx1"/>
                          </a:solidFill>
                          <a:effectLst/>
                          <a:latin typeface="Microsoft YaHei Light" panose="020B0502040204020203" pitchFamily="34" charset="-122"/>
                          <a:ea typeface="Microsoft YaHei Light" panose="020B0502040204020203" pitchFamily="34" charset="-122"/>
                        </a:rPr>
                        <a:t>建筑信息建模</a:t>
                      </a:r>
                      <a:endParaRPr lang="en-CN" sz="1200" b="0" i="0" dirty="0">
                        <a:solidFill>
                          <a:schemeClr val="tx1"/>
                        </a:solidFill>
                        <a:effectLst/>
                        <a:latin typeface="Microsoft YaHei Light" panose="020B0502040204020203" pitchFamily="34" charset="-122"/>
                        <a:ea typeface="Microsoft YaHei Light" panose="020B0502040204020203" pitchFamily="34" charset="-122"/>
                        <a:cs typeface="Times New Roman" panose="02020603050405020304" pitchFamily="18" charset="0"/>
                      </a:endParaRPr>
                    </a:p>
                  </a:txBody>
                  <a:tcPr marL="233142"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lnSpc>
                          <a:spcPct val="100000"/>
                        </a:lnSpc>
                        <a:spcAft>
                          <a:spcPts val="0"/>
                        </a:spcAft>
                      </a:pPr>
                      <a:r>
                        <a:rPr lang="en-US" sz="1200" b="0" i="0" dirty="0">
                          <a:solidFill>
                            <a:schemeClr val="tx1"/>
                          </a:solidFill>
                          <a:effectLst/>
                          <a:latin typeface="Microsoft YaHei Light" panose="020B0502040204020203" pitchFamily="34" charset="-122"/>
                          <a:ea typeface="Microsoft YaHei Light" panose="020B0502040204020203" pitchFamily="34" charset="-122"/>
                        </a:rPr>
                        <a:t>4</a:t>
                      </a:r>
                      <a:endParaRPr lang="en-CN" sz="1200" b="0" i="0" dirty="0">
                        <a:solidFill>
                          <a:schemeClr val="tx1"/>
                        </a:solidFill>
                        <a:effectLst/>
                        <a:latin typeface="Microsoft YaHei Light" panose="020B0502040204020203" pitchFamily="34" charset="-122"/>
                        <a:ea typeface="Microsoft YaHei Light" panose="020B0502040204020203" pitchFamily="34" charset="-122"/>
                        <a:cs typeface="Times New Roman" panose="02020603050405020304" pitchFamily="18" charset="0"/>
                      </a:endParaRPr>
                    </a:p>
                  </a:txBody>
                  <a:tcPr marL="53142"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l">
                        <a:lnSpc>
                          <a:spcPct val="100000"/>
                        </a:lnSpc>
                        <a:spcAft>
                          <a:spcPts val="0"/>
                        </a:spcAft>
                      </a:pPr>
                      <a:r>
                        <a:rPr lang="zh-CN" sz="1200" b="0" i="0" dirty="0">
                          <a:solidFill>
                            <a:schemeClr val="tx1"/>
                          </a:solidFill>
                          <a:effectLst/>
                          <a:latin typeface="Microsoft YaHei Light" panose="020B0502040204020203" pitchFamily="34" charset="-122"/>
                          <a:ea typeface="Microsoft YaHei Light" panose="020B0502040204020203" pitchFamily="34" charset="-122"/>
                        </a:rPr>
                        <a:t>亚琛工大风力与地震工程研究所</a:t>
                      </a:r>
                      <a:endParaRPr lang="en-CN" sz="1200" b="0" i="0" dirty="0">
                        <a:solidFill>
                          <a:schemeClr val="tx1"/>
                        </a:solidFill>
                        <a:effectLst/>
                        <a:latin typeface="Microsoft YaHei Light" panose="020B0502040204020203" pitchFamily="34" charset="-122"/>
                        <a:ea typeface="Microsoft YaHei Light" panose="020B0502040204020203" pitchFamily="34" charset="-122"/>
                        <a:cs typeface="Times New Roman" panose="02020603050405020304" pitchFamily="18" charset="0"/>
                      </a:endParaRPr>
                    </a:p>
                  </a:txBody>
                  <a:tcPr marL="233142"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414763191"/>
                  </a:ext>
                </a:extLst>
              </a:tr>
              <a:tr h="284124">
                <a:tc>
                  <a:txBody>
                    <a:bodyPr/>
                    <a:lstStyle/>
                    <a:p>
                      <a:pPr algn="l">
                        <a:lnSpc>
                          <a:spcPct val="100000"/>
                        </a:lnSpc>
                        <a:spcAft>
                          <a:spcPts val="0"/>
                        </a:spcAft>
                      </a:pPr>
                      <a:r>
                        <a:rPr lang="zh-CN" altLang="en-US" sz="1200" b="0" i="0" dirty="0">
                          <a:solidFill>
                            <a:schemeClr val="tx1"/>
                          </a:solidFill>
                          <a:effectLst/>
                          <a:latin typeface="Microsoft YaHei Light" panose="020B0502040204020203" pitchFamily="34" charset="-122"/>
                          <a:ea typeface="Microsoft YaHei Light" panose="020B0502040204020203" pitchFamily="34" charset="-122"/>
                          <a:cs typeface="Times New Roman" panose="02020603050405020304" pitchFamily="18" charset="0"/>
                        </a:rPr>
                        <a:t>工程与数据方向应用数学</a:t>
                      </a:r>
                      <a:endParaRPr lang="en-CN" sz="1200" b="0" i="0" dirty="0">
                        <a:solidFill>
                          <a:schemeClr val="tx1"/>
                        </a:solidFill>
                        <a:effectLst/>
                        <a:latin typeface="Microsoft YaHei Light" panose="020B0502040204020203" pitchFamily="34" charset="-122"/>
                        <a:ea typeface="Microsoft YaHei Light" panose="020B0502040204020203" pitchFamily="34" charset="-122"/>
                        <a:cs typeface="Times New Roman" panose="02020603050405020304" pitchFamily="18" charset="0"/>
                      </a:endParaRPr>
                    </a:p>
                  </a:txBody>
                  <a:tcPr marL="233142"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lnSpc>
                          <a:spcPct val="100000"/>
                        </a:lnSpc>
                        <a:spcAft>
                          <a:spcPts val="0"/>
                        </a:spcAft>
                      </a:pPr>
                      <a:r>
                        <a:rPr lang="en-US" altLang="zh-CN" sz="1200" b="0" i="0" dirty="0">
                          <a:solidFill>
                            <a:schemeClr val="tx1"/>
                          </a:solidFill>
                          <a:effectLst/>
                          <a:latin typeface="Microsoft YaHei Light" panose="020B0502040204020203" pitchFamily="34" charset="-122"/>
                          <a:ea typeface="Microsoft YaHei Light" panose="020B0502040204020203" pitchFamily="34" charset="-122"/>
                          <a:cs typeface="Times New Roman" panose="02020603050405020304" pitchFamily="18" charset="0"/>
                        </a:rPr>
                        <a:t>2</a:t>
                      </a:r>
                      <a:endParaRPr lang="en-CN" sz="1200" b="0" i="0" dirty="0">
                        <a:solidFill>
                          <a:schemeClr val="tx1"/>
                        </a:solidFill>
                        <a:effectLst/>
                        <a:latin typeface="Microsoft YaHei Light" panose="020B0502040204020203" pitchFamily="34" charset="-122"/>
                        <a:ea typeface="Microsoft YaHei Light" panose="020B0502040204020203" pitchFamily="34" charset="-122"/>
                        <a:cs typeface="Times New Roman" panose="02020603050405020304" pitchFamily="18" charset="0"/>
                      </a:endParaRPr>
                    </a:p>
                  </a:txBody>
                  <a:tcPr marL="53142"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CN" sz="1200" b="0" i="0" dirty="0">
                          <a:solidFill>
                            <a:schemeClr val="tx1"/>
                          </a:solidFill>
                          <a:effectLst/>
                          <a:latin typeface="Microsoft YaHei Light" panose="020B0502040204020203" pitchFamily="34" charset="-122"/>
                          <a:ea typeface="Microsoft YaHei Light" panose="020B0502040204020203" pitchFamily="34" charset="-122"/>
                          <a:cs typeface="Times New Roman" panose="02020603050405020304" pitchFamily="18" charset="0"/>
                        </a:rPr>
                        <a:t>亚琛工大</a:t>
                      </a:r>
                      <a:r>
                        <a:rPr lang="zh-CN" altLang="en-US" sz="1200" b="0" i="0" dirty="0">
                          <a:solidFill>
                            <a:schemeClr val="tx1"/>
                          </a:solidFill>
                          <a:effectLst/>
                          <a:latin typeface="Microsoft YaHei Light" panose="020B0502040204020203" pitchFamily="34" charset="-122"/>
                          <a:ea typeface="Microsoft YaHei Light" panose="020B0502040204020203" pitchFamily="34" charset="-122"/>
                          <a:cs typeface="Times New Roman" panose="02020603050405020304" pitchFamily="18" charset="0"/>
                        </a:rPr>
                        <a:t>电力电子与电气驱动研究所</a:t>
                      </a:r>
                    </a:p>
                  </a:txBody>
                  <a:tcPr marL="233142"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992069983"/>
                  </a:ext>
                </a:extLst>
              </a:tr>
              <a:tr h="284140">
                <a:tc>
                  <a:txBody>
                    <a:bodyPr/>
                    <a:lstStyle/>
                    <a:p>
                      <a:pPr algn="l">
                        <a:lnSpc>
                          <a:spcPct val="100000"/>
                        </a:lnSpc>
                        <a:spcAft>
                          <a:spcPts val="0"/>
                        </a:spcAft>
                      </a:pPr>
                      <a:r>
                        <a:rPr lang="zh-CN" altLang="en-US" sz="1200" b="0" i="0" dirty="0">
                          <a:solidFill>
                            <a:schemeClr val="tx1"/>
                          </a:solidFill>
                          <a:effectLst/>
                          <a:latin typeface="Microsoft YaHei Light" panose="020B0502040204020203" pitchFamily="34" charset="-122"/>
                          <a:ea typeface="Microsoft YaHei Light" panose="020B0502040204020203" pitchFamily="34" charset="-122"/>
                          <a:cs typeface="Times New Roman" panose="02020603050405020304" pitchFamily="18" charset="0"/>
                        </a:rPr>
                        <a:t>化学基础</a:t>
                      </a:r>
                      <a:endParaRPr lang="en-CN" sz="1200" b="0" i="0" dirty="0">
                        <a:solidFill>
                          <a:schemeClr val="tx1"/>
                        </a:solidFill>
                        <a:effectLst/>
                        <a:latin typeface="Microsoft YaHei Light" panose="020B0502040204020203" pitchFamily="34" charset="-122"/>
                        <a:ea typeface="Microsoft YaHei Light" panose="020B0502040204020203" pitchFamily="34" charset="-122"/>
                        <a:cs typeface="Times New Roman" panose="02020603050405020304" pitchFamily="18" charset="0"/>
                      </a:endParaRPr>
                    </a:p>
                  </a:txBody>
                  <a:tcPr marL="233142"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lnSpc>
                          <a:spcPct val="100000"/>
                        </a:lnSpc>
                        <a:spcAft>
                          <a:spcPts val="0"/>
                        </a:spcAft>
                      </a:pPr>
                      <a:r>
                        <a:rPr lang="en-US" altLang="zh-CN" sz="1200" b="0" i="0" dirty="0">
                          <a:solidFill>
                            <a:schemeClr val="tx1"/>
                          </a:solidFill>
                          <a:effectLst/>
                          <a:latin typeface="Microsoft YaHei Light" panose="020B0502040204020203" pitchFamily="34" charset="-122"/>
                          <a:ea typeface="Microsoft YaHei Light" panose="020B0502040204020203" pitchFamily="34" charset="-122"/>
                          <a:cs typeface="Times New Roman" panose="02020603050405020304" pitchFamily="18" charset="0"/>
                        </a:rPr>
                        <a:t>5</a:t>
                      </a:r>
                      <a:endParaRPr lang="en-CN" sz="1200" b="0" i="0" dirty="0">
                        <a:solidFill>
                          <a:schemeClr val="tx1"/>
                        </a:solidFill>
                        <a:effectLst/>
                        <a:latin typeface="Microsoft YaHei Light" panose="020B0502040204020203" pitchFamily="34" charset="-122"/>
                        <a:ea typeface="Microsoft YaHei Light" panose="020B0502040204020203" pitchFamily="34" charset="-122"/>
                        <a:cs typeface="Times New Roman" panose="02020603050405020304" pitchFamily="18" charset="0"/>
                      </a:endParaRPr>
                    </a:p>
                  </a:txBody>
                  <a:tcPr marL="53142"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l">
                        <a:lnSpc>
                          <a:spcPct val="100000"/>
                        </a:lnSpc>
                        <a:spcAft>
                          <a:spcPts val="0"/>
                        </a:spcAft>
                      </a:pPr>
                      <a:r>
                        <a:rPr lang="en-CN" sz="1200" b="0" i="0" dirty="0">
                          <a:solidFill>
                            <a:schemeClr val="tx1"/>
                          </a:solidFill>
                          <a:effectLst/>
                          <a:latin typeface="Microsoft YaHei Light" panose="020B0502040204020203" pitchFamily="34" charset="-122"/>
                          <a:ea typeface="Microsoft YaHei Light" panose="020B0502040204020203" pitchFamily="34" charset="-122"/>
                          <a:cs typeface="Times New Roman" panose="02020603050405020304" pitchFamily="18" charset="0"/>
                        </a:rPr>
                        <a:t>亚琛工大无机化学研究所</a:t>
                      </a:r>
                    </a:p>
                  </a:txBody>
                  <a:tcPr marL="233142"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625737552"/>
                  </a:ext>
                </a:extLst>
              </a:tr>
              <a:tr h="284140">
                <a:tc>
                  <a:txBody>
                    <a:bodyPr/>
                    <a:lstStyle/>
                    <a:p>
                      <a:pPr algn="l">
                        <a:lnSpc>
                          <a:spcPct val="100000"/>
                        </a:lnSpc>
                        <a:spcAft>
                          <a:spcPts val="0"/>
                        </a:spcAft>
                      </a:pPr>
                      <a:r>
                        <a:rPr lang="en-CN" sz="1200" b="0" i="0" dirty="0">
                          <a:solidFill>
                            <a:schemeClr val="tx1"/>
                          </a:solidFill>
                          <a:effectLst/>
                          <a:latin typeface="Microsoft YaHei Light" panose="020B0502040204020203" pitchFamily="34" charset="-122"/>
                          <a:ea typeface="Microsoft YaHei Light" panose="020B0502040204020203" pitchFamily="34" charset="-122"/>
                          <a:cs typeface="Times New Roman" panose="02020603050405020304" pitchFamily="18" charset="0"/>
                        </a:rPr>
                        <a:t>电气工程基础</a:t>
                      </a:r>
                    </a:p>
                  </a:txBody>
                  <a:tcPr marL="233142"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lnSpc>
                          <a:spcPct val="100000"/>
                        </a:lnSpc>
                        <a:spcAft>
                          <a:spcPts val="0"/>
                        </a:spcAft>
                      </a:pPr>
                      <a:r>
                        <a:rPr lang="en-US" altLang="zh-CN" sz="1200" b="0" i="0" dirty="0">
                          <a:solidFill>
                            <a:schemeClr val="tx1"/>
                          </a:solidFill>
                          <a:effectLst/>
                          <a:latin typeface="Microsoft YaHei Light" panose="020B0502040204020203" pitchFamily="34" charset="-122"/>
                          <a:ea typeface="Microsoft YaHei Light" panose="020B0502040204020203" pitchFamily="34" charset="-122"/>
                          <a:cs typeface="Times New Roman" panose="02020603050405020304" pitchFamily="18" charset="0"/>
                        </a:rPr>
                        <a:t>2</a:t>
                      </a:r>
                      <a:endParaRPr lang="en-CN" sz="1200" b="0" i="0" dirty="0">
                        <a:solidFill>
                          <a:schemeClr val="tx1"/>
                        </a:solidFill>
                        <a:effectLst/>
                        <a:latin typeface="Microsoft YaHei Light" panose="020B0502040204020203" pitchFamily="34" charset="-122"/>
                        <a:ea typeface="Microsoft YaHei Light" panose="020B0502040204020203" pitchFamily="34" charset="-122"/>
                        <a:cs typeface="Times New Roman" panose="02020603050405020304" pitchFamily="18" charset="0"/>
                      </a:endParaRPr>
                    </a:p>
                  </a:txBody>
                  <a:tcPr marL="53142"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CN" sz="1200" b="0" i="0" dirty="0">
                          <a:solidFill>
                            <a:schemeClr val="tx1"/>
                          </a:solidFill>
                          <a:effectLst/>
                          <a:latin typeface="Microsoft YaHei Light" panose="020B0502040204020203" pitchFamily="34" charset="-122"/>
                          <a:ea typeface="Microsoft YaHei Light" panose="020B0502040204020203" pitchFamily="34" charset="-122"/>
                          <a:cs typeface="Times New Roman" panose="02020603050405020304" pitchFamily="18" charset="0"/>
                        </a:rPr>
                        <a:t>亚琛工大</a:t>
                      </a:r>
                      <a:r>
                        <a:rPr lang="zh-CN" altLang="en-US" sz="1200" b="0" i="0" dirty="0">
                          <a:solidFill>
                            <a:schemeClr val="tx1"/>
                          </a:solidFill>
                          <a:effectLst/>
                          <a:latin typeface="Microsoft YaHei Light" panose="020B0502040204020203" pitchFamily="34" charset="-122"/>
                          <a:ea typeface="Microsoft YaHei Light" panose="020B0502040204020203" pitchFamily="34" charset="-122"/>
                          <a:cs typeface="Times New Roman" panose="02020603050405020304" pitchFamily="18" charset="0"/>
                        </a:rPr>
                        <a:t>电力电子与电气驱动研究所</a:t>
                      </a:r>
                    </a:p>
                  </a:txBody>
                  <a:tcPr marL="233142"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080616636"/>
                  </a:ext>
                </a:extLst>
              </a:tr>
              <a:tr h="284140">
                <a:tc>
                  <a:txBody>
                    <a:bodyPr/>
                    <a:lstStyle/>
                    <a:p>
                      <a:pPr algn="l">
                        <a:lnSpc>
                          <a:spcPct val="100000"/>
                        </a:lnSpc>
                        <a:spcAft>
                          <a:spcPts val="0"/>
                        </a:spcAft>
                      </a:pPr>
                      <a:r>
                        <a:rPr lang="en-CN" sz="1200" b="0" i="0" dirty="0">
                          <a:solidFill>
                            <a:schemeClr val="tx1"/>
                          </a:solidFill>
                          <a:effectLst/>
                          <a:latin typeface="Microsoft YaHei Light" panose="020B0502040204020203" pitchFamily="34" charset="-122"/>
                          <a:ea typeface="Microsoft YaHei Light" panose="020B0502040204020203" pitchFamily="34" charset="-122"/>
                          <a:cs typeface="Times New Roman" panose="02020603050405020304" pitchFamily="18" charset="0"/>
                        </a:rPr>
                        <a:t>信息技术基础</a:t>
                      </a:r>
                    </a:p>
                  </a:txBody>
                  <a:tcPr marL="233142"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lnSpc>
                          <a:spcPct val="100000"/>
                        </a:lnSpc>
                        <a:spcAft>
                          <a:spcPts val="0"/>
                        </a:spcAft>
                      </a:pPr>
                      <a:r>
                        <a:rPr lang="en-US" altLang="zh-CN" sz="1200" b="0" i="0" dirty="0">
                          <a:solidFill>
                            <a:schemeClr val="tx1"/>
                          </a:solidFill>
                          <a:effectLst/>
                          <a:latin typeface="Microsoft YaHei Light" panose="020B0502040204020203" pitchFamily="34" charset="-122"/>
                          <a:ea typeface="Microsoft YaHei Light" panose="020B0502040204020203" pitchFamily="34" charset="-122"/>
                          <a:cs typeface="Times New Roman" panose="02020603050405020304" pitchFamily="18" charset="0"/>
                        </a:rPr>
                        <a:t>2</a:t>
                      </a:r>
                      <a:endParaRPr lang="en-CN" sz="1200" b="0" i="0" dirty="0">
                        <a:solidFill>
                          <a:schemeClr val="tx1"/>
                        </a:solidFill>
                        <a:effectLst/>
                        <a:latin typeface="Microsoft YaHei Light" panose="020B0502040204020203" pitchFamily="34" charset="-122"/>
                        <a:ea typeface="Microsoft YaHei Light" panose="020B0502040204020203" pitchFamily="34" charset="-122"/>
                        <a:cs typeface="Times New Roman" panose="02020603050405020304" pitchFamily="18" charset="0"/>
                      </a:endParaRPr>
                    </a:p>
                  </a:txBody>
                  <a:tcPr marL="53142"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CN" sz="1200" b="0" i="0" dirty="0">
                          <a:solidFill>
                            <a:schemeClr val="tx1"/>
                          </a:solidFill>
                          <a:effectLst/>
                          <a:latin typeface="Microsoft YaHei Light" panose="020B0502040204020203" pitchFamily="34" charset="-122"/>
                          <a:ea typeface="Microsoft YaHei Light" panose="020B0502040204020203" pitchFamily="34" charset="-122"/>
                          <a:cs typeface="Times New Roman" panose="02020603050405020304" pitchFamily="18" charset="0"/>
                        </a:rPr>
                        <a:t>亚琛工大</a:t>
                      </a:r>
                      <a:r>
                        <a:rPr lang="zh-CN" altLang="en-US" sz="1200" b="0" i="0" dirty="0">
                          <a:solidFill>
                            <a:schemeClr val="tx1"/>
                          </a:solidFill>
                          <a:effectLst/>
                          <a:latin typeface="Microsoft YaHei Light" panose="020B0502040204020203" pitchFamily="34" charset="-122"/>
                          <a:ea typeface="Microsoft YaHei Light" panose="020B0502040204020203" pitchFamily="34" charset="-122"/>
                          <a:cs typeface="Times New Roman" panose="02020603050405020304" pitchFamily="18" charset="0"/>
                        </a:rPr>
                        <a:t>电力电子与电气驱动研究所</a:t>
                      </a:r>
                    </a:p>
                  </a:txBody>
                  <a:tcPr marL="233142"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983415549"/>
                  </a:ext>
                </a:extLst>
              </a:tr>
              <a:tr h="284140">
                <a:tc>
                  <a:txBody>
                    <a:bodyPr/>
                    <a:lstStyle/>
                    <a:p>
                      <a:pPr algn="l">
                        <a:lnSpc>
                          <a:spcPct val="100000"/>
                        </a:lnSpc>
                        <a:spcAft>
                          <a:spcPts val="0"/>
                        </a:spcAft>
                      </a:pPr>
                      <a:r>
                        <a:rPr lang="en-CN" sz="1200" b="0" i="0" dirty="0">
                          <a:solidFill>
                            <a:schemeClr val="tx1"/>
                          </a:solidFill>
                          <a:effectLst/>
                          <a:latin typeface="Microsoft YaHei Light" panose="020B0502040204020203" pitchFamily="34" charset="-122"/>
                          <a:ea typeface="Microsoft YaHei Light" panose="020B0502040204020203" pitchFamily="34" charset="-122"/>
                          <a:cs typeface="Times New Roman" panose="02020603050405020304" pitchFamily="18" charset="0"/>
                        </a:rPr>
                        <a:t>工程力学I</a:t>
                      </a:r>
                    </a:p>
                  </a:txBody>
                  <a:tcPr marL="233142"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lnSpc>
                          <a:spcPct val="100000"/>
                        </a:lnSpc>
                        <a:spcAft>
                          <a:spcPts val="0"/>
                        </a:spcAft>
                      </a:pPr>
                      <a:r>
                        <a:rPr lang="en-US" altLang="zh-CN" sz="1200" b="0" i="0" dirty="0">
                          <a:solidFill>
                            <a:schemeClr val="tx1"/>
                          </a:solidFill>
                          <a:effectLst/>
                          <a:latin typeface="Microsoft YaHei Light" panose="020B0502040204020203" pitchFamily="34" charset="-122"/>
                          <a:ea typeface="Microsoft YaHei Light" panose="020B0502040204020203" pitchFamily="34" charset="-122"/>
                          <a:cs typeface="Times New Roman" panose="02020603050405020304" pitchFamily="18" charset="0"/>
                        </a:rPr>
                        <a:t>7</a:t>
                      </a:r>
                      <a:endParaRPr lang="en-CN" sz="1200" b="0" i="0" dirty="0">
                        <a:solidFill>
                          <a:schemeClr val="tx1"/>
                        </a:solidFill>
                        <a:effectLst/>
                        <a:latin typeface="Microsoft YaHei Light" panose="020B0502040204020203" pitchFamily="34" charset="-122"/>
                        <a:ea typeface="Microsoft YaHei Light" panose="020B0502040204020203" pitchFamily="34" charset="-122"/>
                        <a:cs typeface="Times New Roman" panose="02020603050405020304" pitchFamily="18" charset="0"/>
                      </a:endParaRPr>
                    </a:p>
                  </a:txBody>
                  <a:tcPr marL="53142"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altLang="en-US" sz="1200" b="0" i="0" dirty="0">
                          <a:solidFill>
                            <a:schemeClr val="tx1"/>
                          </a:solidFill>
                          <a:effectLst/>
                          <a:latin typeface="Microsoft YaHei Light" panose="020B0502040204020203" pitchFamily="34" charset="-122"/>
                          <a:ea typeface="Microsoft YaHei Light" panose="020B0502040204020203" pitchFamily="34" charset="-122"/>
                        </a:rPr>
                        <a:t>亚琛工大通用力学研究所</a:t>
                      </a:r>
                      <a:endParaRPr lang="en-CN" sz="1200" b="0" i="0" dirty="0">
                        <a:solidFill>
                          <a:schemeClr val="tx1"/>
                        </a:solidFill>
                        <a:effectLst/>
                        <a:latin typeface="Microsoft YaHei Light" panose="020B0502040204020203" pitchFamily="34" charset="-122"/>
                        <a:ea typeface="Microsoft YaHei Light" panose="020B0502040204020203" pitchFamily="34" charset="-122"/>
                        <a:cs typeface="Times New Roman" panose="02020603050405020304" pitchFamily="18" charset="0"/>
                      </a:endParaRPr>
                    </a:p>
                  </a:txBody>
                  <a:tcPr marL="233142"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224448884"/>
                  </a:ext>
                </a:extLst>
              </a:tr>
            </a:tbl>
          </a:graphicData>
        </a:graphic>
      </p:graphicFrame>
      <p:sp>
        <p:nvSpPr>
          <p:cNvPr id="19" name="Textfeld 6">
            <a:extLst>
              <a:ext uri="{FF2B5EF4-FFF2-40B4-BE49-F238E27FC236}">
                <a16:creationId xmlns:a16="http://schemas.microsoft.com/office/drawing/2014/main" id="{620955CB-DB84-5FDC-29F5-8A59DE53A02E}"/>
              </a:ext>
            </a:extLst>
          </p:cNvPr>
          <p:cNvSpPr txBox="1"/>
          <p:nvPr/>
        </p:nvSpPr>
        <p:spPr>
          <a:xfrm>
            <a:off x="340943" y="3526005"/>
            <a:ext cx="4511456" cy="2297499"/>
          </a:xfrm>
          <a:prstGeom prst="rect">
            <a:avLst/>
          </a:prstGeom>
          <a:noFill/>
          <a:ln>
            <a:noFill/>
          </a:ln>
        </p:spPr>
        <p:style>
          <a:lnRef idx="2">
            <a:schemeClr val="accent4"/>
          </a:lnRef>
          <a:fillRef idx="1">
            <a:schemeClr val="lt1"/>
          </a:fillRef>
          <a:effectRef idx="0">
            <a:schemeClr val="accent4"/>
          </a:effectRef>
          <a:fontRef idx="minor">
            <a:schemeClr val="dk1"/>
          </a:fontRef>
        </p:style>
        <p:txBody>
          <a:bodyPr wrap="square" rtlCol="0">
            <a:noAutofit/>
          </a:bodyPr>
          <a:lstStyle/>
          <a:p>
            <a:pPr marL="285750" indent="-285750">
              <a:lnSpc>
                <a:spcPct val="150000"/>
              </a:lnSpc>
              <a:buClr>
                <a:srgbClr val="F6A800"/>
              </a:buClr>
              <a:buSzPct val="70000"/>
              <a:buFont typeface="Wingdings 3" panose="05040102010807070707" pitchFamily="18" charset="2"/>
              <a:buChar char="u"/>
            </a:pPr>
            <a:r>
              <a:rPr kumimoji="1" lang="zh-CN" altLang="en-US" sz="1600" dirty="0">
                <a:solidFill>
                  <a:schemeClr val="tx1"/>
                </a:solidFill>
                <a:latin typeface="Microsoft YaHei Light" panose="020B0502040204020203" pitchFamily="34" charset="-122"/>
                <a:ea typeface="Microsoft YaHei Light" panose="020B0502040204020203" pitchFamily="34" charset="-122"/>
              </a:rPr>
              <a:t>亚琛工大本科课程，教学与考试水平一致</a:t>
            </a:r>
          </a:p>
          <a:p>
            <a:pPr marL="285750" indent="-285750">
              <a:lnSpc>
                <a:spcPct val="150000"/>
              </a:lnSpc>
              <a:buClr>
                <a:srgbClr val="F6A800"/>
              </a:buClr>
              <a:buSzPct val="70000"/>
              <a:buFont typeface="Wingdings 3" panose="05040102010807070707" pitchFamily="18" charset="2"/>
              <a:buChar char="u"/>
            </a:pPr>
            <a:r>
              <a:rPr kumimoji="1" lang="zh-CN" altLang="en-US" sz="1600" dirty="0">
                <a:solidFill>
                  <a:schemeClr val="tx1"/>
                </a:solidFill>
                <a:latin typeface="Microsoft YaHei Light" panose="020B0502040204020203" pitchFamily="34" charset="-122"/>
                <a:ea typeface="Microsoft YaHei Light" panose="020B0502040204020203" pitchFamily="34" charset="-122"/>
              </a:rPr>
              <a:t>符合欧洲学分转换系统（</a:t>
            </a:r>
            <a:r>
              <a:rPr kumimoji="1" lang="en-US" altLang="zh-CN" sz="1600" dirty="0">
                <a:solidFill>
                  <a:schemeClr val="tx1"/>
                </a:solidFill>
                <a:latin typeface="Microsoft YaHei Light" panose="020B0502040204020203" pitchFamily="34" charset="-122"/>
                <a:ea typeface="Microsoft YaHei Light" panose="020B0502040204020203" pitchFamily="34" charset="-122"/>
              </a:rPr>
              <a:t>ECTS</a:t>
            </a:r>
            <a:r>
              <a:rPr kumimoji="1" lang="zh-CN" altLang="en-US" sz="1600" dirty="0">
                <a:solidFill>
                  <a:schemeClr val="tx1"/>
                </a:solidFill>
                <a:latin typeface="Microsoft YaHei Light" panose="020B0502040204020203" pitchFamily="34" charset="-122"/>
                <a:ea typeface="Microsoft YaHei Light" panose="020B0502040204020203" pitchFamily="34" charset="-122"/>
              </a:rPr>
              <a:t>）标准</a:t>
            </a:r>
          </a:p>
          <a:p>
            <a:pPr marL="285750" indent="-285750">
              <a:lnSpc>
                <a:spcPct val="150000"/>
              </a:lnSpc>
              <a:buClr>
                <a:srgbClr val="F6A800"/>
              </a:buClr>
              <a:buSzPct val="70000"/>
              <a:buFont typeface="Wingdings 3" panose="05040102010807070707" pitchFamily="18" charset="2"/>
              <a:buChar char="u"/>
            </a:pPr>
            <a:r>
              <a:rPr kumimoji="1" lang="zh-CN" altLang="en-US" sz="1600" dirty="0">
                <a:solidFill>
                  <a:schemeClr val="tx1"/>
                </a:solidFill>
                <a:latin typeface="Microsoft YaHei Light" panose="020B0502040204020203" pitchFamily="34" charset="-122"/>
                <a:ea typeface="Microsoft YaHei Light" panose="020B0502040204020203" pitchFamily="34" charset="-122"/>
              </a:rPr>
              <a:t>每年</a:t>
            </a:r>
            <a:r>
              <a:rPr kumimoji="1" lang="en-US" altLang="zh-CN" sz="1600" dirty="0">
                <a:solidFill>
                  <a:schemeClr val="tx1"/>
                </a:solidFill>
                <a:latin typeface="Microsoft YaHei Light" panose="020B0502040204020203" pitchFamily="34" charset="-122"/>
                <a:ea typeface="Microsoft YaHei Light" panose="020B0502040204020203" pitchFamily="34" charset="-122"/>
              </a:rPr>
              <a:t>7-11</a:t>
            </a:r>
            <a:r>
              <a:rPr kumimoji="1" lang="zh-CN" altLang="en-US" sz="1600" dirty="0">
                <a:solidFill>
                  <a:schemeClr val="tx1"/>
                </a:solidFill>
                <a:latin typeface="Microsoft YaHei Light" panose="020B0502040204020203" pitchFamily="34" charset="-122"/>
                <a:ea typeface="Microsoft YaHei Light" panose="020B0502040204020203" pitchFamily="34" charset="-122"/>
              </a:rPr>
              <a:t>月线上教学（英语）</a:t>
            </a:r>
            <a:endParaRPr kumimoji="1" lang="de-DE" altLang="zh-CN" sz="1600" dirty="0">
              <a:solidFill>
                <a:schemeClr val="tx1"/>
              </a:solidFill>
              <a:latin typeface="Microsoft YaHei Light" panose="020B0502040204020203" pitchFamily="34" charset="-122"/>
              <a:ea typeface="Microsoft YaHei Light" panose="020B0502040204020203" pitchFamily="34" charset="-122"/>
            </a:endParaRPr>
          </a:p>
          <a:p>
            <a:pPr marL="285750" indent="-285750">
              <a:lnSpc>
                <a:spcPct val="150000"/>
              </a:lnSpc>
              <a:buClr>
                <a:srgbClr val="F6A800"/>
              </a:buClr>
              <a:buSzPct val="70000"/>
              <a:buFont typeface="Wingdings 3" panose="05040102010807070707" pitchFamily="18" charset="2"/>
              <a:buChar char="u"/>
            </a:pPr>
            <a:r>
              <a:rPr kumimoji="1" lang="zh-CN" altLang="en-US" sz="1600" dirty="0">
                <a:solidFill>
                  <a:schemeClr val="tx1"/>
                </a:solidFill>
                <a:latin typeface="Microsoft YaHei Light" panose="020B0502040204020203" pitchFamily="34" charset="-122"/>
                <a:ea typeface="Microsoft YaHei Light" panose="020B0502040204020203" pitchFamily="34" charset="-122"/>
              </a:rPr>
              <a:t>通过考试获得亚琛工大官方课程证书，包含</a:t>
            </a:r>
            <a:r>
              <a:rPr kumimoji="1" lang="zh-CN" altLang="en-US" sz="1600" dirty="0">
                <a:latin typeface="Microsoft YaHei Light" panose="020B0502040204020203" pitchFamily="34" charset="-122"/>
                <a:ea typeface="Microsoft YaHei Light" panose="020B0502040204020203" pitchFamily="34" charset="-122"/>
                <a:cs typeface="楷体"/>
              </a:rPr>
              <a:t>课程、学分</a:t>
            </a:r>
            <a:r>
              <a:rPr kumimoji="1" lang="en-US" altLang="zh-CN" sz="1600" dirty="0">
                <a:latin typeface="Microsoft YaHei Light" panose="020B0502040204020203" pitchFamily="34" charset="-122"/>
                <a:ea typeface="Microsoft YaHei Light" panose="020B0502040204020203" pitchFamily="34" charset="-122"/>
                <a:cs typeface="楷体"/>
              </a:rPr>
              <a:t>/</a:t>
            </a:r>
            <a:r>
              <a:rPr kumimoji="1" lang="zh-CN" altLang="en-US" sz="1600" dirty="0">
                <a:latin typeface="Microsoft YaHei Light" panose="020B0502040204020203" pitchFamily="34" charset="-122"/>
                <a:ea typeface="Microsoft YaHei Light" panose="020B0502040204020203" pitchFamily="34" charset="-122"/>
                <a:cs typeface="楷体"/>
              </a:rPr>
              <a:t>课时、分数、课程内容描述等内容；</a:t>
            </a:r>
            <a:r>
              <a:rPr kumimoji="1" lang="zh-CN" altLang="en-US" sz="1600" b="1" dirty="0">
                <a:solidFill>
                  <a:srgbClr val="C00000"/>
                </a:solidFill>
                <a:latin typeface="Microsoft YaHei Light" panose="020B0502040204020203" pitchFamily="34" charset="-122"/>
                <a:ea typeface="Microsoft YaHei Light" panose="020B0502040204020203" pitchFamily="34" charset="-122"/>
                <a:cs typeface="楷体"/>
              </a:rPr>
              <a:t>该证书在全德乃至全球范围内得到认可</a:t>
            </a:r>
            <a:endParaRPr kumimoji="1" lang="zh-CN" altLang="en-US" sz="1600" i="1" dirty="0">
              <a:solidFill>
                <a:srgbClr val="C00000"/>
              </a:solidFill>
              <a:latin typeface="Microsoft YaHei Light" panose="020B0502040204020203" pitchFamily="34" charset="-122"/>
              <a:ea typeface="Microsoft YaHei Light" panose="020B0502040204020203" pitchFamily="34" charset="-122"/>
            </a:endParaRPr>
          </a:p>
        </p:txBody>
      </p:sp>
    </p:spTree>
    <p:extLst>
      <p:ext uri="{BB962C8B-B14F-4D97-AF65-F5344CB8AC3E}">
        <p14:creationId xmlns:p14="http://schemas.microsoft.com/office/powerpoint/2010/main" val="21583871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330038" y="2847339"/>
            <a:ext cx="2870200" cy="452120"/>
          </a:xfrm>
          <a:prstGeom prst="rect">
            <a:avLst/>
          </a:prstGeom>
        </p:spPr>
        <p:txBody>
          <a:bodyPr vert="horz" wrap="square" lIns="0" tIns="12700" rIns="0" bIns="0" rtlCol="0">
            <a:spAutoFit/>
          </a:bodyPr>
          <a:lstStyle/>
          <a:p>
            <a:pPr marL="12700">
              <a:lnSpc>
                <a:spcPct val="100000"/>
              </a:lnSpc>
              <a:spcBef>
                <a:spcPts val="100"/>
              </a:spcBef>
            </a:pPr>
            <a:r>
              <a:rPr sz="2800" dirty="0">
                <a:latin typeface="微软雅黑" panose="020B0503020204020204" pitchFamily="34" charset="-122"/>
                <a:ea typeface="微软雅黑" panose="020B0503020204020204" pitchFamily="34" charset="-122"/>
              </a:rPr>
              <a:t>亚琛工大课程证书</a:t>
            </a:r>
          </a:p>
        </p:txBody>
      </p:sp>
      <p:sp>
        <p:nvSpPr>
          <p:cNvPr id="3" name="object 3"/>
          <p:cNvSpPr txBox="1"/>
          <p:nvPr/>
        </p:nvSpPr>
        <p:spPr>
          <a:xfrm>
            <a:off x="1764634" y="3996436"/>
            <a:ext cx="3950365" cy="1479892"/>
          </a:xfrm>
          <a:prstGeom prst="rect">
            <a:avLst/>
          </a:prstGeom>
        </p:spPr>
        <p:txBody>
          <a:bodyPr vert="horz" wrap="square" lIns="0" tIns="121920" rIns="0" bIns="0" rtlCol="0">
            <a:spAutoFit/>
          </a:bodyPr>
          <a:lstStyle/>
          <a:p>
            <a:pPr marL="190500" indent="-177800">
              <a:lnSpc>
                <a:spcPct val="100000"/>
              </a:lnSpc>
              <a:spcBef>
                <a:spcPts val="960"/>
              </a:spcBef>
              <a:buClr>
                <a:srgbClr val="00549F"/>
              </a:buClr>
              <a:buFont typeface="Arial"/>
              <a:buChar char="•"/>
              <a:tabLst>
                <a:tab pos="190500" algn="l"/>
              </a:tabLst>
            </a:pPr>
            <a:r>
              <a:rPr lang="en-US" sz="1600" spc="-5" dirty="0">
                <a:latin typeface="微软雅黑" panose="020B0503020204020204" pitchFamily="34" charset="-122"/>
                <a:ea typeface="微软雅黑" panose="020B0503020204020204" pitchFamily="34" charset="-122"/>
                <a:cs typeface="微软雅黑"/>
              </a:rPr>
              <a:t>ECTS</a:t>
            </a:r>
            <a:r>
              <a:rPr sz="1600" dirty="0">
                <a:latin typeface="微软雅黑" panose="020B0503020204020204" pitchFamily="34" charset="-122"/>
                <a:ea typeface="微软雅黑" panose="020B0503020204020204" pitchFamily="34" charset="-122"/>
                <a:cs typeface="微软雅黑"/>
              </a:rPr>
              <a:t>学分课程证书及成绩</a:t>
            </a:r>
          </a:p>
          <a:p>
            <a:pPr marL="190500" indent="-177800">
              <a:lnSpc>
                <a:spcPct val="100000"/>
              </a:lnSpc>
              <a:spcBef>
                <a:spcPts val="865"/>
              </a:spcBef>
              <a:buClr>
                <a:srgbClr val="00549F"/>
              </a:buClr>
              <a:buFont typeface="Arial"/>
              <a:buChar char="•"/>
              <a:tabLst>
                <a:tab pos="190500" algn="l"/>
              </a:tabLst>
            </a:pPr>
            <a:r>
              <a:rPr sz="1600" dirty="0">
                <a:latin typeface="微软雅黑" panose="020B0503020204020204" pitchFamily="34" charset="-122"/>
                <a:ea typeface="微软雅黑" panose="020B0503020204020204" pitchFamily="34" charset="-122"/>
                <a:cs typeface="微软雅黑"/>
              </a:rPr>
              <a:t>每门课程的课程描述</a:t>
            </a:r>
          </a:p>
          <a:p>
            <a:pPr marL="190500" indent="-177800">
              <a:lnSpc>
                <a:spcPct val="100000"/>
              </a:lnSpc>
              <a:spcBef>
                <a:spcPts val="985"/>
              </a:spcBef>
              <a:buClr>
                <a:srgbClr val="00549F"/>
              </a:buClr>
              <a:buFont typeface="Arial"/>
              <a:buChar char="•"/>
              <a:tabLst>
                <a:tab pos="190500" algn="l"/>
              </a:tabLst>
            </a:pPr>
            <a:r>
              <a:rPr sz="1600" dirty="0">
                <a:latin typeface="微软雅黑" panose="020B0503020204020204" pitchFamily="34" charset="-122"/>
                <a:ea typeface="微软雅黑" panose="020B0503020204020204" pitchFamily="34" charset="-122"/>
                <a:cs typeface="微软雅黑"/>
              </a:rPr>
              <a:t>亚琛工大签章</a:t>
            </a:r>
          </a:p>
          <a:p>
            <a:pPr marL="190500" indent="-177800">
              <a:lnSpc>
                <a:spcPct val="100000"/>
              </a:lnSpc>
              <a:spcBef>
                <a:spcPts val="985"/>
              </a:spcBef>
              <a:buClr>
                <a:srgbClr val="00549F"/>
              </a:buClr>
              <a:buFont typeface="Arial"/>
              <a:buChar char="•"/>
              <a:tabLst>
                <a:tab pos="190500" algn="l"/>
              </a:tabLst>
            </a:pPr>
            <a:r>
              <a:rPr sz="1600" dirty="0">
                <a:latin typeface="微软雅黑" panose="020B0503020204020204" pitchFamily="34" charset="-122"/>
                <a:ea typeface="微软雅黑" panose="020B0503020204020204" pitchFamily="34" charset="-122"/>
                <a:cs typeface="微软雅黑"/>
              </a:rPr>
              <a:t>国际认可</a:t>
            </a:r>
          </a:p>
        </p:txBody>
      </p:sp>
      <p:sp>
        <p:nvSpPr>
          <p:cNvPr id="4" name="object 4"/>
          <p:cNvSpPr/>
          <p:nvPr/>
        </p:nvSpPr>
        <p:spPr>
          <a:xfrm>
            <a:off x="342738" y="4245518"/>
            <a:ext cx="1017260" cy="1017260"/>
          </a:xfrm>
          <a:prstGeom prst="rect">
            <a:avLst/>
          </a:prstGeom>
          <a:blipFill>
            <a:blip r:embed="rId2" cstate="print"/>
            <a:stretch>
              <a:fillRect/>
            </a:stretch>
          </a:blipFill>
        </p:spPr>
        <p:txBody>
          <a:bodyPr wrap="square" lIns="0" tIns="0" rIns="0" bIns="0" rtlCol="0"/>
          <a:lstStyle/>
          <a:p>
            <a:endParaRPr/>
          </a:p>
        </p:txBody>
      </p:sp>
      <p:sp>
        <p:nvSpPr>
          <p:cNvPr id="5" name="object 5"/>
          <p:cNvSpPr/>
          <p:nvPr/>
        </p:nvSpPr>
        <p:spPr>
          <a:xfrm>
            <a:off x="0" y="3275"/>
            <a:ext cx="12192000" cy="2525610"/>
          </a:xfrm>
          <a:prstGeom prst="rect">
            <a:avLst/>
          </a:prstGeom>
          <a:blipFill>
            <a:blip r:embed="rId3" cstate="print"/>
            <a:stretch>
              <a:fillRect/>
            </a:stretch>
          </a:blipFill>
        </p:spPr>
        <p:txBody>
          <a:bodyPr wrap="square" lIns="0" tIns="0" rIns="0" bIns="0" rtlCol="0"/>
          <a:lstStyle/>
          <a:p>
            <a:endParaRPr/>
          </a:p>
        </p:txBody>
      </p:sp>
      <p:sp>
        <p:nvSpPr>
          <p:cNvPr id="6" name="object 6"/>
          <p:cNvSpPr/>
          <p:nvPr/>
        </p:nvSpPr>
        <p:spPr>
          <a:xfrm>
            <a:off x="8019288" y="396240"/>
            <a:ext cx="1908048" cy="2651760"/>
          </a:xfrm>
          <a:prstGeom prst="rect">
            <a:avLst/>
          </a:prstGeom>
          <a:blipFill>
            <a:blip r:embed="rId4" cstate="print"/>
            <a:stretch>
              <a:fillRect/>
            </a:stretch>
          </a:blipFill>
        </p:spPr>
        <p:txBody>
          <a:bodyPr wrap="square" lIns="0" tIns="0" rIns="0" bIns="0" rtlCol="0"/>
          <a:lstStyle/>
          <a:p>
            <a:endParaRPr/>
          </a:p>
        </p:txBody>
      </p:sp>
      <p:sp>
        <p:nvSpPr>
          <p:cNvPr id="7" name="object 7"/>
          <p:cNvSpPr/>
          <p:nvPr/>
        </p:nvSpPr>
        <p:spPr>
          <a:xfrm>
            <a:off x="8072973" y="409379"/>
            <a:ext cx="1800581" cy="2546951"/>
          </a:xfrm>
          <a:prstGeom prst="rect">
            <a:avLst/>
          </a:prstGeom>
          <a:blipFill>
            <a:blip r:embed="rId5" cstate="print"/>
            <a:stretch>
              <a:fillRect/>
            </a:stretch>
          </a:blipFill>
        </p:spPr>
        <p:txBody>
          <a:bodyPr wrap="square" lIns="0" tIns="0" rIns="0" bIns="0" rtlCol="0"/>
          <a:lstStyle/>
          <a:p>
            <a:endParaRPr/>
          </a:p>
        </p:txBody>
      </p:sp>
      <p:sp>
        <p:nvSpPr>
          <p:cNvPr id="8" name="object 8"/>
          <p:cNvSpPr/>
          <p:nvPr/>
        </p:nvSpPr>
        <p:spPr>
          <a:xfrm>
            <a:off x="9951719" y="377952"/>
            <a:ext cx="1905000" cy="2651760"/>
          </a:xfrm>
          <a:prstGeom prst="rect">
            <a:avLst/>
          </a:prstGeom>
          <a:blipFill>
            <a:blip r:embed="rId6" cstate="print"/>
            <a:stretch>
              <a:fillRect/>
            </a:stretch>
          </a:blipFill>
        </p:spPr>
        <p:txBody>
          <a:bodyPr wrap="square" lIns="0" tIns="0" rIns="0" bIns="0" rtlCol="0"/>
          <a:lstStyle/>
          <a:p>
            <a:endParaRPr/>
          </a:p>
        </p:txBody>
      </p:sp>
      <p:sp>
        <p:nvSpPr>
          <p:cNvPr id="9" name="object 9"/>
          <p:cNvSpPr/>
          <p:nvPr/>
        </p:nvSpPr>
        <p:spPr>
          <a:xfrm>
            <a:off x="10002873" y="391314"/>
            <a:ext cx="1800580" cy="2546951"/>
          </a:xfrm>
          <a:prstGeom prst="rect">
            <a:avLst/>
          </a:prstGeom>
          <a:blipFill>
            <a:blip r:embed="rId7" cstate="print"/>
            <a:stretch>
              <a:fillRect/>
            </a:stretch>
          </a:blipFill>
        </p:spPr>
        <p:txBody>
          <a:bodyPr wrap="square" lIns="0" tIns="0" rIns="0" bIns="0" rtlCol="0"/>
          <a:lstStyle/>
          <a:p>
            <a:endParaRPr/>
          </a:p>
        </p:txBody>
      </p:sp>
      <p:sp>
        <p:nvSpPr>
          <p:cNvPr id="10" name="object 10"/>
          <p:cNvSpPr/>
          <p:nvPr/>
        </p:nvSpPr>
        <p:spPr>
          <a:xfrm>
            <a:off x="8028431" y="3054095"/>
            <a:ext cx="1905000" cy="2651760"/>
          </a:xfrm>
          <a:prstGeom prst="rect">
            <a:avLst/>
          </a:prstGeom>
          <a:blipFill>
            <a:blip r:embed="rId8" cstate="print"/>
            <a:stretch>
              <a:fillRect/>
            </a:stretch>
          </a:blipFill>
        </p:spPr>
        <p:txBody>
          <a:bodyPr wrap="square" lIns="0" tIns="0" rIns="0" bIns="0" rtlCol="0"/>
          <a:lstStyle/>
          <a:p>
            <a:endParaRPr/>
          </a:p>
        </p:txBody>
      </p:sp>
      <p:sp>
        <p:nvSpPr>
          <p:cNvPr id="11" name="object 11"/>
          <p:cNvSpPr/>
          <p:nvPr/>
        </p:nvSpPr>
        <p:spPr>
          <a:xfrm>
            <a:off x="8080971" y="3068960"/>
            <a:ext cx="1800580" cy="2546951"/>
          </a:xfrm>
          <a:prstGeom prst="rect">
            <a:avLst/>
          </a:prstGeom>
          <a:blipFill>
            <a:blip r:embed="rId9" cstate="print"/>
            <a:stretch>
              <a:fillRect/>
            </a:stretch>
          </a:blipFill>
        </p:spPr>
        <p:txBody>
          <a:bodyPr wrap="square" lIns="0" tIns="0" rIns="0" bIns="0" rtlCol="0"/>
          <a:lstStyle/>
          <a:p>
            <a:endParaRPr/>
          </a:p>
        </p:txBody>
      </p:sp>
      <p:sp>
        <p:nvSpPr>
          <p:cNvPr id="12" name="object 12"/>
          <p:cNvSpPr/>
          <p:nvPr/>
        </p:nvSpPr>
        <p:spPr>
          <a:xfrm>
            <a:off x="9951719" y="3054095"/>
            <a:ext cx="1905000" cy="2651760"/>
          </a:xfrm>
          <a:prstGeom prst="rect">
            <a:avLst/>
          </a:prstGeom>
          <a:blipFill>
            <a:blip r:embed="rId10" cstate="print"/>
            <a:stretch>
              <a:fillRect/>
            </a:stretch>
          </a:blipFill>
        </p:spPr>
        <p:txBody>
          <a:bodyPr wrap="square" lIns="0" tIns="0" rIns="0" bIns="0" rtlCol="0"/>
          <a:lstStyle/>
          <a:p>
            <a:endParaRPr/>
          </a:p>
        </p:txBody>
      </p:sp>
      <p:sp>
        <p:nvSpPr>
          <p:cNvPr id="13" name="object 13"/>
          <p:cNvSpPr/>
          <p:nvPr/>
        </p:nvSpPr>
        <p:spPr>
          <a:xfrm>
            <a:off x="10002873" y="3068960"/>
            <a:ext cx="1800580" cy="2546951"/>
          </a:xfrm>
          <a:prstGeom prst="rect">
            <a:avLst/>
          </a:prstGeom>
          <a:blipFill>
            <a:blip r:embed="rId11" cstate="print"/>
            <a:stretch>
              <a:fillRect/>
            </a:stretch>
          </a:blipFill>
        </p:spPr>
        <p:txBody>
          <a:bodyPr wrap="square" lIns="0" tIns="0" rIns="0" bIns="0" rtlCol="0"/>
          <a:lstStyle/>
          <a:p>
            <a:endParaRPr/>
          </a:p>
        </p:txBody>
      </p:sp>
    </p:spTree>
    <p:extLst>
      <p:ext uri="{BB962C8B-B14F-4D97-AF65-F5344CB8AC3E}">
        <p14:creationId xmlns:p14="http://schemas.microsoft.com/office/powerpoint/2010/main" val="25746441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el 1"/>
          <p:cNvSpPr>
            <a:spLocks/>
          </p:cNvSpPr>
          <p:nvPr/>
        </p:nvSpPr>
        <p:spPr bwMode="auto">
          <a:xfrm>
            <a:off x="358809" y="375737"/>
            <a:ext cx="11799771" cy="42473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p>
            <a:pPr eaLnBrk="1" hangingPunct="1">
              <a:lnSpc>
                <a:spcPct val="90000"/>
              </a:lnSpc>
            </a:pPr>
            <a:r>
              <a:rPr kumimoji="1" lang="zh-CN" altLang="en-US" sz="2400" dirty="0">
                <a:solidFill>
                  <a:schemeClr val="tx2"/>
                </a:solidFill>
                <a:latin typeface="Microsoft YaHei" panose="020B0503020204020204" pitchFamily="34" charset="-122"/>
                <a:ea typeface="Microsoft YaHei" panose="020B0503020204020204" pitchFamily="34" charset="-122"/>
                <a:cs typeface="Arial" panose="020B0604020202020204" pitchFamily="34" charset="0"/>
              </a:rPr>
              <a:t>奖学金及其他服务</a:t>
            </a:r>
          </a:p>
        </p:txBody>
      </p:sp>
      <p:sp>
        <p:nvSpPr>
          <p:cNvPr id="6" name="Rechteck 2">
            <a:extLst>
              <a:ext uri="{FF2B5EF4-FFF2-40B4-BE49-F238E27FC236}">
                <a16:creationId xmlns:a16="http://schemas.microsoft.com/office/drawing/2014/main" id="{85391191-479A-4F6F-BBB3-D4DC3879997C}"/>
              </a:ext>
            </a:extLst>
          </p:cNvPr>
          <p:cNvSpPr/>
          <p:nvPr/>
        </p:nvSpPr>
        <p:spPr>
          <a:xfrm>
            <a:off x="1970915" y="4257850"/>
            <a:ext cx="269272" cy="67318"/>
          </a:xfrm>
          <a:prstGeom prst="rect">
            <a:avLst/>
          </a:prstGeom>
          <a:ln>
            <a:noFill/>
          </a:ln>
        </p:spPr>
        <p:style>
          <a:lnRef idx="2">
            <a:schemeClr val="dk1"/>
          </a:lnRef>
          <a:fillRef idx="1">
            <a:schemeClr val="lt1"/>
          </a:fillRef>
          <a:effectRef idx="0">
            <a:schemeClr val="dk1"/>
          </a:effectRef>
          <a:fontRef idx="minor">
            <a:schemeClr val="dk1"/>
          </a:fontRef>
        </p:style>
        <p:txBody>
          <a:bodyPr rtlCol="0" anchor="ctr"/>
          <a:lstStyle/>
          <a:p>
            <a:pPr algn="ctr"/>
            <a:endParaRPr lang="de-DE"/>
          </a:p>
        </p:txBody>
      </p:sp>
      <p:sp>
        <p:nvSpPr>
          <p:cNvPr id="12" name="Rechteck 6">
            <a:extLst>
              <a:ext uri="{FF2B5EF4-FFF2-40B4-BE49-F238E27FC236}">
                <a16:creationId xmlns:a16="http://schemas.microsoft.com/office/drawing/2014/main" id="{777F8EAE-31AA-0BBF-0B2A-914CC564E185}"/>
              </a:ext>
            </a:extLst>
          </p:cNvPr>
          <p:cNvSpPr/>
          <p:nvPr/>
        </p:nvSpPr>
        <p:spPr>
          <a:xfrm>
            <a:off x="2568361" y="4011953"/>
            <a:ext cx="269272" cy="67318"/>
          </a:xfrm>
          <a:prstGeom prst="rect">
            <a:avLst/>
          </a:prstGeom>
          <a:ln>
            <a:noFill/>
          </a:ln>
        </p:spPr>
        <p:style>
          <a:lnRef idx="2">
            <a:schemeClr val="dk1"/>
          </a:lnRef>
          <a:fillRef idx="1">
            <a:schemeClr val="lt1"/>
          </a:fillRef>
          <a:effectRef idx="0">
            <a:schemeClr val="dk1"/>
          </a:effectRef>
          <a:fontRef idx="minor">
            <a:schemeClr val="dk1"/>
          </a:fontRef>
        </p:style>
        <p:txBody>
          <a:bodyPr rtlCol="0" anchor="ctr"/>
          <a:lstStyle/>
          <a:p>
            <a:pPr algn="ctr"/>
            <a:endParaRPr lang="de-DE"/>
          </a:p>
        </p:txBody>
      </p:sp>
      <p:sp>
        <p:nvSpPr>
          <p:cNvPr id="13" name="Rechteck 8">
            <a:extLst>
              <a:ext uri="{FF2B5EF4-FFF2-40B4-BE49-F238E27FC236}">
                <a16:creationId xmlns:a16="http://schemas.microsoft.com/office/drawing/2014/main" id="{4112133A-4F94-8DFA-2F1C-2F06252E4AAB}"/>
              </a:ext>
            </a:extLst>
          </p:cNvPr>
          <p:cNvSpPr/>
          <p:nvPr/>
        </p:nvSpPr>
        <p:spPr>
          <a:xfrm>
            <a:off x="3164255" y="3778211"/>
            <a:ext cx="269272" cy="67318"/>
          </a:xfrm>
          <a:prstGeom prst="rect">
            <a:avLst/>
          </a:prstGeom>
          <a:ln>
            <a:noFill/>
          </a:ln>
        </p:spPr>
        <p:style>
          <a:lnRef idx="2">
            <a:schemeClr val="dk1"/>
          </a:lnRef>
          <a:fillRef idx="1">
            <a:schemeClr val="lt1"/>
          </a:fillRef>
          <a:effectRef idx="0">
            <a:schemeClr val="dk1"/>
          </a:effectRef>
          <a:fontRef idx="minor">
            <a:schemeClr val="dk1"/>
          </a:fontRef>
        </p:style>
        <p:txBody>
          <a:bodyPr rtlCol="0" anchor="ctr"/>
          <a:lstStyle/>
          <a:p>
            <a:pPr algn="ctr"/>
            <a:endParaRPr lang="de-DE"/>
          </a:p>
        </p:txBody>
      </p:sp>
      <p:sp>
        <p:nvSpPr>
          <p:cNvPr id="14" name="Rechteck 9">
            <a:extLst>
              <a:ext uri="{FF2B5EF4-FFF2-40B4-BE49-F238E27FC236}">
                <a16:creationId xmlns:a16="http://schemas.microsoft.com/office/drawing/2014/main" id="{7469EAEC-27FF-4D69-AF3D-A2B2E1B57636}"/>
              </a:ext>
            </a:extLst>
          </p:cNvPr>
          <p:cNvSpPr/>
          <p:nvPr/>
        </p:nvSpPr>
        <p:spPr>
          <a:xfrm>
            <a:off x="3772601" y="3535119"/>
            <a:ext cx="269272" cy="67318"/>
          </a:xfrm>
          <a:prstGeom prst="rect">
            <a:avLst/>
          </a:prstGeom>
          <a:ln>
            <a:noFill/>
          </a:ln>
        </p:spPr>
        <p:style>
          <a:lnRef idx="2">
            <a:schemeClr val="dk1"/>
          </a:lnRef>
          <a:fillRef idx="1">
            <a:schemeClr val="lt1"/>
          </a:fillRef>
          <a:effectRef idx="0">
            <a:schemeClr val="dk1"/>
          </a:effectRef>
          <a:fontRef idx="minor">
            <a:schemeClr val="dk1"/>
          </a:fontRef>
        </p:style>
        <p:txBody>
          <a:bodyPr rtlCol="0" anchor="ctr"/>
          <a:lstStyle/>
          <a:p>
            <a:pPr algn="ctr"/>
            <a:endParaRPr lang="de-DE"/>
          </a:p>
        </p:txBody>
      </p:sp>
      <p:sp>
        <p:nvSpPr>
          <p:cNvPr id="15" name="Rechteck 10">
            <a:extLst>
              <a:ext uri="{FF2B5EF4-FFF2-40B4-BE49-F238E27FC236}">
                <a16:creationId xmlns:a16="http://schemas.microsoft.com/office/drawing/2014/main" id="{EC60E416-4F37-ED7C-EEEB-27F765228516}"/>
              </a:ext>
            </a:extLst>
          </p:cNvPr>
          <p:cNvSpPr/>
          <p:nvPr/>
        </p:nvSpPr>
        <p:spPr>
          <a:xfrm>
            <a:off x="4391550" y="3308856"/>
            <a:ext cx="269272" cy="67318"/>
          </a:xfrm>
          <a:prstGeom prst="rect">
            <a:avLst/>
          </a:prstGeom>
          <a:ln>
            <a:noFill/>
          </a:ln>
        </p:spPr>
        <p:style>
          <a:lnRef idx="2">
            <a:schemeClr val="dk1"/>
          </a:lnRef>
          <a:fillRef idx="1">
            <a:schemeClr val="lt1"/>
          </a:fillRef>
          <a:effectRef idx="0">
            <a:schemeClr val="dk1"/>
          </a:effectRef>
          <a:fontRef idx="minor">
            <a:schemeClr val="dk1"/>
          </a:fontRef>
        </p:style>
        <p:txBody>
          <a:bodyPr rtlCol="0" anchor="ctr"/>
          <a:lstStyle/>
          <a:p>
            <a:pPr algn="ctr"/>
            <a:endParaRPr lang="de-DE"/>
          </a:p>
        </p:txBody>
      </p:sp>
      <p:sp>
        <p:nvSpPr>
          <p:cNvPr id="16" name="Rechteck 10">
            <a:extLst>
              <a:ext uri="{FF2B5EF4-FFF2-40B4-BE49-F238E27FC236}">
                <a16:creationId xmlns:a16="http://schemas.microsoft.com/office/drawing/2014/main" id="{B795BA26-334E-1E75-78A5-E5F53080B306}"/>
              </a:ext>
            </a:extLst>
          </p:cNvPr>
          <p:cNvSpPr/>
          <p:nvPr/>
        </p:nvSpPr>
        <p:spPr>
          <a:xfrm>
            <a:off x="358810" y="1056927"/>
            <a:ext cx="4880848" cy="526316"/>
          </a:xfrm>
          <a:prstGeom prst="rect">
            <a:avLst/>
          </a:prstGeom>
          <a:solidFill>
            <a:srgbClr val="F6A800"/>
          </a:solidFill>
          <a:ln>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r>
              <a:rPr lang="de-DE" dirty="0" err="1"/>
              <a:t>奖学金</a:t>
            </a:r>
            <a:endParaRPr lang="de-DE" dirty="0"/>
          </a:p>
        </p:txBody>
      </p:sp>
      <p:sp>
        <p:nvSpPr>
          <p:cNvPr id="17" name="Textfeld 6">
            <a:extLst>
              <a:ext uri="{FF2B5EF4-FFF2-40B4-BE49-F238E27FC236}">
                <a16:creationId xmlns:a16="http://schemas.microsoft.com/office/drawing/2014/main" id="{751F70E2-A229-4393-2EBF-4A757C4A9008}"/>
              </a:ext>
            </a:extLst>
          </p:cNvPr>
          <p:cNvSpPr txBox="1"/>
          <p:nvPr/>
        </p:nvSpPr>
        <p:spPr>
          <a:xfrm>
            <a:off x="358808" y="1678205"/>
            <a:ext cx="4860551" cy="4293995"/>
          </a:xfrm>
          <a:prstGeom prst="rect">
            <a:avLst/>
          </a:prstGeom>
          <a:noFill/>
          <a:ln>
            <a:noFill/>
          </a:ln>
        </p:spPr>
        <p:style>
          <a:lnRef idx="2">
            <a:schemeClr val="accent4"/>
          </a:lnRef>
          <a:fillRef idx="1">
            <a:schemeClr val="lt1"/>
          </a:fillRef>
          <a:effectRef idx="0">
            <a:schemeClr val="accent4"/>
          </a:effectRef>
          <a:fontRef idx="minor">
            <a:schemeClr val="dk1"/>
          </a:fontRef>
        </p:style>
        <p:txBody>
          <a:bodyPr wrap="square" rtlCol="0">
            <a:noAutofit/>
          </a:bodyPr>
          <a:lstStyle/>
          <a:p>
            <a:pPr marL="285750" indent="-285750">
              <a:spcAft>
                <a:spcPts val="800"/>
              </a:spcAft>
              <a:buClr>
                <a:schemeClr val="accent5"/>
              </a:buClr>
              <a:buSzPct val="70000"/>
              <a:buFont typeface="Wingdings 3" panose="05040102010807070707" pitchFamily="18" charset="2"/>
              <a:buChar char="u"/>
            </a:pPr>
            <a:r>
              <a:rPr lang="en-US" altLang="zh-CN" sz="1600" b="1" dirty="0">
                <a:solidFill>
                  <a:schemeClr val="tx1"/>
                </a:solidFill>
                <a:latin typeface="Microsoft YaHei Light" panose="020B0502040204020203" pitchFamily="34" charset="-122"/>
                <a:ea typeface="Microsoft YaHei Light" panose="020B0502040204020203" pitchFamily="34" charset="-122"/>
                <a:cs typeface="楷体"/>
              </a:rPr>
              <a:t>GEC</a:t>
            </a:r>
            <a:r>
              <a:rPr lang="zh-CN" altLang="en-US" sz="1600" b="1" dirty="0">
                <a:solidFill>
                  <a:schemeClr val="tx1"/>
                </a:solidFill>
                <a:latin typeface="Microsoft YaHei Light" panose="020B0502040204020203" pitchFamily="34" charset="-122"/>
                <a:ea typeface="Microsoft YaHei Light" panose="020B0502040204020203" pitchFamily="34" charset="-122"/>
                <a:cs typeface="楷体"/>
              </a:rPr>
              <a:t> </a:t>
            </a:r>
            <a:r>
              <a:rPr lang="en-US" altLang="zh-CN" sz="1600" b="1" dirty="0">
                <a:solidFill>
                  <a:schemeClr val="tx1"/>
                </a:solidFill>
                <a:latin typeface="Microsoft YaHei Light" panose="020B0502040204020203" pitchFamily="34" charset="-122"/>
                <a:ea typeface="Microsoft YaHei Light" panose="020B0502040204020203" pitchFamily="34" charset="-122"/>
                <a:cs typeface="楷体"/>
              </a:rPr>
              <a:t>(4+2</a:t>
            </a:r>
            <a:r>
              <a:rPr lang="zh-CN" altLang="en-US" sz="1600" b="1" dirty="0">
                <a:solidFill>
                  <a:schemeClr val="tx1"/>
                </a:solidFill>
                <a:latin typeface="Microsoft YaHei Light" panose="020B0502040204020203" pitchFamily="34" charset="-122"/>
                <a:ea typeface="Microsoft YaHei Light" panose="020B0502040204020203" pitchFamily="34" charset="-122"/>
                <a:cs typeface="楷体"/>
              </a:rPr>
              <a:t> </a:t>
            </a:r>
            <a:r>
              <a:rPr lang="en-US" altLang="zh-CN" sz="1600" b="1" dirty="0">
                <a:solidFill>
                  <a:schemeClr val="tx1"/>
                </a:solidFill>
                <a:latin typeface="Microsoft YaHei Light" panose="020B0502040204020203" pitchFamily="34" charset="-122"/>
                <a:ea typeface="Microsoft YaHei Light" panose="020B0502040204020203" pitchFamily="34" charset="-122"/>
                <a:cs typeface="楷体"/>
              </a:rPr>
              <a:t>|</a:t>
            </a:r>
            <a:r>
              <a:rPr lang="zh-CN" altLang="en-US" sz="1600" b="1" dirty="0">
                <a:solidFill>
                  <a:schemeClr val="tx1"/>
                </a:solidFill>
                <a:latin typeface="Microsoft YaHei Light" panose="020B0502040204020203" pitchFamily="34" charset="-122"/>
                <a:ea typeface="Microsoft YaHei Light" panose="020B0502040204020203" pitchFamily="34" charset="-122"/>
                <a:cs typeface="楷体"/>
              </a:rPr>
              <a:t> </a:t>
            </a:r>
            <a:r>
              <a:rPr lang="en-US" altLang="zh-CN" sz="1600" b="1" dirty="0">
                <a:solidFill>
                  <a:schemeClr val="tx1"/>
                </a:solidFill>
                <a:latin typeface="Microsoft YaHei Light" panose="020B0502040204020203" pitchFamily="34" charset="-122"/>
                <a:ea typeface="Microsoft YaHei Light" panose="020B0502040204020203" pitchFamily="34" charset="-122"/>
                <a:cs typeface="楷体"/>
              </a:rPr>
              <a:t>3+1+2)</a:t>
            </a:r>
            <a:r>
              <a:rPr lang="zh-CN" altLang="en-US" sz="1600" b="1" dirty="0">
                <a:solidFill>
                  <a:schemeClr val="tx1"/>
                </a:solidFill>
                <a:latin typeface="Microsoft YaHei Light" panose="020B0502040204020203" pitchFamily="34" charset="-122"/>
                <a:ea typeface="Microsoft YaHei Light" panose="020B0502040204020203" pitchFamily="34" charset="-122"/>
                <a:cs typeface="楷体"/>
              </a:rPr>
              <a:t> 项目专属奖学金</a:t>
            </a:r>
            <a:endParaRPr lang="en-US" altLang="zh-CN" sz="1600" b="1" dirty="0">
              <a:solidFill>
                <a:schemeClr val="tx1"/>
              </a:solidFill>
              <a:latin typeface="Microsoft YaHei Light" panose="020B0502040204020203" pitchFamily="34" charset="-122"/>
              <a:ea typeface="Microsoft YaHei Light" panose="020B0502040204020203" pitchFamily="34" charset="-122"/>
              <a:cs typeface="楷体"/>
            </a:endParaRPr>
          </a:p>
          <a:p>
            <a:pPr>
              <a:spcAft>
                <a:spcPts val="800"/>
              </a:spcAft>
              <a:buClr>
                <a:schemeClr val="accent5"/>
              </a:buClr>
              <a:buSzPct val="70000"/>
            </a:pPr>
            <a:r>
              <a:rPr lang="zh-CN" altLang="en-US" sz="1600" dirty="0">
                <a:solidFill>
                  <a:schemeClr val="tx1"/>
                </a:solidFill>
                <a:latin typeface="Microsoft YaHei Light" panose="020B0502040204020203" pitchFamily="34" charset="-122"/>
                <a:ea typeface="Microsoft YaHei Light" panose="020B0502040204020203" pitchFamily="34" charset="-122"/>
                <a:cs typeface="楷体"/>
              </a:rPr>
              <a:t>     杰出表现奖</a:t>
            </a:r>
            <a:endParaRPr lang="en-US" altLang="zh-CN" sz="1600" dirty="0">
              <a:solidFill>
                <a:schemeClr val="tx1"/>
              </a:solidFill>
              <a:latin typeface="Microsoft YaHei Light" panose="020B0502040204020203" pitchFamily="34" charset="-122"/>
              <a:ea typeface="Microsoft YaHei Light" panose="020B0502040204020203" pitchFamily="34" charset="-122"/>
              <a:cs typeface="楷体"/>
            </a:endParaRPr>
          </a:p>
          <a:p>
            <a:pPr>
              <a:spcAft>
                <a:spcPts val="800"/>
              </a:spcAft>
              <a:buClr>
                <a:schemeClr val="accent5"/>
              </a:buClr>
              <a:buSzPct val="70000"/>
            </a:pPr>
            <a:r>
              <a:rPr lang="zh-CN" altLang="en-US" sz="1600" dirty="0">
                <a:solidFill>
                  <a:schemeClr val="tx1"/>
                </a:solidFill>
                <a:latin typeface="Microsoft YaHei Light" panose="020B0502040204020203" pitchFamily="34" charset="-122"/>
                <a:ea typeface="Microsoft YaHei Light" panose="020B0502040204020203" pitchFamily="34" charset="-122"/>
                <a:cs typeface="楷体"/>
              </a:rPr>
              <a:t>     优秀学生奖</a:t>
            </a:r>
            <a:endParaRPr lang="en-US" altLang="zh-CN" sz="1600" dirty="0">
              <a:solidFill>
                <a:schemeClr val="tx1"/>
              </a:solidFill>
              <a:latin typeface="Microsoft YaHei Light" panose="020B0502040204020203" pitchFamily="34" charset="-122"/>
              <a:ea typeface="Microsoft YaHei Light" panose="020B0502040204020203" pitchFamily="34" charset="-122"/>
              <a:cs typeface="楷体"/>
            </a:endParaRPr>
          </a:p>
          <a:p>
            <a:pPr>
              <a:spcAft>
                <a:spcPts val="800"/>
              </a:spcAft>
              <a:buClr>
                <a:schemeClr val="accent5"/>
              </a:buClr>
              <a:buSzPct val="70000"/>
            </a:pPr>
            <a:r>
              <a:rPr lang="zh-CN" altLang="en-US" sz="1600" dirty="0">
                <a:solidFill>
                  <a:schemeClr val="tx1"/>
                </a:solidFill>
                <a:latin typeface="Microsoft YaHei Light" panose="020B0502040204020203" pitchFamily="34" charset="-122"/>
                <a:ea typeface="Microsoft YaHei Light" panose="020B0502040204020203" pitchFamily="34" charset="-122"/>
                <a:cs typeface="楷体"/>
              </a:rPr>
              <a:t>     明日之星奖（夏令营</a:t>
            </a:r>
            <a:r>
              <a:rPr lang="en-US" altLang="zh-CN" sz="1600" dirty="0">
                <a:solidFill>
                  <a:schemeClr val="tx1"/>
                </a:solidFill>
                <a:latin typeface="Microsoft YaHei Light" panose="020B0502040204020203" pitchFamily="34" charset="-122"/>
                <a:ea typeface="Microsoft YaHei Light" panose="020B0502040204020203" pitchFamily="34" charset="-122"/>
                <a:cs typeface="楷体"/>
              </a:rPr>
              <a:t>/</a:t>
            </a:r>
            <a:r>
              <a:rPr lang="zh-CN" altLang="en-US" sz="1600" dirty="0">
                <a:solidFill>
                  <a:schemeClr val="tx1"/>
                </a:solidFill>
                <a:latin typeface="Microsoft YaHei Light" panose="020B0502040204020203" pitchFamily="34" charset="-122"/>
                <a:ea typeface="Microsoft YaHei Light" panose="020B0502040204020203" pitchFamily="34" charset="-122"/>
                <a:cs typeface="楷体"/>
              </a:rPr>
              <a:t>冬令营奖学金）</a:t>
            </a:r>
            <a:endParaRPr lang="en-US" altLang="zh-CN" sz="1600" dirty="0">
              <a:solidFill>
                <a:schemeClr val="tx1"/>
              </a:solidFill>
              <a:latin typeface="Microsoft YaHei Light" panose="020B0502040204020203" pitchFamily="34" charset="-122"/>
              <a:ea typeface="Microsoft YaHei Light" panose="020B0502040204020203" pitchFamily="34" charset="-122"/>
              <a:cs typeface="楷体"/>
            </a:endParaRPr>
          </a:p>
          <a:p>
            <a:pPr marL="285750" indent="-285750">
              <a:spcAft>
                <a:spcPts val="800"/>
              </a:spcAft>
              <a:buClr>
                <a:schemeClr val="accent5"/>
              </a:buClr>
              <a:buSzPct val="70000"/>
              <a:buFont typeface="Wingdings 3" panose="05040102010807070707" pitchFamily="18" charset="2"/>
              <a:buChar char="u"/>
            </a:pPr>
            <a:r>
              <a:rPr lang="zh-CN" altLang="en-US" sz="1600" b="1" dirty="0">
                <a:solidFill>
                  <a:schemeClr val="tx1"/>
                </a:solidFill>
                <a:latin typeface="Microsoft YaHei Light" panose="020B0502040204020203" pitchFamily="34" charset="-122"/>
                <a:ea typeface="Microsoft YaHei Light" panose="020B0502040204020203" pitchFamily="34" charset="-122"/>
                <a:cs typeface="楷体"/>
              </a:rPr>
              <a:t>工程类硕士奖学金</a:t>
            </a:r>
            <a:endParaRPr lang="en-US" altLang="zh-CN" sz="1600" b="1" dirty="0">
              <a:solidFill>
                <a:schemeClr val="tx1"/>
              </a:solidFill>
              <a:latin typeface="Microsoft YaHei Light" panose="020B0502040204020203" pitchFamily="34" charset="-122"/>
              <a:ea typeface="Microsoft YaHei Light" panose="020B0502040204020203" pitchFamily="34" charset="-122"/>
              <a:cs typeface="楷体"/>
            </a:endParaRPr>
          </a:p>
          <a:p>
            <a:pPr marL="301625" indent="-301625">
              <a:spcAft>
                <a:spcPts val="800"/>
              </a:spcAft>
              <a:buClr>
                <a:schemeClr val="accent5"/>
              </a:buClr>
              <a:buSzPct val="70000"/>
            </a:pPr>
            <a:r>
              <a:rPr lang="zh-CN" altLang="en-US" sz="1600" dirty="0">
                <a:solidFill>
                  <a:schemeClr val="tx1"/>
                </a:solidFill>
                <a:latin typeface="Microsoft YaHei Light" panose="020B0502040204020203" pitchFamily="34" charset="-122"/>
                <a:ea typeface="Microsoft YaHei Light" panose="020B0502040204020203" pitchFamily="34" charset="-122"/>
                <a:cs typeface="楷体"/>
              </a:rPr>
              <a:t>     女性工程师奖学金</a:t>
            </a:r>
            <a:endParaRPr lang="en-US" altLang="zh-CN" sz="1600" dirty="0">
              <a:solidFill>
                <a:schemeClr val="tx1"/>
              </a:solidFill>
              <a:latin typeface="Microsoft YaHei Light" panose="020B0502040204020203" pitchFamily="34" charset="-122"/>
              <a:ea typeface="Microsoft YaHei Light" panose="020B0502040204020203" pitchFamily="34" charset="-122"/>
              <a:cs typeface="楷体"/>
            </a:endParaRPr>
          </a:p>
          <a:p>
            <a:pPr marL="301625" indent="-301625">
              <a:spcAft>
                <a:spcPts val="800"/>
              </a:spcAft>
              <a:buClr>
                <a:schemeClr val="accent5"/>
              </a:buClr>
              <a:buSzPct val="70000"/>
            </a:pPr>
            <a:r>
              <a:rPr lang="zh-CN" altLang="en-US" sz="1600" dirty="0">
                <a:solidFill>
                  <a:schemeClr val="tx1"/>
                </a:solidFill>
                <a:latin typeface="Microsoft YaHei Light" panose="020B0502040204020203" pitchFamily="34" charset="-122"/>
                <a:ea typeface="Microsoft YaHei Light" panose="020B0502040204020203" pitchFamily="34" charset="-122"/>
                <a:cs typeface="楷体"/>
              </a:rPr>
              <a:t>     最具潜力学生奖学金</a:t>
            </a:r>
            <a:endParaRPr lang="en-US" altLang="zh-CN" sz="1600" dirty="0">
              <a:solidFill>
                <a:schemeClr val="tx1"/>
              </a:solidFill>
              <a:latin typeface="Microsoft YaHei Light" panose="020B0502040204020203" pitchFamily="34" charset="-122"/>
              <a:ea typeface="Microsoft YaHei Light" panose="020B0502040204020203" pitchFamily="34" charset="-122"/>
              <a:cs typeface="楷体"/>
            </a:endParaRPr>
          </a:p>
          <a:p>
            <a:pPr marL="301625" indent="-301625">
              <a:spcAft>
                <a:spcPts val="800"/>
              </a:spcAft>
              <a:buClr>
                <a:schemeClr val="accent5"/>
              </a:buClr>
              <a:buSzPct val="70000"/>
            </a:pPr>
            <a:r>
              <a:rPr lang="en-US" altLang="zh-CN" sz="1600" dirty="0">
                <a:solidFill>
                  <a:schemeClr val="tx1"/>
                </a:solidFill>
                <a:latin typeface="Microsoft YaHei Light" panose="020B0502040204020203" pitchFamily="34" charset="-122"/>
                <a:ea typeface="Microsoft YaHei Light" panose="020B0502040204020203" pitchFamily="34" charset="-122"/>
                <a:cs typeface="楷体"/>
              </a:rPr>
              <a:t>	</a:t>
            </a:r>
            <a:r>
              <a:rPr lang="zh-CN" altLang="en-US" sz="1600" dirty="0">
                <a:solidFill>
                  <a:schemeClr val="tx1"/>
                </a:solidFill>
                <a:latin typeface="Microsoft YaHei Light" panose="020B0502040204020203" pitchFamily="34" charset="-122"/>
                <a:ea typeface="Microsoft YaHei Light" panose="020B0502040204020203" pitchFamily="34" charset="-122"/>
                <a:cs typeface="楷体"/>
              </a:rPr>
              <a:t>合作高校优秀学生奖学金</a:t>
            </a:r>
            <a:endParaRPr lang="en-US" altLang="zh-CN" sz="1600" dirty="0">
              <a:solidFill>
                <a:schemeClr val="tx1"/>
              </a:solidFill>
              <a:latin typeface="Microsoft YaHei Light" panose="020B0502040204020203" pitchFamily="34" charset="-122"/>
              <a:ea typeface="Microsoft YaHei Light" panose="020B0502040204020203" pitchFamily="34" charset="-122"/>
              <a:cs typeface="楷体"/>
            </a:endParaRPr>
          </a:p>
          <a:p>
            <a:pPr marL="285750" indent="-285750">
              <a:spcAft>
                <a:spcPts val="800"/>
              </a:spcAft>
              <a:buClr>
                <a:schemeClr val="accent5"/>
              </a:buClr>
              <a:buSzPct val="70000"/>
              <a:buFont typeface="Wingdings 3" panose="05040102010807070707" pitchFamily="18" charset="2"/>
              <a:buChar char="u"/>
            </a:pPr>
            <a:r>
              <a:rPr lang="zh-CN" altLang="en-US" sz="1600" b="1" dirty="0">
                <a:solidFill>
                  <a:schemeClr val="tx1"/>
                </a:solidFill>
                <a:latin typeface="Microsoft YaHei Light" panose="020B0502040204020203" pitchFamily="34" charset="-122"/>
                <a:ea typeface="Microsoft YaHei Light" panose="020B0502040204020203" pitchFamily="34" charset="-122"/>
                <a:cs typeface="楷体"/>
              </a:rPr>
              <a:t>硕士学习期间奖学金</a:t>
            </a:r>
            <a:endParaRPr lang="en-US" altLang="zh-CN" sz="1600" b="1" dirty="0">
              <a:solidFill>
                <a:schemeClr val="tx1"/>
              </a:solidFill>
              <a:latin typeface="Microsoft YaHei Light" panose="020B0502040204020203" pitchFamily="34" charset="-122"/>
              <a:ea typeface="Microsoft YaHei Light" panose="020B0502040204020203" pitchFamily="34" charset="-122"/>
              <a:cs typeface="楷体"/>
            </a:endParaRPr>
          </a:p>
          <a:p>
            <a:pPr marL="301625" indent="-301625">
              <a:spcAft>
                <a:spcPts val="800"/>
              </a:spcAft>
              <a:buClr>
                <a:schemeClr val="accent5"/>
              </a:buClr>
              <a:buSzPct val="70000"/>
            </a:pPr>
            <a:r>
              <a:rPr lang="zh-CN" altLang="en-US" sz="1600" dirty="0">
                <a:solidFill>
                  <a:schemeClr val="tx1"/>
                </a:solidFill>
                <a:latin typeface="Microsoft YaHei Light" panose="020B0502040204020203" pitchFamily="34" charset="-122"/>
                <a:ea typeface="Microsoft YaHei Light" panose="020B0502040204020203" pitchFamily="34" charset="-122"/>
                <a:cs typeface="楷体"/>
              </a:rPr>
              <a:t>     优秀学生奖学金</a:t>
            </a:r>
            <a:endParaRPr lang="en-US" altLang="zh-CN" sz="1600" dirty="0">
              <a:solidFill>
                <a:schemeClr val="tx1"/>
              </a:solidFill>
              <a:latin typeface="Microsoft YaHei Light" panose="020B0502040204020203" pitchFamily="34" charset="-122"/>
              <a:ea typeface="Microsoft YaHei Light" panose="020B0502040204020203" pitchFamily="34" charset="-122"/>
              <a:cs typeface="楷体"/>
            </a:endParaRPr>
          </a:p>
          <a:p>
            <a:pPr marL="301625" indent="-301625">
              <a:spcAft>
                <a:spcPts val="800"/>
              </a:spcAft>
              <a:buClr>
                <a:schemeClr val="accent5"/>
              </a:buClr>
              <a:buSzPct val="70000"/>
            </a:pPr>
            <a:r>
              <a:rPr lang="zh-CN" altLang="en-US" sz="1600" dirty="0">
                <a:solidFill>
                  <a:schemeClr val="tx1"/>
                </a:solidFill>
                <a:latin typeface="Microsoft YaHei Light" panose="020B0502040204020203" pitchFamily="34" charset="-122"/>
                <a:ea typeface="Microsoft YaHei Light" panose="020B0502040204020203" pitchFamily="34" charset="-122"/>
                <a:cs typeface="楷体"/>
              </a:rPr>
              <a:t>     优秀德语奖学金</a:t>
            </a:r>
            <a:endParaRPr lang="en-US" altLang="zh-CN" sz="1600" dirty="0">
              <a:solidFill>
                <a:schemeClr val="tx1"/>
              </a:solidFill>
              <a:latin typeface="Microsoft YaHei Light" panose="020B0502040204020203" pitchFamily="34" charset="-122"/>
              <a:ea typeface="Microsoft YaHei Light" panose="020B0502040204020203" pitchFamily="34" charset="-122"/>
              <a:cs typeface="楷体"/>
            </a:endParaRPr>
          </a:p>
          <a:p>
            <a:pPr marL="301625" indent="-301625">
              <a:spcAft>
                <a:spcPts val="800"/>
              </a:spcAft>
              <a:buClr>
                <a:schemeClr val="accent5"/>
              </a:buClr>
              <a:buSzPct val="70000"/>
            </a:pPr>
            <a:r>
              <a:rPr lang="en-US" altLang="zh-CN" sz="1600" dirty="0">
                <a:solidFill>
                  <a:schemeClr val="tx1"/>
                </a:solidFill>
                <a:latin typeface="Microsoft YaHei Light" panose="020B0502040204020203" pitchFamily="34" charset="-122"/>
                <a:ea typeface="Microsoft YaHei Light" panose="020B0502040204020203" pitchFamily="34" charset="-122"/>
                <a:cs typeface="楷体"/>
              </a:rPr>
              <a:t>	</a:t>
            </a:r>
            <a:r>
              <a:rPr lang="zh-CN" altLang="en-US" sz="1600" dirty="0">
                <a:solidFill>
                  <a:schemeClr val="tx1"/>
                </a:solidFill>
                <a:latin typeface="Microsoft YaHei Light" panose="020B0502040204020203" pitchFamily="34" charset="-122"/>
                <a:ea typeface="Microsoft YaHei Light" panose="020B0502040204020203" pitchFamily="34" charset="-122"/>
                <a:cs typeface="楷体"/>
              </a:rPr>
              <a:t>社会责任奖学金</a:t>
            </a:r>
            <a:endParaRPr lang="en-US" altLang="zh-CN" sz="1600" dirty="0">
              <a:solidFill>
                <a:schemeClr val="tx1"/>
              </a:solidFill>
              <a:latin typeface="Microsoft YaHei Light" panose="020B0502040204020203" pitchFamily="34" charset="-122"/>
              <a:ea typeface="Microsoft YaHei Light" panose="020B0502040204020203" pitchFamily="34" charset="-122"/>
              <a:cs typeface="楷体"/>
            </a:endParaRPr>
          </a:p>
        </p:txBody>
      </p:sp>
      <p:sp>
        <p:nvSpPr>
          <p:cNvPr id="18" name="Textfeld 6">
            <a:extLst>
              <a:ext uri="{FF2B5EF4-FFF2-40B4-BE49-F238E27FC236}">
                <a16:creationId xmlns:a16="http://schemas.microsoft.com/office/drawing/2014/main" id="{14A584DD-48CD-7DC5-4288-A18B4A428E0C}"/>
              </a:ext>
            </a:extLst>
          </p:cNvPr>
          <p:cNvSpPr txBox="1"/>
          <p:nvPr/>
        </p:nvSpPr>
        <p:spPr>
          <a:xfrm>
            <a:off x="6952345" y="1689137"/>
            <a:ext cx="4642561" cy="1714351"/>
          </a:xfrm>
          <a:prstGeom prst="rect">
            <a:avLst/>
          </a:prstGeom>
          <a:noFill/>
          <a:ln>
            <a:noFill/>
          </a:ln>
        </p:spPr>
        <p:style>
          <a:lnRef idx="2">
            <a:schemeClr val="accent4"/>
          </a:lnRef>
          <a:fillRef idx="1">
            <a:schemeClr val="lt1"/>
          </a:fillRef>
          <a:effectRef idx="0">
            <a:schemeClr val="accent4"/>
          </a:effectRef>
          <a:fontRef idx="minor">
            <a:schemeClr val="dk1"/>
          </a:fontRef>
        </p:style>
        <p:txBody>
          <a:bodyPr wrap="square" rtlCol="0">
            <a:noAutofit/>
          </a:bodyPr>
          <a:lstStyle/>
          <a:p>
            <a:pPr marL="285750" indent="-285750">
              <a:spcAft>
                <a:spcPts val="600"/>
              </a:spcAft>
              <a:buClr>
                <a:schemeClr val="accent5"/>
              </a:buClr>
              <a:buSzPct val="70000"/>
              <a:buFont typeface="Arial" panose="020B0604020202020204" pitchFamily="34" charset="0"/>
              <a:buChar char="•"/>
            </a:pPr>
            <a:r>
              <a:rPr lang="zh-CN" altLang="en-US" sz="1600" dirty="0">
                <a:solidFill>
                  <a:schemeClr val="tx1"/>
                </a:solidFill>
                <a:latin typeface="Microsoft YaHei Light" panose="020B0502040204020203" pitchFamily="34" charset="-122"/>
                <a:ea typeface="Microsoft YaHei Light" panose="020B0502040204020203" pitchFamily="34" charset="-122"/>
                <a:cs typeface="楷体"/>
              </a:rPr>
              <a:t>职业发展咨询</a:t>
            </a:r>
            <a:endParaRPr lang="en-US" altLang="zh-CN" sz="1600" dirty="0">
              <a:solidFill>
                <a:schemeClr val="tx1"/>
              </a:solidFill>
              <a:latin typeface="Microsoft YaHei Light" panose="020B0502040204020203" pitchFamily="34" charset="-122"/>
              <a:ea typeface="Microsoft YaHei Light" panose="020B0502040204020203" pitchFamily="34" charset="-122"/>
              <a:cs typeface="楷体"/>
            </a:endParaRPr>
          </a:p>
          <a:p>
            <a:pPr marL="285750" indent="-285750">
              <a:spcAft>
                <a:spcPts val="600"/>
              </a:spcAft>
              <a:buClr>
                <a:schemeClr val="accent5"/>
              </a:buClr>
              <a:buSzPct val="70000"/>
              <a:buFont typeface="Arial" panose="020B0604020202020204" pitchFamily="34" charset="0"/>
              <a:buChar char="•"/>
            </a:pPr>
            <a:r>
              <a:rPr lang="zh-CN" altLang="en-US" sz="1600" dirty="0">
                <a:solidFill>
                  <a:schemeClr val="tx1"/>
                </a:solidFill>
                <a:latin typeface="Microsoft YaHei Light" panose="020B0502040204020203" pitchFamily="34" charset="-122"/>
                <a:ea typeface="Microsoft YaHei Light" panose="020B0502040204020203" pitchFamily="34" charset="-122"/>
                <a:cs typeface="楷体"/>
              </a:rPr>
              <a:t>就业信息平台</a:t>
            </a:r>
            <a:endParaRPr lang="en-US" altLang="zh-CN" sz="1600" dirty="0">
              <a:solidFill>
                <a:schemeClr val="tx1"/>
              </a:solidFill>
              <a:latin typeface="Microsoft YaHei Light" panose="020B0502040204020203" pitchFamily="34" charset="-122"/>
              <a:ea typeface="Microsoft YaHei Light" panose="020B0502040204020203" pitchFamily="34" charset="-122"/>
              <a:cs typeface="楷体"/>
            </a:endParaRPr>
          </a:p>
          <a:p>
            <a:pPr marL="285750" indent="-285750">
              <a:spcAft>
                <a:spcPts val="600"/>
              </a:spcAft>
              <a:buClr>
                <a:schemeClr val="accent5"/>
              </a:buClr>
              <a:buSzPct val="70000"/>
              <a:buFont typeface="Arial" panose="020B0604020202020204" pitchFamily="34" charset="0"/>
              <a:buChar char="•"/>
            </a:pPr>
            <a:r>
              <a:rPr lang="zh-CN" altLang="en-US" sz="1600" dirty="0">
                <a:solidFill>
                  <a:schemeClr val="tx1"/>
                </a:solidFill>
                <a:latin typeface="Microsoft YaHei Light" panose="020B0502040204020203" pitchFamily="34" charset="-122"/>
                <a:ea typeface="Microsoft YaHei Light" panose="020B0502040204020203" pitchFamily="34" charset="-122"/>
                <a:cs typeface="楷体"/>
              </a:rPr>
              <a:t>工作职位申请建议、培训</a:t>
            </a:r>
            <a:endParaRPr lang="en-US" altLang="zh-CN" sz="1600" dirty="0">
              <a:solidFill>
                <a:schemeClr val="tx1"/>
              </a:solidFill>
              <a:latin typeface="Microsoft YaHei Light" panose="020B0502040204020203" pitchFamily="34" charset="-122"/>
              <a:ea typeface="Microsoft YaHei Light" panose="020B0502040204020203" pitchFamily="34" charset="-122"/>
              <a:cs typeface="楷体"/>
            </a:endParaRPr>
          </a:p>
          <a:p>
            <a:pPr marL="285750" indent="-285750">
              <a:spcAft>
                <a:spcPts val="600"/>
              </a:spcAft>
              <a:buClr>
                <a:schemeClr val="accent5"/>
              </a:buClr>
              <a:buSzPct val="70000"/>
              <a:buFont typeface="Arial" panose="020B0604020202020204" pitchFamily="34" charset="0"/>
              <a:buChar char="•"/>
            </a:pPr>
            <a:r>
              <a:rPr lang="zh-CN" altLang="en-US" sz="1600" dirty="0">
                <a:solidFill>
                  <a:schemeClr val="tx1"/>
                </a:solidFill>
                <a:latin typeface="Microsoft YaHei Light" panose="020B0502040204020203" pitchFamily="34" charset="-122"/>
                <a:ea typeface="Microsoft YaHei Light" panose="020B0502040204020203" pitchFamily="34" charset="-122"/>
                <a:cs typeface="楷体"/>
              </a:rPr>
              <a:t>企业招聘会、企业工作营等活动</a:t>
            </a:r>
            <a:endParaRPr lang="en-US" altLang="zh-CN" sz="1600" dirty="0">
              <a:solidFill>
                <a:schemeClr val="tx1"/>
              </a:solidFill>
              <a:latin typeface="Microsoft YaHei Light" panose="020B0502040204020203" pitchFamily="34" charset="-122"/>
              <a:ea typeface="Microsoft YaHei Light" panose="020B0502040204020203" pitchFamily="34" charset="-122"/>
              <a:cs typeface="楷体"/>
            </a:endParaRPr>
          </a:p>
          <a:p>
            <a:pPr marL="285750" indent="-285750">
              <a:spcAft>
                <a:spcPts val="600"/>
              </a:spcAft>
              <a:buClr>
                <a:schemeClr val="accent5"/>
              </a:buClr>
              <a:buSzPct val="70000"/>
              <a:buFont typeface="Arial" panose="020B0604020202020204" pitchFamily="34" charset="0"/>
              <a:buChar char="•"/>
            </a:pPr>
            <a:r>
              <a:rPr lang="zh-CN" altLang="en-US" sz="1600" dirty="0">
                <a:solidFill>
                  <a:schemeClr val="tx1"/>
                </a:solidFill>
                <a:latin typeface="Microsoft YaHei Light" panose="020B0502040204020203" pitchFamily="34" charset="-122"/>
                <a:ea typeface="Microsoft YaHei Light" panose="020B0502040204020203" pitchFamily="34" charset="-122"/>
                <a:cs typeface="楷体"/>
              </a:rPr>
              <a:t>出具推荐信、证明文件等</a:t>
            </a:r>
            <a:endParaRPr lang="en-US" altLang="zh-CN" sz="1700" dirty="0">
              <a:solidFill>
                <a:schemeClr val="tx1"/>
              </a:solidFill>
              <a:latin typeface="Microsoft YaHei Light" panose="020B0502040204020203" pitchFamily="34" charset="-122"/>
              <a:ea typeface="Microsoft YaHei Light" panose="020B0502040204020203" pitchFamily="34" charset="-122"/>
              <a:cs typeface="楷体"/>
            </a:endParaRPr>
          </a:p>
          <a:p>
            <a:pPr lvl="1">
              <a:spcAft>
                <a:spcPts val="1800"/>
              </a:spcAft>
              <a:buClr>
                <a:schemeClr val="accent5"/>
              </a:buClr>
              <a:buSzPct val="70000"/>
            </a:pPr>
            <a:endParaRPr lang="en-US" altLang="zh-CN" sz="1700" dirty="0">
              <a:solidFill>
                <a:schemeClr val="tx1"/>
              </a:solidFill>
              <a:latin typeface="Microsoft YaHei Light" panose="020B0502040204020203" pitchFamily="34" charset="-122"/>
              <a:ea typeface="Microsoft YaHei Light" panose="020B0502040204020203" pitchFamily="34" charset="-122"/>
              <a:cs typeface="楷体"/>
            </a:endParaRPr>
          </a:p>
        </p:txBody>
      </p:sp>
      <p:sp>
        <p:nvSpPr>
          <p:cNvPr id="19" name="Rechteck 10">
            <a:extLst>
              <a:ext uri="{FF2B5EF4-FFF2-40B4-BE49-F238E27FC236}">
                <a16:creationId xmlns:a16="http://schemas.microsoft.com/office/drawing/2014/main" id="{71FA1377-D0CD-F195-7840-5265C43E2914}"/>
              </a:ext>
            </a:extLst>
          </p:cNvPr>
          <p:cNvSpPr/>
          <p:nvPr/>
        </p:nvSpPr>
        <p:spPr>
          <a:xfrm>
            <a:off x="6972642" y="3681520"/>
            <a:ext cx="4642561" cy="526316"/>
          </a:xfrm>
          <a:prstGeom prst="rect">
            <a:avLst/>
          </a:prstGeom>
          <a:solidFill>
            <a:srgbClr val="F6A800"/>
          </a:solidFill>
          <a:ln>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r>
              <a:rPr kumimoji="1" lang="zh-CN" altLang="en-US" dirty="0">
                <a:solidFill>
                  <a:schemeClr val="bg1"/>
                </a:solidFill>
                <a:latin typeface="Microsoft YaHei" panose="020B0503020204020204" pitchFamily="34" charset="-122"/>
                <a:ea typeface="Microsoft YaHei" panose="020B0503020204020204" pitchFamily="34" charset="-122"/>
                <a:cs typeface="楷体"/>
              </a:rPr>
              <a:t>硕士学生服务</a:t>
            </a:r>
          </a:p>
        </p:txBody>
      </p:sp>
      <p:sp>
        <p:nvSpPr>
          <p:cNvPr id="20" name="Rechteck 10">
            <a:extLst>
              <a:ext uri="{FF2B5EF4-FFF2-40B4-BE49-F238E27FC236}">
                <a16:creationId xmlns:a16="http://schemas.microsoft.com/office/drawing/2014/main" id="{60B46046-EF63-382F-D59F-906FFE03FC4A}"/>
              </a:ext>
            </a:extLst>
          </p:cNvPr>
          <p:cNvSpPr/>
          <p:nvPr/>
        </p:nvSpPr>
        <p:spPr>
          <a:xfrm>
            <a:off x="6952344" y="1069782"/>
            <a:ext cx="4642561" cy="526316"/>
          </a:xfrm>
          <a:prstGeom prst="rect">
            <a:avLst/>
          </a:prstGeom>
          <a:solidFill>
            <a:srgbClr val="F6A800"/>
          </a:solidFill>
          <a:ln>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r>
              <a:rPr kumimoji="1" lang="zh-CN" altLang="en-US" dirty="0">
                <a:solidFill>
                  <a:schemeClr val="bg1"/>
                </a:solidFill>
                <a:latin typeface="Microsoft YaHei" panose="020B0503020204020204" pitchFamily="34" charset="-122"/>
                <a:ea typeface="Microsoft YaHei" panose="020B0503020204020204" pitchFamily="34" charset="-122"/>
                <a:cs typeface="楷体"/>
              </a:rPr>
              <a:t>职业发展中心</a:t>
            </a:r>
            <a:endParaRPr lang="de-DE" dirty="0">
              <a:solidFill>
                <a:schemeClr val="bg1"/>
              </a:solidFill>
            </a:endParaRPr>
          </a:p>
        </p:txBody>
      </p:sp>
      <p:sp>
        <p:nvSpPr>
          <p:cNvPr id="21" name="Textfeld 6">
            <a:extLst>
              <a:ext uri="{FF2B5EF4-FFF2-40B4-BE49-F238E27FC236}">
                <a16:creationId xmlns:a16="http://schemas.microsoft.com/office/drawing/2014/main" id="{A50DDD8E-F076-1287-3632-F4A1928B384D}"/>
              </a:ext>
            </a:extLst>
          </p:cNvPr>
          <p:cNvSpPr txBox="1"/>
          <p:nvPr/>
        </p:nvSpPr>
        <p:spPr>
          <a:xfrm>
            <a:off x="6952344" y="4257850"/>
            <a:ext cx="4462660" cy="1714351"/>
          </a:xfrm>
          <a:prstGeom prst="rect">
            <a:avLst/>
          </a:prstGeom>
          <a:noFill/>
          <a:ln>
            <a:noFill/>
          </a:ln>
        </p:spPr>
        <p:style>
          <a:lnRef idx="2">
            <a:schemeClr val="accent4"/>
          </a:lnRef>
          <a:fillRef idx="1">
            <a:schemeClr val="lt1"/>
          </a:fillRef>
          <a:effectRef idx="0">
            <a:schemeClr val="accent4"/>
          </a:effectRef>
          <a:fontRef idx="minor">
            <a:schemeClr val="dk1"/>
          </a:fontRef>
        </p:style>
        <p:txBody>
          <a:bodyPr wrap="square" rtlCol="0">
            <a:noAutofit/>
          </a:bodyPr>
          <a:lstStyle/>
          <a:p>
            <a:pPr marL="285750" indent="-285750">
              <a:spcAft>
                <a:spcPts val="600"/>
              </a:spcAft>
              <a:buClr>
                <a:schemeClr val="accent5"/>
              </a:buClr>
              <a:buSzPct val="70000"/>
              <a:buFont typeface="Arial" panose="020B0604020202020204" pitchFamily="34" charset="0"/>
              <a:buChar char="•"/>
            </a:pPr>
            <a:r>
              <a:rPr lang="zh-CN" altLang="en-US" sz="1600" dirty="0">
                <a:solidFill>
                  <a:schemeClr val="tx1"/>
                </a:solidFill>
                <a:latin typeface="Microsoft YaHei Light" panose="020B0502040204020203" pitchFamily="34" charset="-122"/>
                <a:ea typeface="Microsoft YaHei Light" panose="020B0502040204020203" pitchFamily="34" charset="-122"/>
                <a:cs typeface="楷体"/>
              </a:rPr>
              <a:t>国际学生公寓</a:t>
            </a:r>
            <a:endParaRPr lang="en-US" altLang="zh-CN" sz="1600" dirty="0">
              <a:solidFill>
                <a:schemeClr val="tx1"/>
              </a:solidFill>
              <a:latin typeface="Microsoft YaHei Light" panose="020B0502040204020203" pitchFamily="34" charset="-122"/>
              <a:ea typeface="Microsoft YaHei Light" panose="020B0502040204020203" pitchFamily="34" charset="-122"/>
              <a:cs typeface="楷体"/>
            </a:endParaRPr>
          </a:p>
          <a:p>
            <a:pPr marL="285750" indent="-285750">
              <a:spcAft>
                <a:spcPts val="600"/>
              </a:spcAft>
              <a:buClr>
                <a:schemeClr val="accent5"/>
              </a:buClr>
              <a:buSzPct val="70000"/>
              <a:buFont typeface="Arial" panose="020B0604020202020204" pitchFamily="34" charset="0"/>
              <a:buChar char="•"/>
            </a:pPr>
            <a:r>
              <a:rPr lang="zh-CN" altLang="en-US" sz="1600" dirty="0">
                <a:solidFill>
                  <a:schemeClr val="tx1"/>
                </a:solidFill>
                <a:latin typeface="Microsoft YaHei Light" panose="020B0502040204020203" pitchFamily="34" charset="-122"/>
                <a:ea typeface="Microsoft YaHei Light" panose="020B0502040204020203" pitchFamily="34" charset="-122"/>
                <a:cs typeface="楷体"/>
              </a:rPr>
              <a:t>签证、居留等行政事务支持</a:t>
            </a:r>
            <a:endParaRPr lang="en-US" altLang="zh-CN" sz="1600" dirty="0">
              <a:solidFill>
                <a:schemeClr val="tx1"/>
              </a:solidFill>
              <a:latin typeface="Microsoft YaHei Light" panose="020B0502040204020203" pitchFamily="34" charset="-122"/>
              <a:ea typeface="Microsoft YaHei Light" panose="020B0502040204020203" pitchFamily="34" charset="-122"/>
              <a:cs typeface="楷体"/>
            </a:endParaRPr>
          </a:p>
          <a:p>
            <a:pPr marL="285750" indent="-285750">
              <a:spcAft>
                <a:spcPts val="600"/>
              </a:spcAft>
              <a:buClr>
                <a:schemeClr val="accent5"/>
              </a:buClr>
              <a:buSzPct val="70000"/>
              <a:buFont typeface="Arial" panose="020B0604020202020204" pitchFamily="34" charset="0"/>
              <a:buChar char="•"/>
            </a:pPr>
            <a:r>
              <a:rPr lang="zh-CN" altLang="en-US" sz="1600" dirty="0">
                <a:solidFill>
                  <a:schemeClr val="tx1"/>
                </a:solidFill>
                <a:latin typeface="Microsoft YaHei Light" panose="020B0502040204020203" pitchFamily="34" charset="-122"/>
                <a:ea typeface="Microsoft YaHei Light" panose="020B0502040204020203" pitchFamily="34" charset="-122"/>
                <a:cs typeface="楷体"/>
              </a:rPr>
              <a:t>硕士学习咨询</a:t>
            </a:r>
            <a:endParaRPr lang="en-US" altLang="zh-CN" sz="1600" dirty="0">
              <a:solidFill>
                <a:schemeClr val="tx1"/>
              </a:solidFill>
              <a:latin typeface="Microsoft YaHei Light" panose="020B0502040204020203" pitchFamily="34" charset="-122"/>
              <a:ea typeface="Microsoft YaHei Light" panose="020B0502040204020203" pitchFamily="34" charset="-122"/>
              <a:cs typeface="楷体"/>
            </a:endParaRPr>
          </a:p>
          <a:p>
            <a:pPr marL="285750" indent="-285750">
              <a:spcAft>
                <a:spcPts val="600"/>
              </a:spcAft>
              <a:buClr>
                <a:schemeClr val="accent5"/>
              </a:buClr>
              <a:buSzPct val="70000"/>
              <a:buFont typeface="Arial" panose="020B0604020202020204" pitchFamily="34" charset="0"/>
              <a:buChar char="•"/>
            </a:pPr>
            <a:r>
              <a:rPr lang="zh-CN" altLang="en-US" sz="1600" dirty="0">
                <a:solidFill>
                  <a:schemeClr val="tx1"/>
                </a:solidFill>
                <a:latin typeface="Microsoft YaHei Light" panose="020B0502040204020203" pitchFamily="34" charset="-122"/>
                <a:ea typeface="Microsoft YaHei Light" panose="020B0502040204020203" pitchFamily="34" charset="-122"/>
                <a:cs typeface="楷体"/>
              </a:rPr>
              <a:t>校友网络</a:t>
            </a:r>
            <a:endParaRPr lang="en-US" altLang="zh-CN" sz="1600" dirty="0">
              <a:solidFill>
                <a:schemeClr val="tx1"/>
              </a:solidFill>
              <a:latin typeface="Microsoft YaHei Light" panose="020B0502040204020203" pitchFamily="34" charset="-122"/>
              <a:ea typeface="Microsoft YaHei Light" panose="020B0502040204020203" pitchFamily="34" charset="-122"/>
              <a:cs typeface="楷体"/>
            </a:endParaRPr>
          </a:p>
          <a:p>
            <a:pPr marL="285750" indent="-285750">
              <a:spcAft>
                <a:spcPts val="600"/>
              </a:spcAft>
              <a:buClr>
                <a:schemeClr val="accent5"/>
              </a:buClr>
              <a:buSzPct val="70000"/>
              <a:buFont typeface="Arial" panose="020B0604020202020204" pitchFamily="34" charset="0"/>
              <a:buChar char="•"/>
            </a:pPr>
            <a:r>
              <a:rPr lang="zh-CN" altLang="en-US" sz="1600" dirty="0">
                <a:solidFill>
                  <a:schemeClr val="tx1"/>
                </a:solidFill>
                <a:latin typeface="Microsoft YaHei Light" panose="020B0502040204020203" pitchFamily="34" charset="-122"/>
                <a:ea typeface="Microsoft YaHei Light" panose="020B0502040204020203" pitchFamily="34" charset="-122"/>
                <a:cs typeface="楷体"/>
              </a:rPr>
              <a:t>社交、参观活动组织</a:t>
            </a:r>
            <a:endParaRPr lang="en-US" altLang="zh-CN" sz="1600" dirty="0">
              <a:solidFill>
                <a:schemeClr val="tx1"/>
              </a:solidFill>
              <a:latin typeface="Microsoft YaHei Light" panose="020B0502040204020203" pitchFamily="34" charset="-122"/>
              <a:ea typeface="Microsoft YaHei Light" panose="020B0502040204020203" pitchFamily="34" charset="-122"/>
              <a:cs typeface="楷体"/>
            </a:endParaRPr>
          </a:p>
          <a:p>
            <a:pPr marL="285750" indent="-285750">
              <a:spcAft>
                <a:spcPts val="1800"/>
              </a:spcAft>
              <a:buClr>
                <a:schemeClr val="accent5"/>
              </a:buClr>
              <a:buSzPct val="70000"/>
              <a:buFont typeface="Wingdings 3" panose="05040102010807070707" pitchFamily="18" charset="2"/>
              <a:buChar char="u"/>
            </a:pPr>
            <a:endParaRPr lang="en-US" altLang="zh-CN" sz="1700" b="1" dirty="0">
              <a:solidFill>
                <a:schemeClr val="tx1"/>
              </a:solidFill>
              <a:latin typeface="Microsoft YaHei Light" panose="020B0502040204020203" pitchFamily="34" charset="-122"/>
              <a:ea typeface="Microsoft YaHei Light" panose="020B0502040204020203" pitchFamily="34" charset="-122"/>
              <a:cs typeface="楷体"/>
            </a:endParaRPr>
          </a:p>
        </p:txBody>
      </p:sp>
    </p:spTree>
    <p:extLst>
      <p:ext uri="{BB962C8B-B14F-4D97-AF65-F5344CB8AC3E}">
        <p14:creationId xmlns:p14="http://schemas.microsoft.com/office/powerpoint/2010/main" val="40450804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p:txBody>
          <a:bodyPr/>
          <a:lstStyle/>
          <a:p>
            <a:r>
              <a:rPr kumimoji="1" lang="zh-CN" altLang="en-US" sz="2400" b="0" dirty="0">
                <a:latin typeface="Microsoft YaHei" panose="020B0503020204020204" pitchFamily="34" charset="-122"/>
                <a:ea typeface="Microsoft YaHei" panose="020B0503020204020204" pitchFamily="34" charset="-122"/>
              </a:rPr>
              <a:t>亚琛工大国际硕士学位证书</a:t>
            </a:r>
          </a:p>
        </p:txBody>
      </p:sp>
      <p:pic>
        <p:nvPicPr>
          <p:cNvPr id="7" name="Picture 6" descr="Graphical user interface&#10;&#10;Description automatically generated">
            <a:extLst>
              <a:ext uri="{FF2B5EF4-FFF2-40B4-BE49-F238E27FC236}">
                <a16:creationId xmlns:a16="http://schemas.microsoft.com/office/drawing/2014/main" id="{E1C9C2EF-A8FC-2F43-9A7C-C16939915816}"/>
              </a:ext>
            </a:extLst>
          </p:cNvPr>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2339663" y="1324532"/>
            <a:ext cx="2955624" cy="4118540"/>
          </a:xfrm>
          <a:prstGeom prst="rect">
            <a:avLst/>
          </a:prstGeom>
          <a:ln>
            <a:solidFill>
              <a:schemeClr val="accent1"/>
            </a:solidFill>
          </a:ln>
        </p:spPr>
      </p:pic>
      <p:pic>
        <p:nvPicPr>
          <p:cNvPr id="8" name="Picture 7" descr="Graphical user interface, text&#10;&#10;Description automatically generated">
            <a:extLst>
              <a:ext uri="{FF2B5EF4-FFF2-40B4-BE49-F238E27FC236}">
                <a16:creationId xmlns:a16="http://schemas.microsoft.com/office/drawing/2014/main" id="{8035C58D-59F0-0E40-8436-8471DFC27E41}"/>
              </a:ext>
            </a:extLst>
          </p:cNvPr>
          <p:cNvPicPr>
            <a:picLocks noChangeAspect="1"/>
          </p:cNvPicPr>
          <p:nvPr/>
        </p:nvPicPr>
        <p:blipFill>
          <a:blip r:embed="rId4" cstate="print">
            <a:extLst>
              <a:ext uri="{28A0092B-C50C-407E-A947-70E740481C1C}">
                <a14:useLocalDpi xmlns:a14="http://schemas.microsoft.com/office/drawing/2010/main"/>
              </a:ext>
            </a:extLst>
          </a:blip>
          <a:stretch>
            <a:fillRect/>
          </a:stretch>
        </p:blipFill>
        <p:spPr>
          <a:xfrm>
            <a:off x="6896715" y="1324532"/>
            <a:ext cx="2912408" cy="4118540"/>
          </a:xfrm>
          <a:prstGeom prst="rect">
            <a:avLst/>
          </a:prstGeom>
          <a:ln>
            <a:solidFill>
              <a:schemeClr val="accent1"/>
            </a:solidFill>
          </a:ln>
        </p:spPr>
      </p:pic>
    </p:spTree>
    <p:extLst>
      <p:ext uri="{BB962C8B-B14F-4D97-AF65-F5344CB8AC3E}">
        <p14:creationId xmlns:p14="http://schemas.microsoft.com/office/powerpoint/2010/main" val="13903794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p:txBody>
          <a:bodyPr/>
          <a:lstStyle/>
          <a:p>
            <a:r>
              <a:rPr kumimoji="1" lang="zh-CN" altLang="en-US" sz="2400" b="0" dirty="0">
                <a:latin typeface="Microsoft YaHei" panose="020B0503020204020204" pitchFamily="34" charset="-122"/>
                <a:ea typeface="Microsoft YaHei" panose="020B0503020204020204" pitchFamily="34" charset="-122"/>
              </a:rPr>
              <a:t>毕业前景</a:t>
            </a:r>
          </a:p>
        </p:txBody>
      </p:sp>
      <p:sp>
        <p:nvSpPr>
          <p:cNvPr id="5" name="Content Placeholder 4">
            <a:extLst>
              <a:ext uri="{FF2B5EF4-FFF2-40B4-BE49-F238E27FC236}">
                <a16:creationId xmlns:a16="http://schemas.microsoft.com/office/drawing/2014/main" id="{B59AB81B-B147-CD06-7EDF-2195C3B79EF3}"/>
              </a:ext>
            </a:extLst>
          </p:cNvPr>
          <p:cNvSpPr>
            <a:spLocks noGrp="1"/>
          </p:cNvSpPr>
          <p:nvPr>
            <p:ph idx="1"/>
          </p:nvPr>
        </p:nvSpPr>
        <p:spPr/>
        <p:txBody>
          <a:bodyPr/>
          <a:lstStyle/>
          <a:p>
            <a:endParaRPr lang="en-CN"/>
          </a:p>
        </p:txBody>
      </p:sp>
      <p:sp>
        <p:nvSpPr>
          <p:cNvPr id="6" name="Rechteck 10">
            <a:extLst>
              <a:ext uri="{FF2B5EF4-FFF2-40B4-BE49-F238E27FC236}">
                <a16:creationId xmlns:a16="http://schemas.microsoft.com/office/drawing/2014/main" id="{9AA99543-1AF0-2C47-3043-E3E1291307BA}"/>
              </a:ext>
            </a:extLst>
          </p:cNvPr>
          <p:cNvSpPr/>
          <p:nvPr/>
        </p:nvSpPr>
        <p:spPr>
          <a:xfrm>
            <a:off x="383998" y="3542378"/>
            <a:ext cx="5268219" cy="526316"/>
          </a:xfrm>
          <a:prstGeom prst="rect">
            <a:avLst/>
          </a:prstGeom>
          <a:solidFill>
            <a:srgbClr val="0054A0"/>
          </a:solidFill>
          <a:ln>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defPPr>
              <a:defRPr lang="de-DE"/>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r>
              <a:rPr lang="zh-CN" altLang="en-US" b="1" dirty="0">
                <a:latin typeface="Microsoft YaHei Light" panose="020B0502040204020203" pitchFamily="34" charset="-122"/>
                <a:ea typeface="Microsoft YaHei Light" panose="020B0502040204020203" pitchFamily="34" charset="-122"/>
              </a:rPr>
              <a:t>就业市场上中国学生的多种选择</a:t>
            </a:r>
            <a:endParaRPr lang="en-US" altLang="zh-CN" b="1" dirty="0">
              <a:latin typeface="Microsoft YaHei Light" panose="020B0502040204020203" pitchFamily="34" charset="-122"/>
              <a:ea typeface="Microsoft YaHei Light" panose="020B0502040204020203" pitchFamily="34" charset="-122"/>
            </a:endParaRPr>
          </a:p>
        </p:txBody>
      </p:sp>
      <p:sp>
        <p:nvSpPr>
          <p:cNvPr id="10" name="文本框 1">
            <a:extLst>
              <a:ext uri="{FF2B5EF4-FFF2-40B4-BE49-F238E27FC236}">
                <a16:creationId xmlns:a16="http://schemas.microsoft.com/office/drawing/2014/main" id="{4D868F83-A5D6-4BA6-B1BC-CF386E590BEC}"/>
              </a:ext>
            </a:extLst>
          </p:cNvPr>
          <p:cNvSpPr txBox="1"/>
          <p:nvPr/>
        </p:nvSpPr>
        <p:spPr>
          <a:xfrm>
            <a:off x="383999" y="1516044"/>
            <a:ext cx="5265742" cy="1938992"/>
          </a:xfrm>
          <a:prstGeom prst="rect">
            <a:avLst/>
          </a:prstGeom>
          <a:noFill/>
        </p:spPr>
        <p:txBody>
          <a:bodyPr wrap="square" rtlCol="0">
            <a:spAutoFit/>
          </a:bodyPr>
          <a:lstStyle/>
          <a:p>
            <a:pPr marL="285750" indent="-285750">
              <a:lnSpc>
                <a:spcPct val="150000"/>
              </a:lnSpc>
              <a:buClr>
                <a:srgbClr val="3760A5"/>
              </a:buClr>
              <a:buSzPct val="100000"/>
              <a:buFont typeface="Arial" panose="020B0604020202020204" pitchFamily="34" charset="0"/>
              <a:buChar char="•"/>
            </a:pPr>
            <a:r>
              <a:rPr lang="de-DE" altLang="zh-CN" sz="1600" dirty="0">
                <a:latin typeface="Microsoft YaHei Light" panose="020B0502040204020203" pitchFamily="34" charset="-122"/>
                <a:ea typeface="Microsoft YaHei Light" panose="020B0502040204020203" pitchFamily="34" charset="-122"/>
                <a:cs typeface="楷体"/>
              </a:rPr>
              <a:t>21%</a:t>
            </a:r>
            <a:r>
              <a:rPr lang="zh-CN" altLang="zh-CN" sz="1600" dirty="0">
                <a:latin typeface="Microsoft YaHei Light" panose="020B0502040204020203" pitchFamily="34" charset="-122"/>
                <a:ea typeface="Microsoft YaHei Light" panose="020B0502040204020203" pitchFamily="34" charset="-122"/>
                <a:cs typeface="楷体"/>
              </a:rPr>
              <a:t>的学生在完成毕业论文前，就已经找到工作</a:t>
            </a:r>
            <a:endParaRPr lang="en-US" altLang="zh-CN" sz="1600" dirty="0">
              <a:latin typeface="Microsoft YaHei Light" panose="020B0502040204020203" pitchFamily="34" charset="-122"/>
              <a:ea typeface="Microsoft YaHei Light" panose="020B0502040204020203" pitchFamily="34" charset="-122"/>
              <a:cs typeface="楷体"/>
            </a:endParaRPr>
          </a:p>
          <a:p>
            <a:pPr marL="285750" indent="-285750">
              <a:lnSpc>
                <a:spcPct val="150000"/>
              </a:lnSpc>
              <a:buClr>
                <a:srgbClr val="3760A5"/>
              </a:buClr>
              <a:buSzPct val="100000"/>
              <a:buFont typeface="Arial" panose="020B0604020202020204" pitchFamily="34" charset="0"/>
              <a:buChar char="•"/>
            </a:pPr>
            <a:r>
              <a:rPr lang="de-DE" altLang="zh-CN" sz="1600" dirty="0">
                <a:latin typeface="Microsoft YaHei Light" panose="020B0502040204020203" pitchFamily="34" charset="-122"/>
                <a:ea typeface="Microsoft YaHei Light" panose="020B0502040204020203" pitchFamily="34" charset="-122"/>
                <a:cs typeface="楷体"/>
              </a:rPr>
              <a:t>90%</a:t>
            </a:r>
            <a:r>
              <a:rPr lang="zh-CN" altLang="zh-CN" sz="1600" dirty="0">
                <a:latin typeface="Microsoft YaHei Light" panose="020B0502040204020203" pitchFamily="34" charset="-122"/>
                <a:ea typeface="Microsoft YaHei Light" panose="020B0502040204020203" pitchFamily="34" charset="-122"/>
                <a:cs typeface="楷体"/>
              </a:rPr>
              <a:t>的学生在毕业后</a:t>
            </a:r>
            <a:r>
              <a:rPr lang="de-DE" altLang="zh-CN" sz="1600" dirty="0">
                <a:latin typeface="Microsoft YaHei Light" panose="020B0502040204020203" pitchFamily="34" charset="-122"/>
                <a:ea typeface="Microsoft YaHei Light" panose="020B0502040204020203" pitchFamily="34" charset="-122"/>
                <a:cs typeface="楷体"/>
              </a:rPr>
              <a:t>6</a:t>
            </a:r>
            <a:r>
              <a:rPr lang="zh-CN" altLang="zh-CN" sz="1600" dirty="0">
                <a:latin typeface="Microsoft YaHei Light" panose="020B0502040204020203" pitchFamily="34" charset="-122"/>
                <a:ea typeface="Microsoft YaHei Light" panose="020B0502040204020203" pitchFamily="34" charset="-122"/>
                <a:cs typeface="楷体"/>
              </a:rPr>
              <a:t>个月内找到工作位置</a:t>
            </a:r>
            <a:endParaRPr lang="en-US" altLang="zh-CN" sz="1600" dirty="0">
              <a:latin typeface="Microsoft YaHei Light" panose="020B0502040204020203" pitchFamily="34" charset="-122"/>
              <a:ea typeface="Microsoft YaHei Light" panose="020B0502040204020203" pitchFamily="34" charset="-122"/>
              <a:cs typeface="楷体"/>
            </a:endParaRPr>
          </a:p>
          <a:p>
            <a:pPr marL="285750" indent="-285750">
              <a:lnSpc>
                <a:spcPct val="150000"/>
              </a:lnSpc>
              <a:buClr>
                <a:srgbClr val="3760A5"/>
              </a:buClr>
              <a:buSzPct val="100000"/>
              <a:buFont typeface="Arial" panose="020B0604020202020204" pitchFamily="34" charset="0"/>
              <a:buChar char="•"/>
            </a:pPr>
            <a:r>
              <a:rPr lang="de-DE" altLang="zh-CN" sz="1600" dirty="0">
                <a:latin typeface="Microsoft YaHei Light" panose="020B0502040204020203" pitchFamily="34" charset="-122"/>
                <a:ea typeface="Microsoft YaHei Light" panose="020B0502040204020203" pitchFamily="34" charset="-122"/>
                <a:cs typeface="楷体"/>
              </a:rPr>
              <a:t>70%</a:t>
            </a:r>
            <a:r>
              <a:rPr lang="zh-CN" altLang="zh-CN" sz="1600" dirty="0">
                <a:latin typeface="Microsoft YaHei Light" panose="020B0502040204020203" pitchFamily="34" charset="-122"/>
                <a:ea typeface="Microsoft YaHei Light" panose="020B0502040204020203" pitchFamily="34" charset="-122"/>
                <a:cs typeface="楷体"/>
              </a:rPr>
              <a:t>的学生在德国找到工作，</a:t>
            </a:r>
            <a:r>
              <a:rPr lang="de-DE" altLang="zh-CN" sz="1600" dirty="0">
                <a:latin typeface="Microsoft YaHei Light" panose="020B0502040204020203" pitchFamily="34" charset="-122"/>
                <a:ea typeface="Microsoft YaHei Light" panose="020B0502040204020203" pitchFamily="34" charset="-122"/>
                <a:cs typeface="楷体"/>
              </a:rPr>
              <a:t>15%</a:t>
            </a:r>
            <a:r>
              <a:rPr lang="zh-CN" altLang="zh-CN" sz="1600" dirty="0">
                <a:latin typeface="Microsoft YaHei Light" panose="020B0502040204020203" pitchFamily="34" charset="-122"/>
                <a:ea typeface="Microsoft YaHei Light" panose="020B0502040204020203" pitchFamily="34" charset="-122"/>
                <a:cs typeface="楷体"/>
              </a:rPr>
              <a:t>回本国就业，还有</a:t>
            </a:r>
            <a:r>
              <a:rPr lang="de-DE" altLang="zh-CN" sz="1600" dirty="0">
                <a:latin typeface="Microsoft YaHei Light" panose="020B0502040204020203" pitchFamily="34" charset="-122"/>
                <a:ea typeface="Microsoft YaHei Light" panose="020B0502040204020203" pitchFamily="34" charset="-122"/>
                <a:cs typeface="楷体"/>
              </a:rPr>
              <a:t>15%</a:t>
            </a:r>
            <a:r>
              <a:rPr lang="zh-CN" altLang="zh-CN" sz="1600" dirty="0">
                <a:latin typeface="Microsoft YaHei Light" panose="020B0502040204020203" pitchFamily="34" charset="-122"/>
                <a:ea typeface="Microsoft YaHei Light" panose="020B0502040204020203" pitchFamily="34" charset="-122"/>
                <a:cs typeface="楷体"/>
              </a:rPr>
              <a:t>学生去其他国家工作</a:t>
            </a:r>
            <a:endParaRPr lang="en-US" altLang="zh-CN" sz="1600" dirty="0">
              <a:latin typeface="Microsoft YaHei Light" panose="020B0502040204020203" pitchFamily="34" charset="-122"/>
              <a:ea typeface="Microsoft YaHei Light" panose="020B0502040204020203" pitchFamily="34" charset="-122"/>
              <a:cs typeface="楷体"/>
            </a:endParaRPr>
          </a:p>
          <a:p>
            <a:pPr marL="285750" indent="-285750">
              <a:lnSpc>
                <a:spcPct val="150000"/>
              </a:lnSpc>
              <a:buClr>
                <a:srgbClr val="3760A5"/>
              </a:buClr>
              <a:buSzPct val="100000"/>
              <a:buFont typeface="Arial" panose="020B0604020202020204" pitchFamily="34" charset="0"/>
              <a:buChar char="•"/>
            </a:pPr>
            <a:r>
              <a:rPr lang="zh-CN" altLang="zh-CN" sz="1600" dirty="0">
                <a:latin typeface="Microsoft YaHei Light" panose="020B0502040204020203" pitchFamily="34" charset="-122"/>
                <a:ea typeface="Microsoft YaHei Light" panose="020B0502040204020203" pitchFamily="34" charset="-122"/>
                <a:cs typeface="楷体"/>
              </a:rPr>
              <a:t>起步年薪在</a:t>
            </a:r>
            <a:r>
              <a:rPr lang="de-DE" altLang="zh-CN" sz="1600" b="1" dirty="0">
                <a:solidFill>
                  <a:srgbClr val="C00000"/>
                </a:solidFill>
                <a:latin typeface="Microsoft YaHei Light" panose="020B0502040204020203" pitchFamily="34" charset="-122"/>
                <a:ea typeface="Microsoft YaHei Light" panose="020B0502040204020203" pitchFamily="34" charset="-122"/>
                <a:cs typeface="楷体"/>
              </a:rPr>
              <a:t>50000-65000</a:t>
            </a:r>
            <a:r>
              <a:rPr lang="zh-CN" altLang="zh-CN" sz="1600" b="1" dirty="0">
                <a:solidFill>
                  <a:srgbClr val="C00000"/>
                </a:solidFill>
                <a:latin typeface="Microsoft YaHei Light" panose="020B0502040204020203" pitchFamily="34" charset="-122"/>
                <a:ea typeface="Microsoft YaHei Light" panose="020B0502040204020203" pitchFamily="34" charset="-122"/>
                <a:cs typeface="楷体"/>
              </a:rPr>
              <a:t>欧元</a:t>
            </a:r>
            <a:r>
              <a:rPr lang="en-US" altLang="zh-CN" sz="1600" dirty="0">
                <a:latin typeface="Microsoft YaHei Light" panose="020B0502040204020203" pitchFamily="34" charset="-122"/>
                <a:ea typeface="Microsoft YaHei Light" panose="020B0502040204020203" pitchFamily="34" charset="-122"/>
                <a:cs typeface="楷体"/>
              </a:rPr>
              <a:t> </a:t>
            </a:r>
            <a:r>
              <a:rPr lang="zh-CN" altLang="en-US" sz="1600" dirty="0">
                <a:latin typeface="Microsoft YaHei Light" panose="020B0502040204020203" pitchFamily="34" charset="-122"/>
                <a:ea typeface="Microsoft YaHei Light" panose="020B0502040204020203" pitchFamily="34" charset="-122"/>
                <a:cs typeface="楷体"/>
              </a:rPr>
              <a:t>（机械类应届毕业生）</a:t>
            </a:r>
            <a:endParaRPr kumimoji="1" lang="zh-CN" altLang="en-US" sz="1600" dirty="0">
              <a:latin typeface="Microsoft YaHei Light" panose="020B0502040204020203" pitchFamily="34" charset="-122"/>
              <a:ea typeface="Microsoft YaHei Light" panose="020B0502040204020203" pitchFamily="34" charset="-122"/>
              <a:cs typeface="楷体"/>
            </a:endParaRPr>
          </a:p>
        </p:txBody>
      </p:sp>
      <p:sp>
        <p:nvSpPr>
          <p:cNvPr id="14" name="文本框 7">
            <a:extLst>
              <a:ext uri="{FF2B5EF4-FFF2-40B4-BE49-F238E27FC236}">
                <a16:creationId xmlns:a16="http://schemas.microsoft.com/office/drawing/2014/main" id="{4DEE278B-2195-BB0F-1573-4DDCF9E93F6C}"/>
              </a:ext>
            </a:extLst>
          </p:cNvPr>
          <p:cNvSpPr txBox="1"/>
          <p:nvPr/>
        </p:nvSpPr>
        <p:spPr>
          <a:xfrm>
            <a:off x="381520" y="4055228"/>
            <a:ext cx="5268219" cy="1897058"/>
          </a:xfrm>
          <a:prstGeom prst="rect">
            <a:avLst/>
          </a:prstGeom>
          <a:noFill/>
        </p:spPr>
        <p:txBody>
          <a:bodyPr wrap="square" rtlCol="0">
            <a:spAutoFit/>
          </a:bodyPr>
          <a:lstStyle/>
          <a:p>
            <a:pPr marL="285750" indent="-285750">
              <a:lnSpc>
                <a:spcPct val="150000"/>
              </a:lnSpc>
              <a:buClr>
                <a:srgbClr val="00549F"/>
              </a:buClr>
              <a:buFont typeface="Arial" panose="020B0604020202020204" pitchFamily="34" charset="0"/>
              <a:buChar char="•"/>
            </a:pPr>
            <a:r>
              <a:rPr lang="zh-CN" altLang="en-US" sz="1600" dirty="0">
                <a:latin typeface="Microsoft YaHei Light" panose="020B0502040204020203" pitchFamily="34" charset="-122"/>
                <a:ea typeface="Microsoft YaHei Light" panose="020B0502040204020203" pitchFamily="34" charset="-122"/>
                <a:cs typeface="楷体"/>
              </a:rPr>
              <a:t>德国本土企业对亚琛工大学历认可度极高</a:t>
            </a:r>
            <a:endParaRPr lang="de-DE" altLang="zh-CN" sz="1600" dirty="0">
              <a:latin typeface="Microsoft YaHei Light" panose="020B0502040204020203" pitchFamily="34" charset="-122"/>
              <a:ea typeface="Microsoft YaHei Light" panose="020B0502040204020203" pitchFamily="34" charset="-122"/>
              <a:cs typeface="楷体"/>
            </a:endParaRPr>
          </a:p>
          <a:p>
            <a:pPr marL="285750" indent="-285750">
              <a:lnSpc>
                <a:spcPct val="150000"/>
              </a:lnSpc>
              <a:buClr>
                <a:srgbClr val="00549F"/>
              </a:buClr>
              <a:buFont typeface="Arial" panose="020B0604020202020204" pitchFamily="34" charset="0"/>
              <a:buChar char="•"/>
            </a:pPr>
            <a:r>
              <a:rPr lang="zh-CN" altLang="en-US" sz="1600" dirty="0">
                <a:latin typeface="Microsoft YaHei Light" panose="020B0502040204020203" pitchFamily="34" charset="-122"/>
                <a:ea typeface="Microsoft YaHei Light" panose="020B0502040204020203" pitchFamily="34" charset="-122"/>
                <a:cs typeface="楷体"/>
              </a:rPr>
              <a:t>德国中国企业已有</a:t>
            </a:r>
            <a:r>
              <a:rPr lang="en-US" altLang="zh-CN" sz="1600" dirty="0">
                <a:latin typeface="Microsoft YaHei Light" panose="020B0502040204020203" pitchFamily="34" charset="-122"/>
                <a:ea typeface="Microsoft YaHei Light" panose="020B0502040204020203" pitchFamily="34" charset="-122"/>
                <a:cs typeface="楷体"/>
              </a:rPr>
              <a:t>2500</a:t>
            </a:r>
            <a:r>
              <a:rPr lang="zh-CN" altLang="en-US" sz="1600" dirty="0">
                <a:latin typeface="Microsoft YaHei Light" panose="020B0502040204020203" pitchFamily="34" charset="-122"/>
                <a:ea typeface="Microsoft YaHei Light" panose="020B0502040204020203" pitchFamily="34" charset="-122"/>
                <a:cs typeface="楷体"/>
              </a:rPr>
              <a:t>家并大部分在持续扩大经营，有德国教育背景的中国学生应聘更有优势</a:t>
            </a:r>
            <a:endParaRPr lang="en-US" altLang="zh-CN" sz="1600" dirty="0">
              <a:latin typeface="Microsoft YaHei Light" panose="020B0502040204020203" pitchFamily="34" charset="-122"/>
              <a:ea typeface="Microsoft YaHei Light" panose="020B0502040204020203" pitchFamily="34" charset="-122"/>
              <a:cs typeface="楷体"/>
            </a:endParaRPr>
          </a:p>
          <a:p>
            <a:pPr marL="285750" indent="-285750">
              <a:lnSpc>
                <a:spcPct val="150000"/>
              </a:lnSpc>
              <a:buClr>
                <a:srgbClr val="00549F"/>
              </a:buClr>
              <a:buFont typeface="Arial" panose="020B0604020202020204" pitchFamily="34" charset="0"/>
              <a:buChar char="•"/>
            </a:pPr>
            <a:r>
              <a:rPr lang="zh-CN" altLang="zh-CN" sz="1600" dirty="0">
                <a:latin typeface="Microsoft YaHei Light" panose="020B0502040204020203" pitchFamily="34" charset="-122"/>
                <a:ea typeface="Microsoft YaHei Light" panose="020B0502040204020203" pitchFamily="34" charset="-122"/>
                <a:cs typeface="楷体"/>
              </a:rPr>
              <a:t>亚琛工大极高含金量的硕士文凭对回国工作的毕业生</a:t>
            </a:r>
            <a:r>
              <a:rPr lang="zh-CN" altLang="en-US" sz="1600" dirty="0">
                <a:latin typeface="Microsoft YaHei Light" panose="020B0502040204020203" pitchFamily="34" charset="-122"/>
                <a:ea typeface="Microsoft YaHei Light" panose="020B0502040204020203" pitchFamily="34" charset="-122"/>
                <a:cs typeface="楷体"/>
              </a:rPr>
              <a:t>也非常具有竞争力</a:t>
            </a:r>
            <a:endParaRPr lang="en-US" altLang="zh-CN" sz="1700" dirty="0">
              <a:latin typeface="Microsoft YaHei Light" panose="020B0502040204020203" pitchFamily="34" charset="-122"/>
              <a:ea typeface="Microsoft YaHei Light" panose="020B0502040204020203" pitchFamily="34" charset="-122"/>
              <a:cs typeface="楷体"/>
            </a:endParaRPr>
          </a:p>
        </p:txBody>
      </p:sp>
      <p:sp>
        <p:nvSpPr>
          <p:cNvPr id="15" name="文本框 8">
            <a:extLst>
              <a:ext uri="{FF2B5EF4-FFF2-40B4-BE49-F238E27FC236}">
                <a16:creationId xmlns:a16="http://schemas.microsoft.com/office/drawing/2014/main" id="{AF584C90-C5F7-A3FF-C15C-0523027C6635}"/>
              </a:ext>
            </a:extLst>
          </p:cNvPr>
          <p:cNvSpPr txBox="1"/>
          <p:nvPr/>
        </p:nvSpPr>
        <p:spPr>
          <a:xfrm>
            <a:off x="6539779" y="4073108"/>
            <a:ext cx="5268219" cy="1527726"/>
          </a:xfrm>
          <a:prstGeom prst="rect">
            <a:avLst/>
          </a:prstGeom>
          <a:noFill/>
        </p:spPr>
        <p:txBody>
          <a:bodyPr wrap="square" rtlCol="0">
            <a:spAutoFit/>
          </a:bodyPr>
          <a:lstStyle/>
          <a:p>
            <a:pPr marL="285750" indent="-285750">
              <a:lnSpc>
                <a:spcPct val="150000"/>
              </a:lnSpc>
              <a:buClr>
                <a:srgbClr val="00549F"/>
              </a:buClr>
              <a:buFont typeface="Arial" panose="020B0604020202020204" pitchFamily="34" charset="0"/>
              <a:buChar char="•"/>
            </a:pPr>
            <a:r>
              <a:rPr lang="zh-CN" altLang="zh-CN" sz="1600" dirty="0">
                <a:latin typeface="Microsoft YaHei Light" panose="020B0502040204020203" pitchFamily="34" charset="-122"/>
                <a:ea typeface="Microsoft YaHei Light" panose="020B0502040204020203" pitchFamily="34" charset="-122"/>
                <a:cs typeface="楷体"/>
              </a:rPr>
              <a:t>继续深造，攻读博士学位</a:t>
            </a:r>
            <a:endParaRPr lang="en-US" altLang="zh-CN" sz="1600" dirty="0">
              <a:latin typeface="Microsoft YaHei Light" panose="020B0502040204020203" pitchFamily="34" charset="-122"/>
              <a:ea typeface="Microsoft YaHei Light" panose="020B0502040204020203" pitchFamily="34" charset="-122"/>
              <a:cs typeface="楷体"/>
            </a:endParaRPr>
          </a:p>
          <a:p>
            <a:pPr marL="285750" indent="-285750">
              <a:lnSpc>
                <a:spcPct val="150000"/>
              </a:lnSpc>
              <a:buClr>
                <a:srgbClr val="00549F"/>
              </a:buClr>
              <a:buFont typeface="Arial" panose="020B0604020202020204" pitchFamily="34" charset="0"/>
              <a:buChar char="•"/>
            </a:pPr>
            <a:r>
              <a:rPr lang="zh-CN" altLang="zh-CN" sz="1600" dirty="0">
                <a:latin typeface="Microsoft YaHei Light" panose="020B0502040204020203" pitchFamily="34" charset="-122"/>
                <a:ea typeface="Microsoft YaHei Light" panose="020B0502040204020203" pitchFamily="34" charset="-122"/>
                <a:cs typeface="楷体"/>
              </a:rPr>
              <a:t>可直接申请</a:t>
            </a:r>
            <a:r>
              <a:rPr lang="zh-CN" altLang="en-US" sz="1600" dirty="0">
                <a:latin typeface="Microsoft YaHei Light" panose="020B0502040204020203" pitchFamily="34" charset="-122"/>
                <a:ea typeface="Microsoft YaHei Light" panose="020B0502040204020203" pitchFamily="34" charset="-122"/>
                <a:cs typeface="楷体"/>
              </a:rPr>
              <a:t>亚琛工大</a:t>
            </a:r>
            <a:r>
              <a:rPr lang="zh-CN" altLang="zh-CN" sz="1600" dirty="0">
                <a:latin typeface="Microsoft YaHei Light" panose="020B0502040204020203" pitchFamily="34" charset="-122"/>
                <a:ea typeface="Microsoft YaHei Light" panose="020B0502040204020203" pitchFamily="34" charset="-122"/>
                <a:cs typeface="楷体"/>
              </a:rPr>
              <a:t>或国家研究所的博士位置</a:t>
            </a:r>
            <a:endParaRPr lang="en-US" altLang="zh-CN" sz="1600" dirty="0">
              <a:latin typeface="Microsoft YaHei Light" panose="020B0502040204020203" pitchFamily="34" charset="-122"/>
              <a:ea typeface="Microsoft YaHei Light" panose="020B0502040204020203" pitchFamily="34" charset="-122"/>
              <a:cs typeface="楷体"/>
            </a:endParaRPr>
          </a:p>
          <a:p>
            <a:pPr marL="285750" indent="-285750">
              <a:lnSpc>
                <a:spcPct val="150000"/>
              </a:lnSpc>
              <a:buClr>
                <a:srgbClr val="00549F"/>
              </a:buClr>
              <a:buFont typeface="Arial" panose="020B0604020202020204" pitchFamily="34" charset="0"/>
              <a:buChar char="•"/>
            </a:pPr>
            <a:r>
              <a:rPr lang="zh-CN" altLang="zh-CN" sz="1600" dirty="0">
                <a:latin typeface="Microsoft YaHei Light" panose="020B0502040204020203" pitchFamily="34" charset="-122"/>
                <a:ea typeface="Microsoft YaHei Light" panose="020B0502040204020203" pitchFamily="34" charset="-122"/>
                <a:cs typeface="楷体"/>
              </a:rPr>
              <a:t>攻读博士的同时负责科研项目和部分教学，亚琛工大的博士年薪为</a:t>
            </a:r>
            <a:r>
              <a:rPr lang="de-DE" altLang="zh-CN" sz="1600" dirty="0">
                <a:latin typeface="Microsoft YaHei Light" panose="020B0502040204020203" pitchFamily="34" charset="-122"/>
                <a:ea typeface="Microsoft YaHei Light" panose="020B0502040204020203" pitchFamily="34" charset="-122"/>
                <a:cs typeface="楷体"/>
              </a:rPr>
              <a:t>48000-62000</a:t>
            </a:r>
            <a:r>
              <a:rPr lang="zh-CN" altLang="zh-CN" sz="1600" dirty="0">
                <a:latin typeface="Microsoft YaHei Light" panose="020B0502040204020203" pitchFamily="34" charset="-122"/>
                <a:ea typeface="Microsoft YaHei Light" panose="020B0502040204020203" pitchFamily="34" charset="-122"/>
                <a:cs typeface="楷体"/>
              </a:rPr>
              <a:t>欧</a:t>
            </a:r>
            <a:endParaRPr kumimoji="1" lang="zh-CN" altLang="en-US" sz="1600" dirty="0">
              <a:latin typeface="Microsoft YaHei Light" panose="020B0502040204020203" pitchFamily="34" charset="-122"/>
              <a:ea typeface="Microsoft YaHei Light" panose="020B0502040204020203" pitchFamily="34" charset="-122"/>
              <a:cs typeface="楷体"/>
            </a:endParaRPr>
          </a:p>
        </p:txBody>
      </p:sp>
      <p:sp>
        <p:nvSpPr>
          <p:cNvPr id="16" name="Rechteck 10">
            <a:extLst>
              <a:ext uri="{FF2B5EF4-FFF2-40B4-BE49-F238E27FC236}">
                <a16:creationId xmlns:a16="http://schemas.microsoft.com/office/drawing/2014/main" id="{DADE81F3-F2E3-8924-1056-BB92082ABFCD}"/>
              </a:ext>
            </a:extLst>
          </p:cNvPr>
          <p:cNvSpPr/>
          <p:nvPr/>
        </p:nvSpPr>
        <p:spPr>
          <a:xfrm>
            <a:off x="6539781" y="3542378"/>
            <a:ext cx="5268219" cy="526316"/>
          </a:xfrm>
          <a:prstGeom prst="rect">
            <a:avLst/>
          </a:prstGeom>
          <a:solidFill>
            <a:srgbClr val="0054A0"/>
          </a:solidFill>
          <a:ln>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defPPr>
              <a:defRPr lang="de-DE"/>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r>
              <a:rPr lang="zh-CN" altLang="en-US" b="1" dirty="0">
                <a:latin typeface="Microsoft YaHei Light" panose="020B0502040204020203" pitchFamily="34" charset="-122"/>
                <a:ea typeface="Microsoft YaHei Light" panose="020B0502040204020203" pitchFamily="34" charset="-122"/>
                <a:cs typeface="楷体"/>
              </a:rPr>
              <a:t>科研机会</a:t>
            </a:r>
            <a:endParaRPr lang="en-US" altLang="zh-CN" b="1" dirty="0">
              <a:latin typeface="Microsoft YaHei Light" panose="020B0502040204020203" pitchFamily="34" charset="-122"/>
              <a:ea typeface="Microsoft YaHei Light" panose="020B0502040204020203" pitchFamily="34" charset="-122"/>
              <a:cs typeface="楷体"/>
            </a:endParaRPr>
          </a:p>
        </p:txBody>
      </p:sp>
      <p:pic>
        <p:nvPicPr>
          <p:cNvPr id="17" name="Grafik 1">
            <a:extLst>
              <a:ext uri="{FF2B5EF4-FFF2-40B4-BE49-F238E27FC236}">
                <a16:creationId xmlns:a16="http://schemas.microsoft.com/office/drawing/2014/main" id="{21474A31-34C6-4448-D89F-13CD04FF7DA6}"/>
              </a:ext>
            </a:extLst>
          </p:cNvPr>
          <p:cNvPicPr>
            <a:picLocks noChangeAspect="1"/>
          </p:cNvPicPr>
          <p:nvPr/>
        </p:nvPicPr>
        <p:blipFill rotWithShape="1">
          <a:blip r:embed="rId2" cstate="print">
            <a:extLst>
              <a:ext uri="{28A0092B-C50C-407E-A947-70E740481C1C}">
                <a14:useLocalDpi xmlns:a14="http://schemas.microsoft.com/office/drawing/2010/main"/>
              </a:ext>
            </a:extLst>
          </a:blip>
          <a:srcRect/>
          <a:stretch/>
        </p:blipFill>
        <p:spPr>
          <a:xfrm>
            <a:off x="6937829" y="1008425"/>
            <a:ext cx="4870169" cy="2407684"/>
          </a:xfrm>
          <a:prstGeom prst="rect">
            <a:avLst/>
          </a:prstGeom>
        </p:spPr>
      </p:pic>
      <p:sp>
        <p:nvSpPr>
          <p:cNvPr id="18" name="Rechteck 10">
            <a:extLst>
              <a:ext uri="{FF2B5EF4-FFF2-40B4-BE49-F238E27FC236}">
                <a16:creationId xmlns:a16="http://schemas.microsoft.com/office/drawing/2014/main" id="{F192A3FF-2DF4-5719-A40E-C1049C43156D}"/>
              </a:ext>
            </a:extLst>
          </p:cNvPr>
          <p:cNvSpPr/>
          <p:nvPr/>
        </p:nvSpPr>
        <p:spPr>
          <a:xfrm>
            <a:off x="381522" y="1008425"/>
            <a:ext cx="5268219" cy="526316"/>
          </a:xfrm>
          <a:prstGeom prst="rect">
            <a:avLst/>
          </a:prstGeom>
          <a:solidFill>
            <a:srgbClr val="0054A0"/>
          </a:solidFill>
          <a:ln>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defPPr>
              <a:defRPr lang="de-DE"/>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r>
              <a:rPr lang="zh-CN" altLang="en-US" b="1" dirty="0">
                <a:latin typeface="Microsoft YaHei Light" panose="020B0502040204020203" pitchFamily="34" charset="-122"/>
                <a:ea typeface="Microsoft YaHei Light" panose="020B0502040204020203" pitchFamily="34" charset="-122"/>
              </a:rPr>
              <a:t>就业与薪资总体情况</a:t>
            </a:r>
            <a:endParaRPr lang="en-US" altLang="zh-CN" b="1" dirty="0">
              <a:latin typeface="Microsoft YaHei Light" panose="020B0502040204020203" pitchFamily="34" charset="-122"/>
              <a:ea typeface="Microsoft YaHei Light" panose="020B0502040204020203" pitchFamily="34" charset="-122"/>
            </a:endParaRPr>
          </a:p>
        </p:txBody>
      </p:sp>
    </p:spTree>
    <p:extLst>
      <p:ext uri="{BB962C8B-B14F-4D97-AF65-F5344CB8AC3E}">
        <p14:creationId xmlns:p14="http://schemas.microsoft.com/office/powerpoint/2010/main" val="2822240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a:extLst>
              <a:ext uri="{FF2B5EF4-FFF2-40B4-BE49-F238E27FC236}">
                <a16:creationId xmlns:a16="http://schemas.microsoft.com/office/drawing/2014/main" id="{4D4880BB-CAE0-4A7F-B46F-69B4668D877F}"/>
              </a:ext>
            </a:extLst>
          </p:cNvPr>
          <p:cNvSpPr>
            <a:spLocks noGrp="1"/>
          </p:cNvSpPr>
          <p:nvPr>
            <p:ph type="title"/>
          </p:nvPr>
        </p:nvSpPr>
        <p:spPr/>
        <p:txBody>
          <a:bodyPr/>
          <a:lstStyle/>
          <a:p>
            <a:r>
              <a:rPr kumimoji="0" lang="en-US" altLang="zh-CN" sz="2400" b="0" i="0" u="none" strike="noStrike" kern="1200" cap="none" spc="0" normalizeH="0" baseline="0" noProof="0" dirty="0" err="1">
                <a:ln>
                  <a:noFill/>
                </a:ln>
                <a:solidFill>
                  <a:srgbClr val="00549F">
                    <a:alpha val="100000"/>
                  </a:srgbClr>
                </a:solidFill>
                <a:effectLst/>
                <a:uLnTx/>
                <a:uFillTx/>
                <a:latin typeface="微软雅黑" panose="020B0503020204020204" charset="-122"/>
                <a:ea typeface="微软雅黑" panose="020B0503020204020204" charset="-122"/>
                <a:cs typeface="微软雅黑" panose="020B0503020204020204" charset="-122"/>
              </a:rPr>
              <a:t>亚琛工大国际硕士</a:t>
            </a:r>
            <a:r>
              <a:rPr lang="en-US" altLang="zh-CN" sz="2400" b="0" dirty="0">
                <a:solidFill>
                  <a:srgbClr val="00549F">
                    <a:alpha val="100000"/>
                  </a:srgbClr>
                </a:solidFill>
                <a:latin typeface="微软雅黑" panose="020B0503020204020204" charset="-122"/>
                <a:ea typeface="微软雅黑" panose="020B0503020204020204" charset="-122"/>
                <a:cs typeface="微软雅黑" panose="020B0503020204020204" charset="-122"/>
              </a:rPr>
              <a:t>—</a:t>
            </a:r>
            <a:r>
              <a:rPr kumimoji="0" lang="en-US" altLang="zh-CN" sz="2400" b="0" i="0" u="none" strike="noStrike" kern="1200" cap="none" spc="0" normalizeH="0" baseline="0" noProof="0" dirty="0" err="1">
                <a:ln>
                  <a:noFill/>
                </a:ln>
                <a:solidFill>
                  <a:srgbClr val="00549F">
                    <a:alpha val="100000"/>
                  </a:srgbClr>
                </a:solidFill>
                <a:effectLst/>
                <a:uLnTx/>
                <a:uFillTx/>
                <a:latin typeface="微软雅黑" panose="020B0503020204020204" charset="-122"/>
                <a:ea typeface="微软雅黑" panose="020B0503020204020204" charset="-122"/>
                <a:cs typeface="微软雅黑" panose="020B0503020204020204" charset="-122"/>
              </a:rPr>
              <a:t>费用清单</a:t>
            </a:r>
            <a:endParaRPr lang="zh-CN" altLang="en-US" b="0" dirty="0"/>
          </a:p>
        </p:txBody>
      </p:sp>
      <p:sp>
        <p:nvSpPr>
          <p:cNvPr id="5" name="object 3">
            <a:extLst>
              <a:ext uri="{FF2B5EF4-FFF2-40B4-BE49-F238E27FC236}">
                <a16:creationId xmlns:a16="http://schemas.microsoft.com/office/drawing/2014/main" id="{E4C5FFCD-B429-47C0-8F3B-A526796B7E34}"/>
              </a:ext>
            </a:extLst>
          </p:cNvPr>
          <p:cNvSpPr txBox="1"/>
          <p:nvPr/>
        </p:nvSpPr>
        <p:spPr>
          <a:xfrm>
            <a:off x="762000" y="1143635"/>
            <a:ext cx="10826363" cy="3601114"/>
          </a:xfrm>
          <a:prstGeom prst="rect">
            <a:avLst/>
          </a:prstGeom>
        </p:spPr>
        <p:txBody>
          <a:bodyPr vert="horz" wrap="square" lIns="0" tIns="134620" rIns="0" bIns="0" rtlCol="0">
            <a:spAutoFit/>
          </a:bodyPr>
          <a:lstStyle/>
          <a:p>
            <a:pPr marL="12700">
              <a:spcAft>
                <a:spcPts val="600"/>
              </a:spcAft>
            </a:pPr>
            <a:r>
              <a:rPr lang="zh-CN" altLang="en-US" b="1" dirty="0">
                <a:solidFill>
                  <a:srgbClr val="00549F"/>
                </a:solidFill>
                <a:latin typeface="微软雅黑" panose="020B0503020204020204" pitchFamily="34" charset="-122"/>
                <a:ea typeface="微软雅黑" panose="020B0503020204020204" pitchFamily="34" charset="-122"/>
                <a:cs typeface="微软雅黑 Light" panose="020B0502040204020203" charset="-122"/>
              </a:rPr>
              <a:t>（一）统一培训管理费用：</a:t>
            </a:r>
            <a:endParaRPr lang="en-US" altLang="zh-CN" b="1" dirty="0">
              <a:solidFill>
                <a:srgbClr val="00549F"/>
              </a:solidFill>
              <a:latin typeface="微软雅黑" panose="020B0503020204020204" pitchFamily="34" charset="-122"/>
              <a:ea typeface="微软雅黑" panose="020B0503020204020204" pitchFamily="34" charset="-122"/>
              <a:cs typeface="微软雅黑 Light" panose="020B0502040204020203" charset="-122"/>
            </a:endParaRPr>
          </a:p>
          <a:p>
            <a:pPr marL="12700">
              <a:lnSpc>
                <a:spcPct val="150000"/>
              </a:lnSpc>
            </a:pPr>
            <a:r>
              <a:rPr lang="en-US" altLang="zh-CN" dirty="0">
                <a:solidFill>
                  <a:srgbClr val="00549F"/>
                </a:solidFill>
                <a:latin typeface="微软雅黑" panose="020B0503020204020204" pitchFamily="34" charset="-122"/>
                <a:ea typeface="微软雅黑" panose="020B0503020204020204" pitchFamily="34" charset="-122"/>
                <a:cs typeface="微软雅黑 Light" panose="020B0502040204020203" charset="-122"/>
              </a:rPr>
              <a:t>3.8</a:t>
            </a:r>
            <a:r>
              <a:rPr lang="zh-CN" altLang="en-US" dirty="0">
                <a:solidFill>
                  <a:srgbClr val="00549F"/>
                </a:solidFill>
                <a:latin typeface="微软雅黑" panose="020B0503020204020204" pitchFamily="34" charset="-122"/>
                <a:ea typeface="微软雅黑" panose="020B0503020204020204" pitchFamily="34" charset="-122"/>
                <a:cs typeface="微软雅黑 Light" panose="020B0502040204020203" charset="-122"/>
              </a:rPr>
              <a:t>万元人民币，</a:t>
            </a:r>
            <a:r>
              <a:rPr lang="zh-CN" altLang="en-US" dirty="0">
                <a:solidFill>
                  <a:srgbClr val="0054A0"/>
                </a:solidFill>
                <a:latin typeface="微软雅黑" panose="020B0503020204020204" pitchFamily="34" charset="-122"/>
                <a:ea typeface="微软雅黑" panose="020B0503020204020204" pitchFamily="34" charset="-122"/>
              </a:rPr>
              <a:t>提升学生在项目进程中关键点的成功率</a:t>
            </a:r>
            <a:endParaRPr lang="en-US" altLang="zh-CN" dirty="0">
              <a:solidFill>
                <a:srgbClr val="00549F"/>
              </a:solidFill>
              <a:latin typeface="微软雅黑" panose="020B0503020204020204" pitchFamily="34" charset="-122"/>
              <a:ea typeface="微软雅黑" panose="020B0503020204020204" pitchFamily="34" charset="-122"/>
              <a:cs typeface="微软雅黑 Light" panose="020B0502040204020203" charset="-122"/>
            </a:endParaRPr>
          </a:p>
          <a:p>
            <a:pPr marL="12700">
              <a:lnSpc>
                <a:spcPct val="150000"/>
              </a:lnSpc>
            </a:pPr>
            <a:endParaRPr lang="zh-CN" altLang="en-US" dirty="0" err="1">
              <a:solidFill>
                <a:srgbClr val="00549F"/>
              </a:solidFill>
              <a:latin typeface="微软雅黑" panose="020B0503020204020204" pitchFamily="34" charset="-122"/>
              <a:ea typeface="微软雅黑" panose="020B0503020204020204" pitchFamily="34" charset="-122"/>
              <a:cs typeface="微软雅黑 Light" panose="020B0502040204020203" charset="-122"/>
            </a:endParaRPr>
          </a:p>
          <a:p>
            <a:pPr marL="12700">
              <a:spcAft>
                <a:spcPts val="600"/>
              </a:spcAft>
            </a:pPr>
            <a:r>
              <a:rPr lang="zh-CN" altLang="en-US" b="1" dirty="0">
                <a:solidFill>
                  <a:srgbClr val="00549F"/>
                </a:solidFill>
                <a:latin typeface="微软雅黑" panose="020B0503020204020204" pitchFamily="34" charset="-122"/>
                <a:ea typeface="微软雅黑" panose="020B0503020204020204" pitchFamily="34" charset="-122"/>
                <a:cs typeface="微软雅黑 Light" panose="020B0502040204020203" charset="-122"/>
              </a:rPr>
              <a:t>（二）亚琛工大联合培养项目费用</a:t>
            </a:r>
            <a:r>
              <a:rPr lang="zh-CN" altLang="en-US" sz="1600" dirty="0">
                <a:solidFill>
                  <a:srgbClr val="00549F"/>
                </a:solidFill>
                <a:latin typeface="微软雅黑" panose="020B0503020204020204" pitchFamily="34" charset="-122"/>
                <a:ea typeface="微软雅黑" panose="020B0503020204020204" pitchFamily="34" charset="-122"/>
                <a:cs typeface="微软雅黑 Light" panose="020B0502040204020203" charset="-122"/>
              </a:rPr>
              <a:t>（以亚琛工大官网/公众号信息为准，官方公众号：亚琛工大国际硕士）</a:t>
            </a:r>
          </a:p>
          <a:p>
            <a:pPr marL="12700">
              <a:lnSpc>
                <a:spcPct val="150000"/>
              </a:lnSpc>
            </a:pPr>
            <a:r>
              <a:rPr lang="en-US" altLang="zh-CN" dirty="0">
                <a:solidFill>
                  <a:srgbClr val="00549F"/>
                </a:solidFill>
                <a:latin typeface="微软雅黑" panose="020B0503020204020204" pitchFamily="34" charset="-122"/>
                <a:ea typeface="微软雅黑" panose="020B0503020204020204" pitchFamily="34" charset="-122"/>
                <a:cs typeface="微软雅黑 Light" panose="020B0502040204020203" charset="-122"/>
              </a:rPr>
              <a:t>4+2</a:t>
            </a:r>
            <a:r>
              <a:rPr lang="zh-CN" altLang="en-US" dirty="0">
                <a:solidFill>
                  <a:srgbClr val="00549F"/>
                </a:solidFill>
                <a:latin typeface="微软雅黑" panose="020B0503020204020204" pitchFamily="34" charset="-122"/>
                <a:ea typeface="微软雅黑" panose="020B0503020204020204" pitchFamily="34" charset="-122"/>
                <a:cs typeface="微软雅黑 Light" panose="020B0502040204020203" charset="-122"/>
              </a:rPr>
              <a:t>项目</a:t>
            </a:r>
            <a:r>
              <a:rPr lang="en-US" altLang="zh-CN" dirty="0">
                <a:solidFill>
                  <a:srgbClr val="00549F"/>
                </a:solidFill>
                <a:latin typeface="微软雅黑" panose="020B0503020204020204" pitchFamily="34" charset="-122"/>
                <a:ea typeface="微软雅黑" panose="020B0503020204020204" pitchFamily="34" charset="-122"/>
                <a:cs typeface="微软雅黑 Light" panose="020B0502040204020203" charset="-122"/>
              </a:rPr>
              <a:t>5</a:t>
            </a:r>
            <a:r>
              <a:rPr lang="zh-CN" altLang="en-US" dirty="0">
                <a:solidFill>
                  <a:srgbClr val="00549F"/>
                </a:solidFill>
                <a:latin typeface="微软雅黑" panose="020B0503020204020204" pitchFamily="34" charset="-122"/>
                <a:ea typeface="微软雅黑" panose="020B0503020204020204" pitchFamily="34" charset="-122"/>
                <a:cs typeface="微软雅黑 Light" panose="020B0502040204020203" charset="-122"/>
              </a:rPr>
              <a:t>门线上课程费用</a:t>
            </a:r>
            <a:r>
              <a:rPr lang="en-US" altLang="zh-CN" dirty="0">
                <a:solidFill>
                  <a:srgbClr val="00549F"/>
                </a:solidFill>
                <a:latin typeface="微软雅黑" panose="020B0503020204020204" pitchFamily="34" charset="-122"/>
                <a:ea typeface="微软雅黑" panose="020B0503020204020204" pitchFamily="34" charset="-122"/>
                <a:cs typeface="微软雅黑 Light" panose="020B0502040204020203" charset="-122"/>
              </a:rPr>
              <a:t>——9</a:t>
            </a:r>
            <a:r>
              <a:rPr lang="en-US" dirty="0">
                <a:solidFill>
                  <a:srgbClr val="00549F"/>
                </a:solidFill>
                <a:latin typeface="微软雅黑" panose="020B0503020204020204" pitchFamily="34" charset="-122"/>
                <a:ea typeface="微软雅黑" panose="020B0503020204020204" pitchFamily="34" charset="-122"/>
                <a:cs typeface="微软雅黑 Light" panose="020B0502040204020203" charset="-122"/>
              </a:rPr>
              <a:t>500</a:t>
            </a:r>
            <a:r>
              <a:rPr lang="zh-CN" altLang="en-US" dirty="0">
                <a:solidFill>
                  <a:srgbClr val="00549F"/>
                </a:solidFill>
                <a:latin typeface="微软雅黑" panose="020B0503020204020204" pitchFamily="34" charset="-122"/>
                <a:ea typeface="微软雅黑" panose="020B0503020204020204" pitchFamily="34" charset="-122"/>
                <a:cs typeface="微软雅黑 Light" panose="020B0502040204020203" charset="-122"/>
              </a:rPr>
              <a:t>欧元</a:t>
            </a:r>
            <a:endParaRPr lang="en-US" altLang="zh-CN" dirty="0">
              <a:solidFill>
                <a:srgbClr val="00549F"/>
              </a:solidFill>
              <a:latin typeface="微软雅黑" panose="020B0503020204020204" pitchFamily="34" charset="-122"/>
              <a:ea typeface="微软雅黑" panose="020B0503020204020204" pitchFamily="34" charset="-122"/>
              <a:cs typeface="微软雅黑 Light" panose="020B0502040204020203" charset="-122"/>
            </a:endParaRPr>
          </a:p>
          <a:p>
            <a:pPr marL="12700">
              <a:lnSpc>
                <a:spcPct val="150000"/>
              </a:lnSpc>
            </a:pPr>
            <a:r>
              <a:rPr lang="zh-CN" altLang="en-US" dirty="0">
                <a:solidFill>
                  <a:srgbClr val="00549F"/>
                </a:solidFill>
                <a:latin typeface="微软雅黑" panose="020B0503020204020204" pitchFamily="34" charset="-122"/>
                <a:ea typeface="微软雅黑" panose="020B0503020204020204" pitchFamily="34" charset="-122"/>
                <a:cs typeface="微软雅黑 Light" panose="020B0502040204020203" charset="-122"/>
              </a:rPr>
              <a:t>硕士阶段学费</a:t>
            </a:r>
            <a:r>
              <a:rPr lang="en-US" altLang="zh-CN" dirty="0">
                <a:solidFill>
                  <a:srgbClr val="00549F"/>
                </a:solidFill>
                <a:latin typeface="微软雅黑" panose="020B0503020204020204" pitchFamily="34" charset="-122"/>
                <a:ea typeface="微软雅黑" panose="020B0503020204020204" pitchFamily="34" charset="-122"/>
                <a:cs typeface="微软雅黑 Light" panose="020B0502040204020203" charset="-122"/>
              </a:rPr>
              <a:t>——600</a:t>
            </a:r>
            <a:r>
              <a:rPr lang="zh-CN" altLang="en-US" dirty="0">
                <a:solidFill>
                  <a:srgbClr val="00549F"/>
                </a:solidFill>
                <a:latin typeface="微软雅黑" panose="020B0503020204020204" pitchFamily="34" charset="-122"/>
                <a:ea typeface="微软雅黑" panose="020B0503020204020204" pitchFamily="34" charset="-122"/>
                <a:cs typeface="微软雅黑 Light" panose="020B0502040204020203" charset="-122"/>
              </a:rPr>
              <a:t>0 欧元/学期，共</a:t>
            </a:r>
            <a:r>
              <a:rPr lang="en-US" altLang="zh-CN" dirty="0">
                <a:solidFill>
                  <a:srgbClr val="00549F"/>
                </a:solidFill>
                <a:latin typeface="微软雅黑" panose="020B0503020204020204" pitchFamily="34" charset="-122"/>
                <a:ea typeface="微软雅黑" panose="020B0503020204020204" pitchFamily="34" charset="-122"/>
                <a:cs typeface="微软雅黑 Light" panose="020B0502040204020203" charset="-122"/>
              </a:rPr>
              <a:t>4</a:t>
            </a:r>
            <a:r>
              <a:rPr lang="zh-CN" altLang="en-US" dirty="0">
                <a:solidFill>
                  <a:srgbClr val="00549F"/>
                </a:solidFill>
                <a:latin typeface="微软雅黑" panose="020B0503020204020204" pitchFamily="34" charset="-122"/>
                <a:ea typeface="微软雅黑" panose="020B0503020204020204" pitchFamily="34" charset="-122"/>
                <a:cs typeface="微软雅黑 Light" panose="020B0502040204020203" charset="-122"/>
              </a:rPr>
              <a:t>个学期（可争取奖学金减免）</a:t>
            </a:r>
            <a:endParaRPr lang="en-US" altLang="zh-CN" dirty="0">
              <a:solidFill>
                <a:srgbClr val="00549F"/>
              </a:solidFill>
              <a:latin typeface="微软雅黑" panose="020B0503020204020204" pitchFamily="34" charset="-122"/>
              <a:ea typeface="微软雅黑" panose="020B0503020204020204" pitchFamily="34" charset="-122"/>
              <a:cs typeface="微软雅黑 Light" panose="020B0502040204020203" charset="-122"/>
            </a:endParaRPr>
          </a:p>
          <a:p>
            <a:pPr marL="12700">
              <a:lnSpc>
                <a:spcPct val="150000"/>
              </a:lnSpc>
            </a:pPr>
            <a:endParaRPr lang="zh-CN" altLang="en-US" dirty="0" err="1">
              <a:solidFill>
                <a:srgbClr val="00549F"/>
              </a:solidFill>
              <a:latin typeface="微软雅黑" panose="020B0503020204020204" pitchFamily="34" charset="-122"/>
              <a:ea typeface="微软雅黑" panose="020B0503020204020204" pitchFamily="34" charset="-122"/>
              <a:cs typeface="微软雅黑 Light" panose="020B0502040204020203" charset="-122"/>
            </a:endParaRPr>
          </a:p>
          <a:p>
            <a:pPr marL="12700">
              <a:spcAft>
                <a:spcPts val="600"/>
              </a:spcAft>
            </a:pPr>
            <a:r>
              <a:rPr lang="zh-CN" altLang="en-US" b="1" dirty="0" err="1">
                <a:solidFill>
                  <a:srgbClr val="00549F"/>
                </a:solidFill>
                <a:latin typeface="微软雅黑" panose="020B0503020204020204" pitchFamily="34" charset="-122"/>
                <a:ea typeface="微软雅黑" panose="020B0503020204020204" pitchFamily="34" charset="-122"/>
                <a:cs typeface="微软雅黑 Light" panose="020B0502040204020203" charset="-122"/>
              </a:rPr>
              <a:t>（三）留德生活费用参考</a:t>
            </a:r>
          </a:p>
          <a:p>
            <a:pPr marL="12700">
              <a:lnSpc>
                <a:spcPct val="150000"/>
              </a:lnSpc>
            </a:pPr>
            <a:r>
              <a:rPr lang="zh-CN" altLang="en-US" sz="1600" dirty="0">
                <a:solidFill>
                  <a:srgbClr val="00549F"/>
                </a:solidFill>
                <a:latin typeface="微软雅黑" panose="020B0503020204020204" pitchFamily="34" charset="-122"/>
                <a:ea typeface="微软雅黑" panose="020B0503020204020204" pitchFamily="34" charset="-122"/>
                <a:cs typeface="微软雅黑 Light" panose="020B0502040204020203" charset="-122"/>
              </a:rPr>
              <a:t>生活保证金：官方规定，预存第一年生活费1</a:t>
            </a:r>
            <a:r>
              <a:rPr lang="en-US" altLang="zh-CN" sz="1600" dirty="0">
                <a:solidFill>
                  <a:srgbClr val="00549F"/>
                </a:solidFill>
                <a:latin typeface="微软雅黑" panose="020B0503020204020204" pitchFamily="34" charset="-122"/>
                <a:ea typeface="微软雅黑" panose="020B0503020204020204" pitchFamily="34" charset="-122"/>
                <a:cs typeface="微软雅黑 Light" panose="020B0502040204020203" charset="-122"/>
              </a:rPr>
              <a:t>1904</a:t>
            </a:r>
            <a:r>
              <a:rPr lang="zh-CN" altLang="en-US" sz="1600" dirty="0">
                <a:solidFill>
                  <a:srgbClr val="00549F"/>
                </a:solidFill>
                <a:latin typeface="微软雅黑" panose="020B0503020204020204" pitchFamily="34" charset="-122"/>
                <a:ea typeface="微软雅黑" panose="020B0503020204020204" pitchFamily="34" charset="-122"/>
                <a:cs typeface="微软雅黑 Light" panose="020B0502040204020203" charset="-122"/>
              </a:rPr>
              <a:t>欧元，到德国后，分12个月取出（含住宿、食、行、保险）</a:t>
            </a:r>
          </a:p>
        </p:txBody>
      </p:sp>
    </p:spTree>
    <p:extLst>
      <p:ext uri="{BB962C8B-B14F-4D97-AF65-F5344CB8AC3E}">
        <p14:creationId xmlns:p14="http://schemas.microsoft.com/office/powerpoint/2010/main" val="10297119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0" name="textbox 480"/>
          <p:cNvSpPr/>
          <p:nvPr/>
        </p:nvSpPr>
        <p:spPr>
          <a:xfrm>
            <a:off x="463668" y="1259378"/>
            <a:ext cx="11262994" cy="4481195"/>
          </a:xfrm>
          <a:prstGeom prst="rect">
            <a:avLst/>
          </a:prstGeom>
          <a:noFill/>
          <a:ln w="0" cap="flat">
            <a:noFill/>
            <a:prstDash val="solid"/>
            <a:miter lim="0"/>
          </a:ln>
        </p:spPr>
        <p:txBody>
          <a:bodyPr vert="horz" wrap="square" lIns="0" tIns="0" rIns="0" bIns="0"/>
          <a:lstStyle/>
          <a:p>
            <a:pPr algn="l" rtl="0" eaLnBrk="0">
              <a:lnSpc>
                <a:spcPct val="81212"/>
              </a:lnSpc>
              <a:tabLst/>
            </a:pPr>
            <a:endParaRPr sz="100" dirty="0">
              <a:latin typeface="Arial"/>
              <a:ea typeface="Arial"/>
              <a:cs typeface="Arial"/>
            </a:endParaRPr>
          </a:p>
          <a:p>
            <a:pPr marL="13334" algn="l" rtl="0" eaLnBrk="0">
              <a:lnSpc>
                <a:spcPct val="89000"/>
              </a:lnSpc>
              <a:tabLst/>
            </a:pPr>
            <a:r>
              <a:rPr sz="1800" kern="0" spc="0" dirty="0">
                <a:solidFill>
                  <a:srgbClr val="00549F">
                    <a:alpha val="100000"/>
                  </a:srgbClr>
                </a:solidFill>
                <a:latin typeface="Microsoft YaHei"/>
                <a:ea typeface="Microsoft YaHei"/>
                <a:cs typeface="Microsoft YaHei"/>
              </a:rPr>
              <a:t>亚琛工大国际学院于2023年在青岛设立办事处，为项目学生提供全面的管理及培</a:t>
            </a:r>
            <a:r>
              <a:rPr sz="1800" kern="0" spc="-10" dirty="0">
                <a:solidFill>
                  <a:srgbClr val="00549F">
                    <a:alpha val="100000"/>
                  </a:srgbClr>
                </a:solidFill>
                <a:latin typeface="Microsoft YaHei"/>
                <a:ea typeface="Microsoft YaHei"/>
                <a:cs typeface="Microsoft YaHei"/>
              </a:rPr>
              <a:t>训服务，</a:t>
            </a:r>
            <a:r>
              <a:rPr sz="1800" kern="0" spc="-400" dirty="0">
                <a:solidFill>
                  <a:srgbClr val="00549F">
                    <a:alpha val="100000"/>
                  </a:srgbClr>
                </a:solidFill>
                <a:latin typeface="Microsoft YaHei"/>
                <a:ea typeface="Microsoft YaHei"/>
                <a:cs typeface="Microsoft YaHei"/>
              </a:rPr>
              <a:t> </a:t>
            </a:r>
            <a:r>
              <a:rPr sz="1800" kern="0" spc="-10" dirty="0">
                <a:solidFill>
                  <a:srgbClr val="00549F">
                    <a:alpha val="100000"/>
                  </a:srgbClr>
                </a:solidFill>
                <a:latin typeface="Microsoft YaHei"/>
                <a:ea typeface="Microsoft YaHei"/>
                <a:cs typeface="Microsoft YaHei"/>
              </a:rPr>
              <a:t>2024年至今该服务取</a:t>
            </a:r>
            <a:endParaRPr sz="1800" dirty="0">
              <a:latin typeface="Microsoft YaHei"/>
              <a:ea typeface="Microsoft YaHei"/>
              <a:cs typeface="Microsoft YaHei"/>
            </a:endParaRPr>
          </a:p>
          <a:p>
            <a:pPr marL="12700" algn="l" rtl="0" eaLnBrk="0">
              <a:lnSpc>
                <a:spcPct val="89000"/>
              </a:lnSpc>
              <a:spcBef>
                <a:spcPts val="1381"/>
              </a:spcBef>
              <a:tabLst/>
            </a:pPr>
            <a:r>
              <a:rPr sz="1800" kern="0" spc="-30" dirty="0">
                <a:solidFill>
                  <a:srgbClr val="00549F">
                    <a:alpha val="100000"/>
                  </a:srgbClr>
                </a:solidFill>
                <a:latin typeface="Microsoft YaHei"/>
                <a:ea typeface="Microsoft YaHei"/>
                <a:cs typeface="Microsoft YaHei"/>
              </a:rPr>
              <a:t>得了符合预期的显著成效。该服务收费人民币38000元；境内执行，境内</a:t>
            </a:r>
            <a:r>
              <a:rPr sz="1800" kern="0" spc="-40" dirty="0">
                <a:solidFill>
                  <a:srgbClr val="00549F">
                    <a:alpha val="100000"/>
                  </a:srgbClr>
                </a:solidFill>
                <a:latin typeface="Microsoft YaHei"/>
                <a:ea typeface="Microsoft YaHei"/>
                <a:cs typeface="Microsoft YaHei"/>
              </a:rPr>
              <a:t>收费。</a:t>
            </a:r>
            <a:endParaRPr sz="1800" dirty="0">
              <a:latin typeface="Microsoft YaHei"/>
              <a:ea typeface="Microsoft YaHei"/>
              <a:cs typeface="Microsoft YaHei"/>
            </a:endParaRPr>
          </a:p>
          <a:p>
            <a:pPr algn="l" rtl="0" eaLnBrk="0">
              <a:lnSpc>
                <a:spcPct val="112000"/>
              </a:lnSpc>
              <a:tabLst/>
            </a:pPr>
            <a:endParaRPr sz="1000" dirty="0">
              <a:latin typeface="Arial"/>
              <a:ea typeface="Arial"/>
              <a:cs typeface="Arial"/>
            </a:endParaRPr>
          </a:p>
          <a:p>
            <a:pPr marL="18415" algn="l" rtl="0" eaLnBrk="0">
              <a:lnSpc>
                <a:spcPct val="93000"/>
              </a:lnSpc>
              <a:spcBef>
                <a:spcPts val="454"/>
              </a:spcBef>
              <a:tabLst/>
            </a:pPr>
            <a:r>
              <a:rPr sz="1500" b="1" kern="0" spc="80" dirty="0">
                <a:solidFill>
                  <a:srgbClr val="000000">
                    <a:alpha val="100000"/>
                  </a:srgbClr>
                </a:solidFill>
                <a:latin typeface="Microsoft YaHei Light"/>
                <a:ea typeface="Microsoft YaHei Light"/>
                <a:cs typeface="Microsoft YaHei Light"/>
              </a:rPr>
              <a:t>1、确保材料的完整及</a:t>
            </a:r>
            <a:r>
              <a:rPr sz="1500" b="1" kern="0" spc="70" dirty="0">
                <a:solidFill>
                  <a:srgbClr val="000000">
                    <a:alpha val="100000"/>
                  </a:srgbClr>
                </a:solidFill>
                <a:latin typeface="Microsoft YaHei Light"/>
                <a:ea typeface="Microsoft YaHei Light"/>
                <a:cs typeface="Microsoft YaHei Light"/>
              </a:rPr>
              <a:t>真实性</a:t>
            </a:r>
            <a:endParaRPr sz="1500" dirty="0">
              <a:latin typeface="Microsoft YaHei Light"/>
              <a:ea typeface="Microsoft YaHei Light"/>
              <a:cs typeface="Microsoft YaHei Light"/>
            </a:endParaRPr>
          </a:p>
          <a:p>
            <a:pPr marL="296545" algn="l" rtl="0" eaLnBrk="0">
              <a:lnSpc>
                <a:spcPct val="93000"/>
              </a:lnSpc>
              <a:spcBef>
                <a:spcPts val="581"/>
              </a:spcBef>
              <a:tabLst/>
            </a:pPr>
            <a:r>
              <a:rPr sz="1500" kern="0" spc="70" dirty="0">
                <a:solidFill>
                  <a:srgbClr val="000000">
                    <a:alpha val="100000"/>
                  </a:srgbClr>
                </a:solidFill>
                <a:latin typeface="Microsoft YaHei Light"/>
                <a:ea typeface="Microsoft YaHei Light"/>
                <a:cs typeface="Microsoft YaHei Light"/>
              </a:rPr>
              <a:t>问题：成立办事处前学生松散报名，中介参与提交假材料， 申请材料不完整，补交</a:t>
            </a:r>
            <a:r>
              <a:rPr sz="1500" kern="0" spc="60" dirty="0">
                <a:solidFill>
                  <a:srgbClr val="000000">
                    <a:alpha val="100000"/>
                  </a:srgbClr>
                </a:solidFill>
                <a:latin typeface="Microsoft YaHei Light"/>
                <a:ea typeface="Microsoft YaHei Light"/>
                <a:cs typeface="Microsoft YaHei Light"/>
              </a:rPr>
              <a:t>材料不及时等。</a:t>
            </a:r>
            <a:endParaRPr sz="1500" dirty="0">
              <a:latin typeface="Microsoft YaHei Light"/>
              <a:ea typeface="Microsoft YaHei Light"/>
              <a:cs typeface="Microsoft YaHei Light"/>
            </a:endParaRPr>
          </a:p>
          <a:p>
            <a:pPr marL="284479" indent="635" algn="l" rtl="0" eaLnBrk="0">
              <a:lnSpc>
                <a:spcPct val="99000"/>
              </a:lnSpc>
              <a:spcBef>
                <a:spcPts val="568"/>
              </a:spcBef>
              <a:tabLst/>
            </a:pPr>
            <a:r>
              <a:rPr sz="1500" kern="0" spc="90" dirty="0">
                <a:solidFill>
                  <a:srgbClr val="000000">
                    <a:alpha val="100000"/>
                  </a:srgbClr>
                </a:solidFill>
                <a:latin typeface="Microsoft YaHei Light"/>
                <a:ea typeface="Microsoft YaHei Light"/>
                <a:cs typeface="Microsoft YaHei Light"/>
              </a:rPr>
              <a:t>服务内容：</a:t>
            </a:r>
            <a:r>
              <a:rPr sz="1500" kern="0" spc="-280" dirty="0">
                <a:solidFill>
                  <a:srgbClr val="000000">
                    <a:alpha val="100000"/>
                  </a:srgbClr>
                </a:solidFill>
                <a:latin typeface="Microsoft YaHei Light"/>
                <a:ea typeface="Microsoft YaHei Light"/>
                <a:cs typeface="Microsoft YaHei Light"/>
              </a:rPr>
              <a:t> </a:t>
            </a:r>
            <a:r>
              <a:rPr sz="1500" kern="0" spc="90" dirty="0">
                <a:solidFill>
                  <a:srgbClr val="000000">
                    <a:alpha val="100000"/>
                  </a:srgbClr>
                </a:solidFill>
                <a:latin typeface="Microsoft YaHei Light"/>
                <a:ea typeface="Microsoft YaHei Light"/>
                <a:cs typeface="Microsoft YaHei Light"/>
              </a:rPr>
              <a:t>对申请材料</a:t>
            </a:r>
            <a:r>
              <a:rPr sz="1500" kern="0" spc="80" dirty="0">
                <a:solidFill>
                  <a:srgbClr val="000000">
                    <a:alpha val="100000"/>
                  </a:srgbClr>
                </a:solidFill>
                <a:latin typeface="Microsoft YaHei Light"/>
                <a:ea typeface="Microsoft YaHei Light"/>
                <a:cs typeface="Microsoft YaHei Light"/>
              </a:rPr>
              <a:t>做逐一讲解准备，提供参考模板，</a:t>
            </a:r>
            <a:r>
              <a:rPr sz="1500" kern="0" spc="-190" dirty="0">
                <a:solidFill>
                  <a:srgbClr val="000000">
                    <a:alpha val="100000"/>
                  </a:srgbClr>
                </a:solidFill>
                <a:latin typeface="Microsoft YaHei Light"/>
                <a:ea typeface="Microsoft YaHei Light"/>
                <a:cs typeface="Microsoft YaHei Light"/>
              </a:rPr>
              <a:t> </a:t>
            </a:r>
            <a:r>
              <a:rPr sz="1500" kern="0" spc="80" dirty="0">
                <a:solidFill>
                  <a:srgbClr val="000000">
                    <a:alpha val="100000"/>
                  </a:srgbClr>
                </a:solidFill>
                <a:latin typeface="Microsoft YaHei Light"/>
                <a:ea typeface="Microsoft YaHei Light"/>
                <a:cs typeface="Microsoft YaHei Light"/>
              </a:rPr>
              <a:t>协助修改完善；</a:t>
            </a:r>
            <a:r>
              <a:rPr sz="1500" kern="0" spc="-250" dirty="0">
                <a:solidFill>
                  <a:srgbClr val="000000">
                    <a:alpha val="100000"/>
                  </a:srgbClr>
                </a:solidFill>
                <a:latin typeface="Microsoft YaHei Light"/>
                <a:ea typeface="Microsoft YaHei Light"/>
                <a:cs typeface="Microsoft YaHei Light"/>
              </a:rPr>
              <a:t> </a:t>
            </a:r>
            <a:r>
              <a:rPr sz="1500" kern="0" spc="80" dirty="0">
                <a:solidFill>
                  <a:srgbClr val="000000">
                    <a:alpha val="100000"/>
                  </a:srgbClr>
                </a:solidFill>
                <a:latin typeface="Microsoft YaHei Light"/>
                <a:ea typeface="Microsoft YaHei Light"/>
                <a:cs typeface="Microsoft YaHei Light"/>
              </a:rPr>
              <a:t>面试辅导；</a:t>
            </a:r>
            <a:r>
              <a:rPr sz="1500" kern="0" spc="-190" dirty="0">
                <a:solidFill>
                  <a:srgbClr val="000000">
                    <a:alpha val="100000"/>
                  </a:srgbClr>
                </a:solidFill>
                <a:latin typeface="Microsoft YaHei Light"/>
                <a:ea typeface="Microsoft YaHei Light"/>
                <a:cs typeface="Microsoft YaHei Light"/>
              </a:rPr>
              <a:t> </a:t>
            </a:r>
            <a:r>
              <a:rPr sz="1500" kern="0" spc="80" dirty="0">
                <a:solidFill>
                  <a:srgbClr val="000000">
                    <a:alpha val="100000"/>
                  </a:srgbClr>
                </a:solidFill>
                <a:latin typeface="Microsoft YaHei Light"/>
                <a:ea typeface="Microsoft YaHei Light"/>
                <a:cs typeface="Microsoft YaHei Light"/>
              </a:rPr>
              <a:t>指导录取协议签字、项目费用跨境转账</a:t>
            </a:r>
            <a:r>
              <a:rPr sz="1500" kern="0" spc="-70" dirty="0">
                <a:solidFill>
                  <a:srgbClr val="000000">
                    <a:alpha val="100000"/>
                  </a:srgbClr>
                </a:solidFill>
                <a:latin typeface="Microsoft YaHei Light"/>
                <a:ea typeface="Microsoft YaHei Light"/>
                <a:cs typeface="Microsoft YaHei Light"/>
              </a:rPr>
              <a:t>等。</a:t>
            </a:r>
            <a:endParaRPr sz="1500" dirty="0">
              <a:latin typeface="Microsoft YaHei Light"/>
              <a:ea typeface="Microsoft YaHei Light"/>
              <a:cs typeface="Microsoft YaHei Light"/>
            </a:endParaRPr>
          </a:p>
          <a:p>
            <a:pPr marL="19684" algn="l" rtl="0" eaLnBrk="0">
              <a:lnSpc>
                <a:spcPct val="93000"/>
              </a:lnSpc>
              <a:spcBef>
                <a:spcPts val="878"/>
              </a:spcBef>
              <a:tabLst/>
            </a:pPr>
            <a:r>
              <a:rPr sz="1500" b="1" kern="0" spc="80" dirty="0">
                <a:solidFill>
                  <a:srgbClr val="000000">
                    <a:alpha val="100000"/>
                  </a:srgbClr>
                </a:solidFill>
                <a:latin typeface="Microsoft YaHei Light"/>
                <a:ea typeface="Microsoft YaHei Light"/>
                <a:cs typeface="Microsoft YaHei Light"/>
              </a:rPr>
              <a:t>2、提高亚琛工大对应课程</a:t>
            </a:r>
            <a:r>
              <a:rPr sz="1500" b="1" kern="0" spc="70" dirty="0">
                <a:solidFill>
                  <a:srgbClr val="000000">
                    <a:alpha val="100000"/>
                  </a:srgbClr>
                </a:solidFill>
                <a:latin typeface="Microsoft YaHei Light"/>
                <a:ea typeface="Microsoft YaHei Light"/>
                <a:cs typeface="Microsoft YaHei Light"/>
              </a:rPr>
              <a:t>的通过率</a:t>
            </a:r>
            <a:endParaRPr sz="1500" dirty="0">
              <a:latin typeface="Microsoft YaHei Light"/>
              <a:ea typeface="Microsoft YaHei Light"/>
              <a:cs typeface="Microsoft YaHei Light"/>
            </a:endParaRPr>
          </a:p>
          <a:p>
            <a:pPr marL="286384" indent="9525" algn="l" rtl="0" eaLnBrk="0">
              <a:lnSpc>
                <a:spcPct val="106000"/>
              </a:lnSpc>
              <a:spcBef>
                <a:spcPts val="563"/>
              </a:spcBef>
              <a:tabLst/>
            </a:pPr>
            <a:r>
              <a:rPr sz="1500" kern="0" spc="90" dirty="0">
                <a:solidFill>
                  <a:srgbClr val="000000">
                    <a:alpha val="100000"/>
                  </a:srgbClr>
                </a:solidFill>
                <a:latin typeface="Microsoft YaHei Light"/>
                <a:ea typeface="Microsoft YaHei Light"/>
                <a:cs typeface="Microsoft YaHei Light"/>
              </a:rPr>
              <a:t>问题：课程考试不通过导致达不到亚琛工大硕士录取</a:t>
            </a:r>
            <a:r>
              <a:rPr sz="1500" kern="0" spc="80" dirty="0">
                <a:solidFill>
                  <a:srgbClr val="000000">
                    <a:alpha val="100000"/>
                  </a:srgbClr>
                </a:solidFill>
                <a:latin typeface="Microsoft YaHei Light"/>
                <a:ea typeface="Microsoft YaHei Light"/>
                <a:cs typeface="Microsoft YaHei Light"/>
              </a:rPr>
              <a:t>要求， 延期入学；考试未全部通过，带条件课入学；考试成绩不理想，</a:t>
            </a:r>
            <a:r>
              <a:rPr sz="1500" kern="0" spc="60" dirty="0">
                <a:solidFill>
                  <a:srgbClr val="000000">
                    <a:alpha val="100000"/>
                  </a:srgbClr>
                </a:solidFill>
                <a:latin typeface="Microsoft YaHei Light"/>
                <a:ea typeface="Microsoft YaHei Light"/>
                <a:cs typeface="Microsoft YaHei Light"/>
              </a:rPr>
              <a:t>失去奖学金评选机会等</a:t>
            </a:r>
            <a:r>
              <a:rPr sz="1500" kern="0" spc="50" dirty="0">
                <a:solidFill>
                  <a:srgbClr val="000000">
                    <a:alpha val="100000"/>
                  </a:srgbClr>
                </a:solidFill>
                <a:latin typeface="Microsoft YaHei Light"/>
                <a:ea typeface="Microsoft YaHei Light"/>
                <a:cs typeface="Microsoft YaHei Light"/>
              </a:rPr>
              <a:t>。</a:t>
            </a:r>
            <a:endParaRPr sz="1500" dirty="0">
              <a:latin typeface="Microsoft YaHei Light"/>
              <a:ea typeface="Microsoft YaHei Light"/>
              <a:cs typeface="Microsoft YaHei Light"/>
            </a:endParaRPr>
          </a:p>
          <a:p>
            <a:pPr marL="285750" algn="l" rtl="0" eaLnBrk="0">
              <a:lnSpc>
                <a:spcPct val="93000"/>
              </a:lnSpc>
              <a:spcBef>
                <a:spcPts val="408"/>
              </a:spcBef>
              <a:tabLst/>
            </a:pPr>
            <a:r>
              <a:rPr sz="1500" kern="0" spc="70" dirty="0">
                <a:solidFill>
                  <a:srgbClr val="000000">
                    <a:alpha val="100000"/>
                  </a:srgbClr>
                </a:solidFill>
                <a:latin typeface="Microsoft YaHei Light"/>
                <a:ea typeface="Microsoft YaHei Light"/>
                <a:cs typeface="Microsoft YaHei Light"/>
              </a:rPr>
              <a:t>服务内容：</a:t>
            </a:r>
            <a:r>
              <a:rPr sz="1500" kern="0" spc="-260" dirty="0">
                <a:solidFill>
                  <a:srgbClr val="000000">
                    <a:alpha val="100000"/>
                  </a:srgbClr>
                </a:solidFill>
                <a:latin typeface="Microsoft YaHei Light"/>
                <a:ea typeface="Microsoft YaHei Light"/>
                <a:cs typeface="Microsoft YaHei Light"/>
              </a:rPr>
              <a:t> </a:t>
            </a:r>
            <a:r>
              <a:rPr sz="1500" kern="0" spc="70" dirty="0">
                <a:solidFill>
                  <a:srgbClr val="000000">
                    <a:alpha val="100000"/>
                  </a:srgbClr>
                </a:solidFill>
                <a:latin typeface="Microsoft YaHei Light"/>
                <a:ea typeface="Microsoft YaHei Light"/>
                <a:cs typeface="Microsoft YaHei Light"/>
              </a:rPr>
              <a:t>课程周周末中文助教课，</a:t>
            </a:r>
            <a:r>
              <a:rPr sz="1500" kern="0" spc="-190" dirty="0">
                <a:solidFill>
                  <a:srgbClr val="000000">
                    <a:alpha val="100000"/>
                  </a:srgbClr>
                </a:solidFill>
                <a:latin typeface="Microsoft YaHei Light"/>
                <a:ea typeface="Microsoft YaHei Light"/>
                <a:cs typeface="Microsoft YaHei Light"/>
              </a:rPr>
              <a:t> </a:t>
            </a:r>
            <a:r>
              <a:rPr sz="1500" kern="0" spc="70" dirty="0">
                <a:solidFill>
                  <a:srgbClr val="000000">
                    <a:alpha val="100000"/>
                  </a:srgbClr>
                </a:solidFill>
                <a:latin typeface="Microsoft YaHei Light"/>
                <a:ea typeface="Microsoft YaHei Light"/>
                <a:cs typeface="Microsoft YaHei Light"/>
              </a:rPr>
              <a:t>备考期优秀学长备考讲解，</a:t>
            </a:r>
            <a:r>
              <a:rPr sz="1500" kern="0" spc="-190" dirty="0">
                <a:solidFill>
                  <a:srgbClr val="000000">
                    <a:alpha val="100000"/>
                  </a:srgbClr>
                </a:solidFill>
                <a:latin typeface="Microsoft YaHei Light"/>
                <a:ea typeface="Microsoft YaHei Light"/>
                <a:cs typeface="Microsoft YaHei Light"/>
              </a:rPr>
              <a:t> </a:t>
            </a:r>
            <a:r>
              <a:rPr sz="1500" kern="0" spc="70" dirty="0">
                <a:solidFill>
                  <a:srgbClr val="000000">
                    <a:alpha val="100000"/>
                  </a:srgbClr>
                </a:solidFill>
                <a:latin typeface="Microsoft YaHei Light"/>
                <a:ea typeface="Microsoft YaHei Light"/>
                <a:cs typeface="Microsoft YaHei Light"/>
              </a:rPr>
              <a:t>优秀学长题库、笔记</a:t>
            </a:r>
            <a:r>
              <a:rPr sz="1500" kern="0" spc="60" dirty="0">
                <a:solidFill>
                  <a:srgbClr val="000000">
                    <a:alpha val="100000"/>
                  </a:srgbClr>
                </a:solidFill>
                <a:latin typeface="Microsoft YaHei Light"/>
                <a:ea typeface="Microsoft YaHei Light"/>
                <a:cs typeface="Microsoft YaHei Light"/>
              </a:rPr>
              <a:t>、真题解析分享等。</a:t>
            </a:r>
            <a:endParaRPr sz="1500" dirty="0">
              <a:latin typeface="Microsoft YaHei Light"/>
              <a:ea typeface="Microsoft YaHei Light"/>
              <a:cs typeface="Microsoft YaHei Light"/>
            </a:endParaRPr>
          </a:p>
          <a:p>
            <a:pPr marL="21590" algn="l" rtl="0" eaLnBrk="0">
              <a:lnSpc>
                <a:spcPct val="93000"/>
              </a:lnSpc>
              <a:spcBef>
                <a:spcPts val="878"/>
              </a:spcBef>
              <a:tabLst/>
            </a:pPr>
            <a:r>
              <a:rPr sz="1500" b="1" kern="0" spc="80" dirty="0">
                <a:solidFill>
                  <a:srgbClr val="000000">
                    <a:alpha val="100000"/>
                  </a:srgbClr>
                </a:solidFill>
                <a:latin typeface="Microsoft YaHei Light"/>
                <a:ea typeface="Microsoft YaHei Light"/>
                <a:cs typeface="Microsoft YaHei Light"/>
              </a:rPr>
              <a:t>3、顺利完成从硕士申请至硕士入学全流</a:t>
            </a:r>
            <a:r>
              <a:rPr sz="1500" b="1" kern="0" spc="70" dirty="0">
                <a:solidFill>
                  <a:srgbClr val="000000">
                    <a:alpha val="100000"/>
                  </a:srgbClr>
                </a:solidFill>
                <a:latin typeface="Microsoft YaHei Light"/>
                <a:ea typeface="Microsoft YaHei Light"/>
                <a:cs typeface="Microsoft YaHei Light"/>
              </a:rPr>
              <a:t>程</a:t>
            </a:r>
            <a:endParaRPr sz="1500" dirty="0">
              <a:latin typeface="Microsoft YaHei Light"/>
              <a:ea typeface="Microsoft YaHei Light"/>
              <a:cs typeface="Microsoft YaHei Light"/>
            </a:endParaRPr>
          </a:p>
          <a:p>
            <a:pPr marL="296545" algn="l" rtl="0" eaLnBrk="0">
              <a:lnSpc>
                <a:spcPct val="93000"/>
              </a:lnSpc>
              <a:spcBef>
                <a:spcPts val="581"/>
              </a:spcBef>
              <a:tabLst/>
            </a:pPr>
            <a:r>
              <a:rPr sz="1500" kern="0" spc="80" dirty="0">
                <a:solidFill>
                  <a:srgbClr val="000000">
                    <a:alpha val="100000"/>
                  </a:srgbClr>
                </a:solidFill>
                <a:latin typeface="Microsoft YaHei Light"/>
                <a:ea typeface="Microsoft YaHei Light"/>
                <a:cs typeface="Microsoft YaHei Light"/>
              </a:rPr>
              <a:t>问题：申请材料不齐</a:t>
            </a:r>
            <a:r>
              <a:rPr sz="1500" kern="0" spc="70" dirty="0">
                <a:solidFill>
                  <a:srgbClr val="000000">
                    <a:alpha val="100000"/>
                  </a:srgbClr>
                </a:solidFill>
                <a:latin typeface="Microsoft YaHei Light"/>
                <a:ea typeface="Microsoft YaHei Light"/>
                <a:cs typeface="Microsoft YaHei Light"/>
              </a:rPr>
              <a:t>全、不规范，各环节操作延误， 未及时考出英语证书，未通过</a:t>
            </a:r>
            <a:r>
              <a:rPr sz="1500" kern="0" spc="0" dirty="0">
                <a:solidFill>
                  <a:srgbClr val="000000">
                    <a:alpha val="100000"/>
                  </a:srgbClr>
                </a:solidFill>
                <a:latin typeface="Microsoft YaHei Light"/>
                <a:ea typeface="Microsoft YaHei Light"/>
                <a:cs typeface="Microsoft YaHei Light"/>
              </a:rPr>
              <a:t>APS</a:t>
            </a:r>
            <a:r>
              <a:rPr sz="1500" kern="0" spc="70" dirty="0">
                <a:solidFill>
                  <a:srgbClr val="000000">
                    <a:alpha val="100000"/>
                  </a:srgbClr>
                </a:solidFill>
                <a:latin typeface="Microsoft YaHei Light"/>
                <a:ea typeface="Microsoft YaHei Light"/>
                <a:cs typeface="Microsoft YaHei Light"/>
              </a:rPr>
              <a:t>个审或耽搁团组审核等。</a:t>
            </a:r>
            <a:endParaRPr sz="1500" dirty="0">
              <a:latin typeface="Microsoft YaHei Light"/>
              <a:ea typeface="Microsoft YaHei Light"/>
              <a:cs typeface="Microsoft YaHei Light"/>
            </a:endParaRPr>
          </a:p>
          <a:p>
            <a:pPr algn="l" rtl="0" eaLnBrk="0">
              <a:lnSpc>
                <a:spcPct val="127000"/>
              </a:lnSpc>
              <a:tabLst/>
            </a:pPr>
            <a:endParaRPr sz="300" dirty="0">
              <a:latin typeface="Arial"/>
              <a:ea typeface="Arial"/>
              <a:cs typeface="Arial"/>
            </a:endParaRPr>
          </a:p>
          <a:p>
            <a:pPr marL="285115" algn="l" rtl="0" eaLnBrk="0">
              <a:lnSpc>
                <a:spcPct val="106000"/>
              </a:lnSpc>
              <a:tabLst/>
            </a:pPr>
            <a:r>
              <a:rPr sz="1500" kern="0" spc="80" dirty="0">
                <a:solidFill>
                  <a:srgbClr val="000000">
                    <a:alpha val="100000"/>
                  </a:srgbClr>
                </a:solidFill>
                <a:latin typeface="Microsoft YaHei Light"/>
                <a:ea typeface="Microsoft YaHei Light"/>
                <a:cs typeface="Microsoft YaHei Light"/>
              </a:rPr>
              <a:t>服务内容：</a:t>
            </a:r>
            <a:r>
              <a:rPr sz="1500" kern="0" spc="-280" dirty="0">
                <a:solidFill>
                  <a:srgbClr val="000000">
                    <a:alpha val="100000"/>
                  </a:srgbClr>
                </a:solidFill>
                <a:latin typeface="Microsoft YaHei Light"/>
                <a:ea typeface="Microsoft YaHei Light"/>
                <a:cs typeface="Microsoft YaHei Light"/>
              </a:rPr>
              <a:t> </a:t>
            </a:r>
            <a:r>
              <a:rPr sz="1500" kern="0" spc="80" dirty="0">
                <a:solidFill>
                  <a:srgbClr val="000000">
                    <a:alpha val="100000"/>
                  </a:srgbClr>
                </a:solidFill>
                <a:latin typeface="Microsoft YaHei Light"/>
                <a:ea typeface="Microsoft YaHei Light"/>
                <a:cs typeface="Microsoft YaHei Light"/>
              </a:rPr>
              <a:t>硕士申请材料辅导，</a:t>
            </a:r>
            <a:r>
              <a:rPr sz="1500" kern="0" spc="-270" dirty="0">
                <a:solidFill>
                  <a:srgbClr val="000000">
                    <a:alpha val="100000"/>
                  </a:srgbClr>
                </a:solidFill>
                <a:latin typeface="Microsoft YaHei Light"/>
                <a:ea typeface="Microsoft YaHei Light"/>
                <a:cs typeface="Microsoft YaHei Light"/>
              </a:rPr>
              <a:t> </a:t>
            </a:r>
            <a:r>
              <a:rPr sz="1500" kern="0" spc="80" dirty="0">
                <a:solidFill>
                  <a:srgbClr val="000000">
                    <a:alpha val="100000"/>
                  </a:srgbClr>
                </a:solidFill>
                <a:latin typeface="Microsoft YaHei Light"/>
                <a:ea typeface="Microsoft YaHei Light"/>
                <a:cs typeface="Microsoft YaHei Light"/>
              </a:rPr>
              <a:t>提供参考模板；</a:t>
            </a:r>
            <a:r>
              <a:rPr sz="1500" kern="0" spc="-220" dirty="0">
                <a:solidFill>
                  <a:srgbClr val="000000">
                    <a:alpha val="100000"/>
                  </a:srgbClr>
                </a:solidFill>
                <a:latin typeface="Microsoft YaHei Light"/>
                <a:ea typeface="Microsoft YaHei Light"/>
                <a:cs typeface="Microsoft YaHei Light"/>
              </a:rPr>
              <a:t> </a:t>
            </a:r>
            <a:r>
              <a:rPr sz="1500" kern="0" spc="0" dirty="0">
                <a:solidFill>
                  <a:srgbClr val="000000">
                    <a:alpha val="100000"/>
                  </a:srgbClr>
                </a:solidFill>
                <a:latin typeface="Microsoft YaHei Light"/>
                <a:ea typeface="Microsoft YaHei Light"/>
                <a:cs typeface="Microsoft YaHei Light"/>
              </a:rPr>
              <a:t>APS</a:t>
            </a:r>
            <a:r>
              <a:rPr sz="1500" kern="0" spc="80" dirty="0">
                <a:solidFill>
                  <a:srgbClr val="000000">
                    <a:alpha val="100000"/>
                  </a:srgbClr>
                </a:solidFill>
                <a:latin typeface="Microsoft YaHei Light"/>
                <a:ea typeface="Microsoft YaHei Light"/>
                <a:cs typeface="Microsoft YaHei Light"/>
              </a:rPr>
              <a:t>团审材料准备辅导、</a:t>
            </a:r>
            <a:r>
              <a:rPr sz="1500" kern="0" spc="-260" dirty="0">
                <a:solidFill>
                  <a:srgbClr val="000000">
                    <a:alpha val="100000"/>
                  </a:srgbClr>
                </a:solidFill>
                <a:latin typeface="Microsoft YaHei Light"/>
                <a:ea typeface="Microsoft YaHei Light"/>
                <a:cs typeface="Microsoft YaHei Light"/>
              </a:rPr>
              <a:t> </a:t>
            </a:r>
            <a:r>
              <a:rPr sz="1500" kern="0" spc="80" dirty="0">
                <a:solidFill>
                  <a:srgbClr val="000000">
                    <a:alpha val="100000"/>
                  </a:srgbClr>
                </a:solidFill>
                <a:latin typeface="Microsoft YaHei Light"/>
                <a:ea typeface="Microsoft YaHei Light"/>
                <a:cs typeface="Microsoft YaHei Light"/>
              </a:rPr>
              <a:t>一对一面试模拟； 签证申请辅导</a:t>
            </a:r>
            <a:r>
              <a:rPr sz="1500" kern="0" spc="70" dirty="0">
                <a:solidFill>
                  <a:srgbClr val="000000">
                    <a:alpha val="100000"/>
                  </a:srgbClr>
                </a:solidFill>
                <a:latin typeface="Microsoft YaHei Light"/>
                <a:ea typeface="Microsoft YaHei Light"/>
                <a:cs typeface="Microsoft YaHei Light"/>
              </a:rPr>
              <a:t>与协助；奖学金申</a:t>
            </a:r>
            <a:r>
              <a:rPr sz="1500" kern="0" spc="80" dirty="0">
                <a:solidFill>
                  <a:srgbClr val="000000">
                    <a:alpha val="100000"/>
                  </a:srgbClr>
                </a:solidFill>
                <a:latin typeface="Microsoft YaHei Light"/>
                <a:ea typeface="Microsoft YaHei Light"/>
                <a:cs typeface="Microsoft YaHei Light"/>
              </a:rPr>
              <a:t>请辅导；</a:t>
            </a:r>
            <a:r>
              <a:rPr sz="1500" kern="0" spc="-210" dirty="0">
                <a:solidFill>
                  <a:srgbClr val="000000">
                    <a:alpha val="100000"/>
                  </a:srgbClr>
                </a:solidFill>
                <a:latin typeface="Microsoft YaHei Light"/>
                <a:ea typeface="Microsoft YaHei Light"/>
                <a:cs typeface="Microsoft YaHei Light"/>
              </a:rPr>
              <a:t> </a:t>
            </a:r>
            <a:r>
              <a:rPr sz="1500" kern="0" spc="80" dirty="0">
                <a:solidFill>
                  <a:srgbClr val="000000">
                    <a:alpha val="100000"/>
                  </a:srgbClr>
                </a:solidFill>
                <a:latin typeface="Microsoft YaHei Light"/>
                <a:ea typeface="Microsoft YaHei Light"/>
                <a:cs typeface="Microsoft YaHei Light"/>
              </a:rPr>
              <a:t>硕士注册辅导，</a:t>
            </a:r>
            <a:r>
              <a:rPr sz="1500" kern="0" spc="-270" dirty="0">
                <a:solidFill>
                  <a:srgbClr val="000000">
                    <a:alpha val="100000"/>
                  </a:srgbClr>
                </a:solidFill>
                <a:latin typeface="Microsoft YaHei Light"/>
                <a:ea typeface="Microsoft YaHei Light"/>
                <a:cs typeface="Microsoft YaHei Light"/>
              </a:rPr>
              <a:t> </a:t>
            </a:r>
            <a:r>
              <a:rPr sz="1500" kern="0" spc="80" dirty="0">
                <a:solidFill>
                  <a:srgbClr val="000000">
                    <a:alpha val="100000"/>
                  </a:srgbClr>
                </a:solidFill>
                <a:latin typeface="Microsoft YaHei Light"/>
                <a:ea typeface="Microsoft YaHei Light"/>
                <a:cs typeface="Microsoft YaHei Light"/>
              </a:rPr>
              <a:t>提供参考模板；英语能力培训课程，作文修改、</a:t>
            </a:r>
            <a:r>
              <a:rPr sz="1500" kern="0" spc="-260" dirty="0">
                <a:solidFill>
                  <a:srgbClr val="000000">
                    <a:alpha val="100000"/>
                  </a:srgbClr>
                </a:solidFill>
                <a:latin typeface="Microsoft YaHei Light"/>
                <a:ea typeface="Microsoft YaHei Light"/>
                <a:cs typeface="Microsoft YaHei Light"/>
              </a:rPr>
              <a:t> </a:t>
            </a:r>
            <a:r>
              <a:rPr sz="1500" kern="0" spc="80" dirty="0">
                <a:solidFill>
                  <a:srgbClr val="000000">
                    <a:alpha val="100000"/>
                  </a:srgbClr>
                </a:solidFill>
                <a:latin typeface="Microsoft YaHei Light"/>
                <a:ea typeface="Microsoft YaHei Light"/>
                <a:cs typeface="Microsoft YaHei Light"/>
              </a:rPr>
              <a:t>一对一口语练习；</a:t>
            </a:r>
            <a:r>
              <a:rPr sz="1500" kern="0" spc="-200" dirty="0">
                <a:solidFill>
                  <a:srgbClr val="000000">
                    <a:alpha val="100000"/>
                  </a:srgbClr>
                </a:solidFill>
                <a:latin typeface="Microsoft YaHei Light"/>
                <a:ea typeface="Microsoft YaHei Light"/>
                <a:cs typeface="Microsoft YaHei Light"/>
              </a:rPr>
              <a:t> </a:t>
            </a:r>
            <a:r>
              <a:rPr sz="1500" kern="0" spc="80" dirty="0">
                <a:solidFill>
                  <a:srgbClr val="000000">
                    <a:alpha val="100000"/>
                  </a:srgbClr>
                </a:solidFill>
                <a:latin typeface="Microsoft YaHei Light"/>
                <a:ea typeface="Microsoft YaHei Light"/>
                <a:cs typeface="Microsoft YaHei Light"/>
              </a:rPr>
              <a:t>硕</a:t>
            </a:r>
            <a:r>
              <a:rPr sz="1500" kern="0" spc="70" dirty="0">
                <a:solidFill>
                  <a:srgbClr val="000000">
                    <a:alpha val="100000"/>
                  </a:srgbClr>
                </a:solidFill>
                <a:latin typeface="Microsoft YaHei Light"/>
                <a:ea typeface="Microsoft YaHei Light"/>
                <a:cs typeface="Microsoft YaHei Light"/>
              </a:rPr>
              <a:t>士专业词汇课程；</a:t>
            </a:r>
            <a:r>
              <a:rPr sz="1500" kern="0" spc="-180" dirty="0">
                <a:solidFill>
                  <a:srgbClr val="000000">
                    <a:alpha val="100000"/>
                  </a:srgbClr>
                </a:solidFill>
                <a:latin typeface="Microsoft YaHei Light"/>
                <a:ea typeface="Microsoft YaHei Light"/>
                <a:cs typeface="Microsoft YaHei Light"/>
              </a:rPr>
              <a:t> </a:t>
            </a:r>
            <a:r>
              <a:rPr sz="1500" kern="0" spc="70" dirty="0">
                <a:solidFill>
                  <a:srgbClr val="000000">
                    <a:alpha val="100000"/>
                  </a:srgbClr>
                </a:solidFill>
                <a:latin typeface="Microsoft YaHei Light"/>
                <a:ea typeface="Microsoft YaHei Light"/>
                <a:cs typeface="Microsoft YaHei Light"/>
              </a:rPr>
              <a:t>基础德语能</a:t>
            </a:r>
            <a:r>
              <a:rPr sz="1500" kern="0" spc="40" dirty="0">
                <a:solidFill>
                  <a:srgbClr val="000000">
                    <a:alpha val="100000"/>
                  </a:srgbClr>
                </a:solidFill>
                <a:latin typeface="Microsoft YaHei Light"/>
                <a:ea typeface="Microsoft YaHei Light"/>
                <a:cs typeface="Microsoft YaHei Light"/>
              </a:rPr>
              <a:t>力培训课程等。</a:t>
            </a:r>
            <a:endParaRPr sz="1500" dirty="0">
              <a:latin typeface="Microsoft YaHei Light"/>
              <a:ea typeface="Microsoft YaHei Light"/>
              <a:cs typeface="Microsoft YaHei Light"/>
            </a:endParaRPr>
          </a:p>
        </p:txBody>
      </p:sp>
      <p:pic>
        <p:nvPicPr>
          <p:cNvPr id="482" name="picture 482"/>
          <p:cNvPicPr>
            <a:picLocks noChangeAspect="1"/>
          </p:cNvPicPr>
          <p:nvPr/>
        </p:nvPicPr>
        <p:blipFill>
          <a:blip r:embed="rId2"/>
          <a:stretch>
            <a:fillRect/>
          </a:stretch>
        </p:blipFill>
        <p:spPr>
          <a:xfrm rot="21600000">
            <a:off x="8410575" y="6038849"/>
            <a:ext cx="3562350" cy="819150"/>
          </a:xfrm>
          <a:prstGeom prst="rect">
            <a:avLst/>
          </a:prstGeom>
        </p:spPr>
      </p:pic>
      <p:sp>
        <p:nvSpPr>
          <p:cNvPr id="484" name="textbox 484"/>
          <p:cNvSpPr/>
          <p:nvPr/>
        </p:nvSpPr>
        <p:spPr>
          <a:xfrm>
            <a:off x="372916" y="408251"/>
            <a:ext cx="5193029" cy="351154"/>
          </a:xfrm>
          <a:prstGeom prst="rect">
            <a:avLst/>
          </a:prstGeom>
          <a:noFill/>
          <a:ln w="0" cap="flat">
            <a:noFill/>
            <a:prstDash val="solid"/>
            <a:miter lim="0"/>
          </a:ln>
        </p:spPr>
        <p:txBody>
          <a:bodyPr vert="horz" wrap="square" lIns="0" tIns="0" rIns="0" bIns="0"/>
          <a:lstStyle/>
          <a:p>
            <a:pPr algn="l" rtl="0" eaLnBrk="0">
              <a:lnSpc>
                <a:spcPct val="81981"/>
              </a:lnSpc>
              <a:tabLst/>
            </a:pPr>
            <a:endParaRPr sz="100" dirty="0">
              <a:latin typeface="Arial"/>
              <a:ea typeface="Arial"/>
              <a:cs typeface="Arial"/>
            </a:endParaRPr>
          </a:p>
          <a:p>
            <a:pPr marL="12700" algn="l" rtl="0" eaLnBrk="0">
              <a:lnSpc>
                <a:spcPct val="89000"/>
              </a:lnSpc>
              <a:tabLst/>
            </a:pPr>
            <a:r>
              <a:rPr sz="2400" kern="0" spc="0" dirty="0">
                <a:solidFill>
                  <a:srgbClr val="00549F">
                    <a:alpha val="100000"/>
                  </a:srgbClr>
                </a:solidFill>
                <a:latin typeface="Microsoft YaHei"/>
                <a:ea typeface="Microsoft YaHei"/>
                <a:cs typeface="Microsoft YaHei"/>
              </a:rPr>
              <a:t>亚琛工大</a:t>
            </a:r>
            <a:r>
              <a:rPr lang="en-US" sz="2400" kern="0" dirty="0">
                <a:solidFill>
                  <a:srgbClr val="00549F">
                    <a:alpha val="100000"/>
                  </a:srgbClr>
                </a:solidFill>
                <a:latin typeface="Microsoft YaHei"/>
                <a:ea typeface="Microsoft YaHei"/>
                <a:cs typeface="Microsoft YaHei"/>
              </a:rPr>
              <a:t>4+2</a:t>
            </a:r>
            <a:r>
              <a:rPr sz="2400" kern="0" spc="0" dirty="0">
                <a:solidFill>
                  <a:srgbClr val="00549F">
                    <a:alpha val="100000"/>
                  </a:srgbClr>
                </a:solidFill>
                <a:latin typeface="Microsoft YaHei"/>
                <a:ea typeface="Microsoft YaHei"/>
                <a:cs typeface="Microsoft YaHei"/>
              </a:rPr>
              <a:t>项目统一管理及</a:t>
            </a:r>
            <a:r>
              <a:rPr sz="2400" kern="0" spc="-10" dirty="0">
                <a:solidFill>
                  <a:srgbClr val="00549F">
                    <a:alpha val="100000"/>
                  </a:srgbClr>
                </a:solidFill>
                <a:latin typeface="Microsoft YaHei"/>
                <a:ea typeface="Microsoft YaHei"/>
                <a:cs typeface="Microsoft YaHei"/>
              </a:rPr>
              <a:t>培训服务</a:t>
            </a:r>
            <a:endParaRPr sz="2400" dirty="0">
              <a:latin typeface="Microsoft YaHei"/>
              <a:ea typeface="Microsoft YaHei"/>
              <a:cs typeface="Microsoft YaHei"/>
            </a:endParaRPr>
          </a:p>
        </p:txBody>
      </p:sp>
      <p:sp>
        <p:nvSpPr>
          <p:cNvPr id="490" name="path 490"/>
          <p:cNvSpPr/>
          <p:nvPr/>
        </p:nvSpPr>
        <p:spPr>
          <a:xfrm>
            <a:off x="366712" y="6040437"/>
            <a:ext cx="11484038" cy="6350"/>
          </a:xfrm>
          <a:custGeom>
            <a:avLst/>
            <a:gdLst/>
            <a:ahLst/>
            <a:cxnLst/>
            <a:rect l="0" t="0" r="0" b="0"/>
            <a:pathLst>
              <a:path w="18085" h="10">
                <a:moveTo>
                  <a:pt x="0" y="5"/>
                </a:moveTo>
                <a:lnTo>
                  <a:pt x="18085" y="5"/>
                </a:lnTo>
              </a:path>
            </a:pathLst>
          </a:custGeom>
          <a:noFill/>
          <a:ln w="6350" cap="flat">
            <a:solidFill>
              <a:srgbClr val="000000"/>
            </a:solidFill>
            <a:prstDash val="solid"/>
            <a:miter lim="1000000"/>
          </a:ln>
        </p:spPr>
        <p:txBody>
          <a:bodyPr rtlCol="0"/>
          <a:lstStyle/>
          <a:p>
            <a:pPr algn="ctr"/>
            <a:endParaRPr lang="zh-CN" altLang="en-US"/>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a:extLst>
              <a:ext uri="{FF2B5EF4-FFF2-40B4-BE49-F238E27FC236}">
                <a16:creationId xmlns:a16="http://schemas.microsoft.com/office/drawing/2014/main" id="{B2923A28-7439-6646-9CF9-24C2E8A6144D}"/>
              </a:ext>
            </a:extLst>
          </p:cNvPr>
          <p:cNvSpPr>
            <a:spLocks noGrp="1"/>
          </p:cNvSpPr>
          <p:nvPr>
            <p:ph type="title"/>
          </p:nvPr>
        </p:nvSpPr>
        <p:spPr>
          <a:xfrm>
            <a:off x="381663" y="207938"/>
            <a:ext cx="11558392" cy="543600"/>
          </a:xfrm>
        </p:spPr>
        <p:txBody>
          <a:bodyPr/>
          <a:lstStyle/>
          <a:p>
            <a:r>
              <a:rPr kumimoji="1" lang="zh-CN" altLang="en-US" sz="2400" b="0" dirty="0">
                <a:latin typeface="Microsoft YaHei" panose="020B0503020204020204" pitchFamily="34" charset="-122"/>
                <a:ea typeface="Microsoft YaHei" panose="020B0503020204020204" pitchFamily="34" charset="-122"/>
              </a:rPr>
              <a:t> 亚琛工大联合培养项目咨询报名</a:t>
            </a:r>
            <a:endParaRPr lang="en-US" sz="2400" b="0" dirty="0"/>
          </a:p>
        </p:txBody>
      </p:sp>
      <p:sp>
        <p:nvSpPr>
          <p:cNvPr id="9" name="文本框 8">
            <a:extLst>
              <a:ext uri="{FF2B5EF4-FFF2-40B4-BE49-F238E27FC236}">
                <a16:creationId xmlns:a16="http://schemas.microsoft.com/office/drawing/2014/main" id="{1FCFA1E0-A8FC-5112-4F90-707AFE3E0558}"/>
              </a:ext>
            </a:extLst>
          </p:cNvPr>
          <p:cNvSpPr txBox="1"/>
          <p:nvPr/>
        </p:nvSpPr>
        <p:spPr>
          <a:xfrm>
            <a:off x="1001389" y="1173092"/>
            <a:ext cx="4062222" cy="1583190"/>
          </a:xfrm>
          <a:prstGeom prst="rect">
            <a:avLst/>
          </a:prstGeom>
          <a:noFill/>
        </p:spPr>
        <p:txBody>
          <a:bodyPr wrap="square" rtlCol="0">
            <a:spAutoFit/>
          </a:bodyPr>
          <a:lstStyle/>
          <a:p>
            <a:pPr>
              <a:lnSpc>
                <a:spcPct val="120000"/>
              </a:lnSpc>
              <a:spcAft>
                <a:spcPts val="0"/>
              </a:spcAft>
            </a:pPr>
            <a:endParaRPr kumimoji="1" lang="en-US" altLang="zh-CN" b="1" dirty="0">
              <a:solidFill>
                <a:srgbClr val="00549F"/>
              </a:solidFill>
              <a:latin typeface="Microsoft YaHei Light" panose="020B0502040204020203" pitchFamily="34" charset="-122"/>
              <a:ea typeface="Microsoft YaHei Light" panose="020B0502040204020203" pitchFamily="34" charset="-122"/>
              <a:cs typeface="楷体"/>
            </a:endParaRPr>
          </a:p>
          <a:p>
            <a:pPr marL="285750" indent="-285750">
              <a:lnSpc>
                <a:spcPct val="120000"/>
              </a:lnSpc>
              <a:spcAft>
                <a:spcPts val="0"/>
              </a:spcAft>
              <a:buClr>
                <a:srgbClr val="F6A800"/>
              </a:buClr>
              <a:buFont typeface="Arial" panose="020B0604020202020204" pitchFamily="34" charset="0"/>
              <a:buChar char="•"/>
            </a:pPr>
            <a:r>
              <a:rPr kumimoji="1" lang="zh-CN" altLang="en-US" sz="1600" dirty="0">
                <a:latin typeface="Microsoft YaHei Light" panose="020B0503020204020204" pitchFamily="34" charset="-122"/>
                <a:ea typeface="Microsoft YaHei Light" panose="020B0503020204020204" pitchFamily="34" charset="-122"/>
                <a:cs typeface="楷体"/>
              </a:rPr>
              <a:t>亚琛工业大学国际学院中国办事处</a:t>
            </a:r>
            <a:endParaRPr kumimoji="1" lang="en-US" altLang="zh-CN" sz="1600" dirty="0">
              <a:latin typeface="Microsoft YaHei Light" panose="020B0503020204020204" pitchFamily="34" charset="-122"/>
              <a:ea typeface="Microsoft YaHei Light" panose="020B0503020204020204" pitchFamily="34" charset="-122"/>
              <a:cs typeface="楷体"/>
            </a:endParaRPr>
          </a:p>
          <a:p>
            <a:pPr>
              <a:lnSpc>
                <a:spcPct val="120000"/>
              </a:lnSpc>
              <a:spcAft>
                <a:spcPts val="0"/>
              </a:spcAft>
              <a:buClr>
                <a:srgbClr val="F6A800"/>
              </a:buClr>
            </a:pPr>
            <a:r>
              <a:rPr kumimoji="1" lang="en-US" altLang="zh-CN" sz="1600" dirty="0">
                <a:latin typeface="Microsoft YaHei Light" panose="020B0503020204020204" pitchFamily="34" charset="-122"/>
                <a:ea typeface="Microsoft YaHei Light" panose="020B0503020204020204" pitchFamily="34" charset="-122"/>
                <a:cs typeface="楷体"/>
              </a:rPr>
              <a:t>     </a:t>
            </a:r>
            <a:r>
              <a:rPr kumimoji="1" lang="zh-CN" altLang="en-US" sz="1600" dirty="0">
                <a:latin typeface="Microsoft YaHei Light" panose="020B0503020204020204" pitchFamily="34" charset="-122"/>
                <a:ea typeface="Microsoft YaHei Light" panose="020B0503020204020204" pitchFamily="34" charset="-122"/>
                <a:cs typeface="楷体"/>
              </a:rPr>
              <a:t>中国高校项目咨询与报名老师</a:t>
            </a:r>
            <a:endParaRPr kumimoji="1" lang="en-US" altLang="zh-CN" sz="1600" dirty="0">
              <a:latin typeface="Microsoft YaHei Light" panose="020B0503020204020204" pitchFamily="34" charset="-122"/>
              <a:ea typeface="Microsoft YaHei Light" panose="020B0503020204020204" pitchFamily="34" charset="-122"/>
              <a:cs typeface="楷体"/>
            </a:endParaRPr>
          </a:p>
          <a:p>
            <a:pPr marL="285750" indent="-285750">
              <a:lnSpc>
                <a:spcPct val="120000"/>
              </a:lnSpc>
              <a:spcAft>
                <a:spcPts val="0"/>
              </a:spcAft>
              <a:buClr>
                <a:srgbClr val="F6A800"/>
              </a:buClr>
              <a:buFont typeface="Arial" panose="020B0604020202020204" pitchFamily="34" charset="0"/>
              <a:buChar char="•"/>
            </a:pPr>
            <a:r>
              <a:rPr kumimoji="1" lang="zh-CN" altLang="en-US" sz="1600" dirty="0">
                <a:latin typeface="Microsoft YaHei Light" panose="020B0503020204020204" pitchFamily="34" charset="-122"/>
                <a:ea typeface="Microsoft YaHei Light" panose="020B0503020204020204" pitchFamily="34" charset="-122"/>
                <a:cs typeface="楷体"/>
              </a:rPr>
              <a:t>张晓琳</a:t>
            </a:r>
            <a:endParaRPr kumimoji="1" lang="en-US" altLang="zh-CN" sz="1600" dirty="0">
              <a:latin typeface="Microsoft YaHei Light" panose="020B0503020204020204" pitchFamily="34" charset="-122"/>
              <a:ea typeface="Microsoft YaHei Light" panose="020B0503020204020204" pitchFamily="34" charset="-122"/>
              <a:cs typeface="楷体"/>
            </a:endParaRPr>
          </a:p>
          <a:p>
            <a:pPr marL="285750" indent="-285750">
              <a:lnSpc>
                <a:spcPct val="120000"/>
              </a:lnSpc>
              <a:spcAft>
                <a:spcPts val="0"/>
              </a:spcAft>
              <a:buClr>
                <a:srgbClr val="F6A800"/>
              </a:buClr>
              <a:buFont typeface="Arial" panose="020B0604020202020204" pitchFamily="34" charset="0"/>
              <a:buChar char="•"/>
            </a:pPr>
            <a:r>
              <a:rPr kumimoji="1" lang="en-US" altLang="zh-CN" sz="1600" dirty="0">
                <a:latin typeface="Microsoft YaHei Light" panose="020B0503020204020204" pitchFamily="34" charset="-122"/>
                <a:ea typeface="Microsoft YaHei Light" panose="020B0503020204020204" pitchFamily="34" charset="-122"/>
                <a:cs typeface="楷体"/>
              </a:rPr>
              <a:t>178 0542 7004</a:t>
            </a:r>
            <a:r>
              <a:rPr kumimoji="1" lang="zh-CN" altLang="en-US" sz="1600" dirty="0">
                <a:latin typeface="Microsoft YaHei Light" panose="020B0503020204020204" pitchFamily="34" charset="-122"/>
                <a:ea typeface="Microsoft YaHei Light" panose="020B0503020204020204" pitchFamily="34" charset="-122"/>
                <a:cs typeface="楷体"/>
              </a:rPr>
              <a:t>（同微信）</a:t>
            </a:r>
            <a:endParaRPr kumimoji="1" lang="en-US" altLang="zh-CN" sz="1600" dirty="0">
              <a:latin typeface="Microsoft YaHei Light" panose="020B0503020204020204" pitchFamily="34" charset="-122"/>
              <a:ea typeface="Microsoft YaHei Light" panose="020B0503020204020204" pitchFamily="34" charset="-122"/>
              <a:cs typeface="楷体"/>
            </a:endParaRPr>
          </a:p>
        </p:txBody>
      </p:sp>
      <p:sp>
        <p:nvSpPr>
          <p:cNvPr id="12" name="文本框 11">
            <a:extLst>
              <a:ext uri="{FF2B5EF4-FFF2-40B4-BE49-F238E27FC236}">
                <a16:creationId xmlns:a16="http://schemas.microsoft.com/office/drawing/2014/main" id="{E5DD3785-DC2D-E49B-76D2-23136D70161E}"/>
              </a:ext>
            </a:extLst>
          </p:cNvPr>
          <p:cNvSpPr txBox="1"/>
          <p:nvPr/>
        </p:nvSpPr>
        <p:spPr>
          <a:xfrm>
            <a:off x="836405" y="1170380"/>
            <a:ext cx="5662462" cy="400110"/>
          </a:xfrm>
          <a:prstGeom prst="rect">
            <a:avLst/>
          </a:prstGeom>
          <a:noFill/>
        </p:spPr>
        <p:txBody>
          <a:bodyPr wrap="square" rtlCol="0">
            <a:spAutoFit/>
          </a:bodyPr>
          <a:lstStyle/>
          <a:p>
            <a:r>
              <a:rPr kumimoji="1" lang="zh-CN" altLang="en-US" sz="2000" b="1" dirty="0">
                <a:solidFill>
                  <a:srgbClr val="00549F"/>
                </a:solidFill>
                <a:latin typeface="Microsoft YaHei" panose="020B0503020204020204" pitchFamily="34" charset="-122"/>
                <a:ea typeface="Microsoft YaHei" panose="020B0503020204020204" pitchFamily="34" charset="-122"/>
                <a:cs typeface="Arial" panose="020B0604020202020204" pitchFamily="34" charset="0"/>
              </a:rPr>
              <a:t>咨询方式</a:t>
            </a:r>
          </a:p>
        </p:txBody>
      </p:sp>
      <p:sp>
        <p:nvSpPr>
          <p:cNvPr id="11" name="文本框 10">
            <a:extLst>
              <a:ext uri="{FF2B5EF4-FFF2-40B4-BE49-F238E27FC236}">
                <a16:creationId xmlns:a16="http://schemas.microsoft.com/office/drawing/2014/main" id="{E5DD3785-DC2D-E49B-76D2-23136D70161E}"/>
              </a:ext>
            </a:extLst>
          </p:cNvPr>
          <p:cNvSpPr txBox="1"/>
          <p:nvPr/>
        </p:nvSpPr>
        <p:spPr>
          <a:xfrm>
            <a:off x="836405" y="2929869"/>
            <a:ext cx="5662462" cy="400110"/>
          </a:xfrm>
          <a:prstGeom prst="rect">
            <a:avLst/>
          </a:prstGeom>
          <a:noFill/>
        </p:spPr>
        <p:txBody>
          <a:bodyPr wrap="square" rtlCol="0">
            <a:spAutoFit/>
          </a:bodyPr>
          <a:lstStyle/>
          <a:p>
            <a:r>
              <a:rPr kumimoji="1" lang="zh-CN" altLang="en-US" sz="2000" b="1" dirty="0">
                <a:solidFill>
                  <a:srgbClr val="00549F"/>
                </a:solidFill>
                <a:latin typeface="Microsoft YaHei" panose="020B0503020204020204" pitchFamily="34" charset="-122"/>
                <a:ea typeface="Microsoft YaHei" panose="020B0503020204020204" pitchFamily="34" charset="-122"/>
                <a:cs typeface="Arial" panose="020B0604020202020204" pitchFamily="34" charset="0"/>
              </a:rPr>
              <a:t>招生截止</a:t>
            </a:r>
          </a:p>
        </p:txBody>
      </p:sp>
      <p:sp>
        <p:nvSpPr>
          <p:cNvPr id="13" name="文本框 1">
            <a:extLst>
              <a:ext uri="{FF2B5EF4-FFF2-40B4-BE49-F238E27FC236}">
                <a16:creationId xmlns:a16="http://schemas.microsoft.com/office/drawing/2014/main" id="{5318E843-087C-0B4A-96EF-EA3590844465}"/>
              </a:ext>
            </a:extLst>
          </p:cNvPr>
          <p:cNvSpPr txBox="1"/>
          <p:nvPr/>
        </p:nvSpPr>
        <p:spPr>
          <a:xfrm>
            <a:off x="1001389" y="2956632"/>
            <a:ext cx="4072942" cy="720197"/>
          </a:xfrm>
          <a:prstGeom prst="rect">
            <a:avLst/>
          </a:prstGeom>
          <a:noFill/>
        </p:spPr>
        <p:txBody>
          <a:bodyPr wrap="square" rtlCol="0">
            <a:spAutoFit/>
          </a:bodyPr>
          <a:lstStyle/>
          <a:p>
            <a:pPr>
              <a:lnSpc>
                <a:spcPct val="120000"/>
              </a:lnSpc>
              <a:spcAft>
                <a:spcPts val="0"/>
              </a:spcAft>
            </a:pPr>
            <a:endParaRPr kumimoji="1" lang="en-US" altLang="zh-CN" b="1" dirty="0">
              <a:solidFill>
                <a:srgbClr val="00549F"/>
              </a:solidFill>
              <a:latin typeface="Microsoft YaHei Light" panose="020B0502040204020203" pitchFamily="34" charset="-122"/>
              <a:ea typeface="Microsoft YaHei Light" panose="020B0502040204020203" pitchFamily="34" charset="-122"/>
              <a:cs typeface="楷体"/>
            </a:endParaRPr>
          </a:p>
          <a:p>
            <a:pPr marL="285750" indent="-285750">
              <a:lnSpc>
                <a:spcPct val="120000"/>
              </a:lnSpc>
              <a:spcAft>
                <a:spcPts val="0"/>
              </a:spcAft>
              <a:buClr>
                <a:srgbClr val="F6A800"/>
              </a:buClr>
              <a:buFont typeface="Arial" panose="020B0604020202020204" pitchFamily="34" charset="0"/>
              <a:buChar char="•"/>
            </a:pPr>
            <a:r>
              <a:rPr kumimoji="1" lang="zh-CN" altLang="en-US" sz="1600" b="1" dirty="0">
                <a:solidFill>
                  <a:srgbClr val="C00000"/>
                </a:solidFill>
                <a:latin typeface="Microsoft YaHei Light" panose="020B0503020204020204" pitchFamily="34" charset="-122"/>
                <a:ea typeface="Microsoft YaHei Light" panose="020B0503020204020204" pitchFamily="34" charset="-122"/>
                <a:cs typeface="楷体"/>
              </a:rPr>
              <a:t>报名截止日期</a:t>
            </a:r>
            <a:r>
              <a:rPr kumimoji="1" lang="en-US" altLang="zh-CN" sz="1600" b="1" dirty="0">
                <a:solidFill>
                  <a:srgbClr val="C00000"/>
                </a:solidFill>
                <a:latin typeface="Microsoft YaHei Light" panose="020B0503020204020204" pitchFamily="34" charset="-122"/>
                <a:ea typeface="Microsoft YaHei Light" panose="020B0503020204020204" pitchFamily="34" charset="-122"/>
                <a:cs typeface="楷体"/>
              </a:rPr>
              <a:t>2027</a:t>
            </a:r>
            <a:r>
              <a:rPr kumimoji="1" lang="zh-CN" altLang="en-US" sz="1600" b="1" dirty="0">
                <a:solidFill>
                  <a:srgbClr val="C00000"/>
                </a:solidFill>
                <a:latin typeface="Microsoft YaHei Light" panose="020B0503020204020204" pitchFamily="34" charset="-122"/>
                <a:ea typeface="Microsoft YaHei Light" panose="020B0503020204020204" pitchFamily="34" charset="-122"/>
                <a:cs typeface="楷体"/>
              </a:rPr>
              <a:t>年</a:t>
            </a:r>
            <a:r>
              <a:rPr kumimoji="1" lang="en-US" altLang="zh-CN" sz="1600" b="1" dirty="0">
                <a:solidFill>
                  <a:srgbClr val="C00000"/>
                </a:solidFill>
                <a:latin typeface="Microsoft YaHei Light" panose="020B0503020204020204" pitchFamily="34" charset="-122"/>
                <a:ea typeface="Microsoft YaHei Light" panose="020B0503020204020204" pitchFamily="34" charset="-122"/>
                <a:cs typeface="楷体"/>
              </a:rPr>
              <a:t>6</a:t>
            </a:r>
            <a:r>
              <a:rPr kumimoji="1" lang="zh-CN" altLang="en-US" sz="1600" b="1" dirty="0">
                <a:solidFill>
                  <a:srgbClr val="C00000"/>
                </a:solidFill>
                <a:latin typeface="Microsoft YaHei Light" panose="020B0503020204020204" pitchFamily="34" charset="-122"/>
                <a:ea typeface="Microsoft YaHei Light" panose="020B0503020204020204" pitchFamily="34" charset="-122"/>
                <a:cs typeface="楷体"/>
              </a:rPr>
              <a:t>月</a:t>
            </a:r>
            <a:r>
              <a:rPr kumimoji="1" lang="en-US" altLang="zh-CN" sz="1600" b="1" dirty="0">
                <a:solidFill>
                  <a:srgbClr val="C00000"/>
                </a:solidFill>
                <a:latin typeface="Microsoft YaHei Light" panose="020B0503020204020204" pitchFamily="34" charset="-122"/>
                <a:ea typeface="Microsoft YaHei Light" panose="020B0503020204020204" pitchFamily="34" charset="-122"/>
                <a:cs typeface="楷体"/>
              </a:rPr>
              <a:t>30</a:t>
            </a:r>
            <a:r>
              <a:rPr kumimoji="1" lang="zh-CN" altLang="en-US" sz="1600" b="1" dirty="0">
                <a:solidFill>
                  <a:srgbClr val="C00000"/>
                </a:solidFill>
                <a:latin typeface="Microsoft YaHei Light" panose="020B0503020204020204" pitchFamily="34" charset="-122"/>
                <a:ea typeface="Microsoft YaHei Light" panose="020B0503020204020204" pitchFamily="34" charset="-122"/>
                <a:cs typeface="楷体"/>
              </a:rPr>
              <a:t>日</a:t>
            </a:r>
            <a:endParaRPr kumimoji="1" lang="en-US" altLang="zh-CN" sz="1600" b="1" dirty="0">
              <a:solidFill>
                <a:srgbClr val="C00000"/>
              </a:solidFill>
              <a:latin typeface="Microsoft YaHei Light" panose="020B0503020204020204" pitchFamily="34" charset="-122"/>
              <a:ea typeface="Microsoft YaHei Light" panose="020B0503020204020204" pitchFamily="34" charset="-122"/>
              <a:cs typeface="楷体"/>
            </a:endParaRPr>
          </a:p>
        </p:txBody>
      </p:sp>
      <p:pic>
        <p:nvPicPr>
          <p:cNvPr id="5" name="图片 4"/>
          <p:cNvPicPr>
            <a:picLocks noChangeAspect="1"/>
          </p:cNvPicPr>
          <p:nvPr/>
        </p:nvPicPr>
        <p:blipFill rotWithShape="1">
          <a:blip r:embed="rId2" cstate="print">
            <a:extLst>
              <a:ext uri="{28A0092B-C50C-407E-A947-70E740481C1C}">
                <a14:useLocalDpi xmlns:a14="http://schemas.microsoft.com/office/drawing/2010/main" val="0"/>
              </a:ext>
            </a:extLst>
          </a:blip>
          <a:srcRect l="26907" t="42761" r="26727" b="35402"/>
          <a:stretch/>
        </p:blipFill>
        <p:spPr>
          <a:xfrm>
            <a:off x="5120108" y="1845559"/>
            <a:ext cx="3148071" cy="3091483"/>
          </a:xfrm>
          <a:prstGeom prst="rect">
            <a:avLst/>
          </a:prstGeom>
        </p:spPr>
      </p:pic>
      <p:sp>
        <p:nvSpPr>
          <p:cNvPr id="10" name="文本框 9">
            <a:extLst>
              <a:ext uri="{FF2B5EF4-FFF2-40B4-BE49-F238E27FC236}">
                <a16:creationId xmlns:a16="http://schemas.microsoft.com/office/drawing/2014/main" id="{A308F66E-9FC3-4D76-899F-C6DDA025B729}"/>
              </a:ext>
            </a:extLst>
          </p:cNvPr>
          <p:cNvSpPr txBox="1"/>
          <p:nvPr/>
        </p:nvSpPr>
        <p:spPr>
          <a:xfrm>
            <a:off x="1001389" y="3834302"/>
            <a:ext cx="4062222" cy="1878656"/>
          </a:xfrm>
          <a:prstGeom prst="rect">
            <a:avLst/>
          </a:prstGeom>
          <a:noFill/>
        </p:spPr>
        <p:txBody>
          <a:bodyPr wrap="square" rtlCol="0">
            <a:spAutoFit/>
          </a:bodyPr>
          <a:lstStyle/>
          <a:p>
            <a:pPr>
              <a:lnSpc>
                <a:spcPct val="120000"/>
              </a:lnSpc>
              <a:spcAft>
                <a:spcPts val="0"/>
              </a:spcAft>
            </a:pPr>
            <a:endParaRPr kumimoji="1" lang="en-US" altLang="zh-CN" b="1" dirty="0">
              <a:solidFill>
                <a:srgbClr val="00549F"/>
              </a:solidFill>
              <a:latin typeface="Microsoft YaHei Light" panose="020B0502040204020203" pitchFamily="34" charset="-122"/>
              <a:ea typeface="Microsoft YaHei Light" panose="020B0502040204020203" pitchFamily="34" charset="-122"/>
              <a:cs typeface="楷体"/>
            </a:endParaRPr>
          </a:p>
          <a:p>
            <a:pPr marL="285750" indent="-285750">
              <a:lnSpc>
                <a:spcPct val="120000"/>
              </a:lnSpc>
              <a:spcAft>
                <a:spcPts val="0"/>
              </a:spcAft>
              <a:buClr>
                <a:srgbClr val="F6A800"/>
              </a:buClr>
              <a:buFont typeface="Arial" panose="020B0604020202020204" pitchFamily="34" charset="0"/>
              <a:buChar char="•"/>
            </a:pPr>
            <a:r>
              <a:rPr kumimoji="1" lang="zh-CN" altLang="en-US" sz="1600" dirty="0">
                <a:latin typeface="Microsoft YaHei Light" panose="020B0503020204020204" pitchFamily="34" charset="-122"/>
                <a:ea typeface="Microsoft YaHei Light" panose="020B0503020204020204" pitchFamily="34" charset="-122"/>
                <a:cs typeface="楷体"/>
              </a:rPr>
              <a:t>小红书：</a:t>
            </a:r>
            <a:r>
              <a:rPr kumimoji="1" lang="en-US" altLang="zh-CN" sz="1600" dirty="0">
                <a:latin typeface="Microsoft YaHei Light" panose="020B0503020204020204" pitchFamily="34" charset="-122"/>
                <a:ea typeface="Microsoft YaHei Light" panose="020B0503020204020204" pitchFamily="34" charset="-122"/>
                <a:cs typeface="楷体"/>
              </a:rPr>
              <a:t>@</a:t>
            </a:r>
            <a:r>
              <a:rPr kumimoji="1" lang="zh-CN" altLang="en-US" sz="1600" dirty="0">
                <a:latin typeface="Microsoft YaHei Light" panose="020B0503020204020204" pitchFamily="34" charset="-122"/>
                <a:ea typeface="Microsoft YaHei Light" panose="020B0503020204020204" pitchFamily="34" charset="-122"/>
                <a:cs typeface="楷体"/>
              </a:rPr>
              <a:t>德国亚琛工业大学国际学院</a:t>
            </a:r>
          </a:p>
          <a:p>
            <a:pPr marL="285750" indent="-285750">
              <a:lnSpc>
                <a:spcPct val="120000"/>
              </a:lnSpc>
              <a:spcAft>
                <a:spcPts val="0"/>
              </a:spcAft>
              <a:buClr>
                <a:srgbClr val="F6A800"/>
              </a:buClr>
              <a:buFont typeface="Arial" panose="020B0604020202020204" pitchFamily="34" charset="0"/>
              <a:buChar char="•"/>
            </a:pPr>
            <a:r>
              <a:rPr kumimoji="1" lang="zh-CN" altLang="en-US" sz="1600" dirty="0">
                <a:latin typeface="Microsoft YaHei Light" panose="020B0503020204020204" pitchFamily="34" charset="-122"/>
                <a:ea typeface="Microsoft YaHei Light" panose="020B0503020204020204" pitchFamily="34" charset="-122"/>
                <a:cs typeface="楷体"/>
              </a:rPr>
              <a:t>抖音：</a:t>
            </a:r>
            <a:r>
              <a:rPr kumimoji="1" lang="en-US" altLang="zh-CN" sz="1600" dirty="0">
                <a:latin typeface="Microsoft YaHei Light" panose="020B0503020204020204" pitchFamily="34" charset="-122"/>
                <a:ea typeface="Microsoft YaHei Light" panose="020B0503020204020204" pitchFamily="34" charset="-122"/>
                <a:cs typeface="楷体"/>
              </a:rPr>
              <a:t>@</a:t>
            </a:r>
            <a:r>
              <a:rPr kumimoji="1" lang="zh-CN" altLang="en-US" sz="1600" dirty="0">
                <a:latin typeface="Microsoft YaHei Light" panose="020B0503020204020204" pitchFamily="34" charset="-122"/>
                <a:ea typeface="Microsoft YaHei Light" panose="020B0503020204020204" pitchFamily="34" charset="-122"/>
                <a:cs typeface="楷体"/>
              </a:rPr>
              <a:t>德国亚琛工业大学国际学院</a:t>
            </a:r>
          </a:p>
          <a:p>
            <a:pPr marL="285750" indent="-285750">
              <a:lnSpc>
                <a:spcPct val="120000"/>
              </a:lnSpc>
              <a:spcAft>
                <a:spcPts val="0"/>
              </a:spcAft>
              <a:buClr>
                <a:srgbClr val="F6A800"/>
              </a:buClr>
              <a:buFont typeface="Arial" panose="020B0604020202020204" pitchFamily="34" charset="0"/>
              <a:buChar char="•"/>
            </a:pPr>
            <a:r>
              <a:rPr kumimoji="1" lang="en-US" altLang="zh-CN" sz="1600" dirty="0" err="1">
                <a:latin typeface="Microsoft YaHei Light" panose="020B0503020204020204" pitchFamily="34" charset="-122"/>
                <a:ea typeface="Microsoft YaHei Light" panose="020B0503020204020204" pitchFamily="34" charset="-122"/>
                <a:cs typeface="楷体"/>
              </a:rPr>
              <a:t>bilibili</a:t>
            </a:r>
            <a:r>
              <a:rPr kumimoji="1" lang="zh-CN" altLang="en-US" sz="1600" dirty="0">
                <a:latin typeface="Microsoft YaHei Light" panose="020B0503020204020204" pitchFamily="34" charset="-122"/>
                <a:ea typeface="Microsoft YaHei Light" panose="020B0503020204020204" pitchFamily="34" charset="-122"/>
                <a:cs typeface="楷体"/>
              </a:rPr>
              <a:t>：</a:t>
            </a:r>
            <a:r>
              <a:rPr kumimoji="1" lang="en-US" altLang="zh-CN" sz="1600" dirty="0">
                <a:latin typeface="Microsoft YaHei Light" panose="020B0503020204020204" pitchFamily="34" charset="-122"/>
                <a:ea typeface="Microsoft YaHei Light" panose="020B0503020204020204" pitchFamily="34" charset="-122"/>
                <a:cs typeface="楷体"/>
              </a:rPr>
              <a:t>@</a:t>
            </a:r>
            <a:r>
              <a:rPr kumimoji="1" lang="zh-CN" altLang="en-US" sz="1600" dirty="0">
                <a:latin typeface="Microsoft YaHei Light" panose="020B0503020204020204" pitchFamily="34" charset="-122"/>
                <a:ea typeface="Microsoft YaHei Light" panose="020B0503020204020204" pitchFamily="34" charset="-122"/>
                <a:cs typeface="楷体"/>
              </a:rPr>
              <a:t>亚琛工业大学国际学院</a:t>
            </a:r>
          </a:p>
          <a:p>
            <a:pPr marL="285750" indent="-285750">
              <a:lnSpc>
                <a:spcPct val="120000"/>
              </a:lnSpc>
              <a:spcAft>
                <a:spcPts val="0"/>
              </a:spcAft>
              <a:buClr>
                <a:srgbClr val="F6A800"/>
              </a:buClr>
              <a:buFont typeface="Arial" panose="020B0604020202020204" pitchFamily="34" charset="0"/>
              <a:buChar char="•"/>
            </a:pPr>
            <a:r>
              <a:rPr kumimoji="1" lang="zh-CN" altLang="en-US" sz="1600" dirty="0">
                <a:latin typeface="Microsoft YaHei Light" panose="020B0503020204020204" pitchFamily="34" charset="-122"/>
                <a:ea typeface="Microsoft YaHei Light" panose="020B0503020204020204" pitchFamily="34" charset="-122"/>
                <a:cs typeface="楷体"/>
              </a:rPr>
              <a:t>微博：</a:t>
            </a:r>
            <a:r>
              <a:rPr kumimoji="1" lang="en-US" altLang="zh-CN" sz="1600" dirty="0">
                <a:latin typeface="Microsoft YaHei Light" panose="020B0503020204020204" pitchFamily="34" charset="-122"/>
                <a:ea typeface="Microsoft YaHei Light" panose="020B0503020204020204" pitchFamily="34" charset="-122"/>
                <a:cs typeface="楷体"/>
              </a:rPr>
              <a:t>@</a:t>
            </a:r>
            <a:r>
              <a:rPr kumimoji="1" lang="zh-CN" altLang="en-US" sz="1600" dirty="0">
                <a:latin typeface="Microsoft YaHei Light" panose="020B0503020204020204" pitchFamily="34" charset="-122"/>
                <a:ea typeface="Microsoft YaHei Light" panose="020B0503020204020204" pitchFamily="34" charset="-122"/>
                <a:cs typeface="楷体"/>
              </a:rPr>
              <a:t>亚琛工大国际学院</a:t>
            </a:r>
          </a:p>
          <a:p>
            <a:pPr marL="285750" indent="-285750">
              <a:lnSpc>
                <a:spcPct val="120000"/>
              </a:lnSpc>
              <a:spcAft>
                <a:spcPts val="0"/>
              </a:spcAft>
              <a:buClr>
                <a:srgbClr val="F6A800"/>
              </a:buClr>
              <a:buFont typeface="Arial" panose="020B0604020202020204" pitchFamily="34" charset="0"/>
              <a:buChar char="•"/>
            </a:pPr>
            <a:r>
              <a:rPr kumimoji="1" lang="zh-CN" altLang="en-US" sz="1600" dirty="0">
                <a:latin typeface="Microsoft YaHei Light" panose="020B0503020204020204" pitchFamily="34" charset="-122"/>
                <a:ea typeface="Microsoft YaHei Light" panose="020B0503020204020204" pitchFamily="34" charset="-122"/>
                <a:cs typeface="楷体"/>
              </a:rPr>
              <a:t>微信视频号：</a:t>
            </a:r>
            <a:r>
              <a:rPr kumimoji="1" lang="en-US" altLang="zh-CN" sz="1600" dirty="0">
                <a:latin typeface="Microsoft YaHei Light" panose="020B0503020204020204" pitchFamily="34" charset="-122"/>
                <a:ea typeface="Microsoft YaHei Light" panose="020B0503020204020204" pitchFamily="34" charset="-122"/>
                <a:cs typeface="楷体"/>
              </a:rPr>
              <a:t>@</a:t>
            </a:r>
            <a:r>
              <a:rPr kumimoji="1" lang="zh-CN" altLang="en-US" sz="1600" dirty="0">
                <a:latin typeface="Microsoft YaHei Light" panose="020B0503020204020204" pitchFamily="34" charset="-122"/>
                <a:ea typeface="Microsoft YaHei Light" panose="020B0503020204020204" pitchFamily="34" charset="-122"/>
                <a:cs typeface="楷体"/>
              </a:rPr>
              <a:t>德国亚琛工大英授硕士</a:t>
            </a:r>
            <a:endParaRPr kumimoji="1" lang="en-US" altLang="zh-CN" sz="1600" dirty="0">
              <a:latin typeface="Microsoft YaHei Light" panose="020B0503020204020204" pitchFamily="34" charset="-122"/>
              <a:ea typeface="Microsoft YaHei Light" panose="020B0503020204020204" pitchFamily="34" charset="-122"/>
              <a:cs typeface="楷体"/>
            </a:endParaRPr>
          </a:p>
        </p:txBody>
      </p:sp>
      <p:sp>
        <p:nvSpPr>
          <p:cNvPr id="14" name="文本框 13">
            <a:extLst>
              <a:ext uri="{FF2B5EF4-FFF2-40B4-BE49-F238E27FC236}">
                <a16:creationId xmlns:a16="http://schemas.microsoft.com/office/drawing/2014/main" id="{9B693ACE-1071-42F9-8CC3-D2502D3E705A}"/>
              </a:ext>
            </a:extLst>
          </p:cNvPr>
          <p:cNvSpPr txBox="1"/>
          <p:nvPr/>
        </p:nvSpPr>
        <p:spPr>
          <a:xfrm>
            <a:off x="836405" y="3831590"/>
            <a:ext cx="5662462" cy="400110"/>
          </a:xfrm>
          <a:prstGeom prst="rect">
            <a:avLst/>
          </a:prstGeom>
          <a:noFill/>
        </p:spPr>
        <p:txBody>
          <a:bodyPr wrap="square" rtlCol="0">
            <a:spAutoFit/>
          </a:bodyPr>
          <a:lstStyle/>
          <a:p>
            <a:r>
              <a:rPr kumimoji="1" lang="zh-CN" altLang="en-US" sz="2000" b="1" dirty="0">
                <a:solidFill>
                  <a:srgbClr val="00549F"/>
                </a:solidFill>
                <a:latin typeface="Microsoft YaHei" panose="020B0503020204020204" pitchFamily="34" charset="-122"/>
                <a:ea typeface="Microsoft YaHei" panose="020B0503020204020204" pitchFamily="34" charset="-122"/>
                <a:cs typeface="Arial" panose="020B0604020202020204" pitchFamily="34" charset="0"/>
              </a:rPr>
              <a:t>媒体账号</a:t>
            </a:r>
          </a:p>
        </p:txBody>
      </p:sp>
      <p:pic>
        <p:nvPicPr>
          <p:cNvPr id="4" name="图片 3">
            <a:extLst>
              <a:ext uri="{FF2B5EF4-FFF2-40B4-BE49-F238E27FC236}">
                <a16:creationId xmlns:a16="http://schemas.microsoft.com/office/drawing/2014/main" id="{75E5FF22-0476-4673-9AE9-02AAD6781FF3}"/>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16459" t="33124" r="15117" b="28805"/>
          <a:stretch/>
        </p:blipFill>
        <p:spPr>
          <a:xfrm>
            <a:off x="8527922" y="1878423"/>
            <a:ext cx="3005091" cy="2972355"/>
          </a:xfrm>
          <a:prstGeom prst="rect">
            <a:avLst/>
          </a:prstGeom>
        </p:spPr>
      </p:pic>
    </p:spTree>
    <p:extLst>
      <p:ext uri="{BB962C8B-B14F-4D97-AF65-F5344CB8AC3E}">
        <p14:creationId xmlns:p14="http://schemas.microsoft.com/office/powerpoint/2010/main" val="39796894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theme/theme1.xml><?xml version="1.0" encoding="utf-8"?>
<a:theme xmlns:a="http://schemas.openxmlformats.org/drawingml/2006/main" name="Präsentation_Master_RWTH_Verwaltung_16zu9">
  <a:themeElements>
    <a:clrScheme name="RWTH Farben">
      <a:dk1>
        <a:sysClr val="windowText" lastClr="000000"/>
      </a:dk1>
      <a:lt1>
        <a:sysClr val="window" lastClr="FFFFFF"/>
      </a:lt1>
      <a:dk2>
        <a:srgbClr val="00549F"/>
      </a:dk2>
      <a:lt2>
        <a:srgbClr val="8EBAE5"/>
      </a:lt2>
      <a:accent1>
        <a:srgbClr val="006165"/>
      </a:accent1>
      <a:accent2>
        <a:srgbClr val="0098A1"/>
      </a:accent2>
      <a:accent3>
        <a:srgbClr val="57AB27"/>
      </a:accent3>
      <a:accent4>
        <a:srgbClr val="BDCD00"/>
      </a:accent4>
      <a:accent5>
        <a:srgbClr val="F6A800"/>
      </a:accent5>
      <a:accent6>
        <a:srgbClr val="CC071E"/>
      </a:accent6>
      <a:hlink>
        <a:srgbClr val="612158"/>
      </a:hlink>
      <a:folHlink>
        <a:srgbClr val="7A6FAC"/>
      </a:folHlink>
    </a:clrScheme>
    <a:fontScheme name="Arial">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äsentation_Master_RWTH_Verwaltung_ohne_addin_16zu9.pot [Kompatibilitätsmodus]" id="{31793575-807D-424B-A95D-BD1FA51D6B9C}" vid="{EDE4B280-3FBA-4B2F-94A9-F36ED973D88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2147</TotalTime>
  <Words>2771</Words>
  <Application>Microsoft Office PowerPoint</Application>
  <PresentationFormat>宽屏</PresentationFormat>
  <Paragraphs>421</Paragraphs>
  <Slides>31</Slides>
  <Notes>4</Notes>
  <HiddenSlides>0</HiddenSlides>
  <MMClips>0</MMClips>
  <ScaleCrop>false</ScaleCrop>
  <HeadingPairs>
    <vt:vector size="6" baseType="variant">
      <vt:variant>
        <vt:lpstr>已用的字体</vt:lpstr>
      </vt:variant>
      <vt:variant>
        <vt:i4>13</vt:i4>
      </vt:variant>
      <vt:variant>
        <vt:lpstr>主题</vt:lpstr>
      </vt:variant>
      <vt:variant>
        <vt:i4>1</vt:i4>
      </vt:variant>
      <vt:variant>
        <vt:lpstr>幻灯片标题</vt:lpstr>
      </vt:variant>
      <vt:variant>
        <vt:i4>31</vt:i4>
      </vt:variant>
    </vt:vector>
  </HeadingPairs>
  <TitlesOfParts>
    <vt:vector size="45" baseType="lpstr">
      <vt:lpstr>Microsoft YaHei Light</vt:lpstr>
      <vt:lpstr>Microsoft YaHei UI Light</vt:lpstr>
      <vt:lpstr>DengXian</vt:lpstr>
      <vt:lpstr>楷体</vt:lpstr>
      <vt:lpstr>Microsoft YaHei</vt:lpstr>
      <vt:lpstr>Microsoft YaHei</vt:lpstr>
      <vt:lpstr>微软雅黑 Light</vt:lpstr>
      <vt:lpstr>Arial</vt:lpstr>
      <vt:lpstr>Calibri</vt:lpstr>
      <vt:lpstr>Symbol</vt:lpstr>
      <vt:lpstr>Times New Roman</vt:lpstr>
      <vt:lpstr>Wingdings</vt:lpstr>
      <vt:lpstr>Wingdings 3</vt:lpstr>
      <vt:lpstr>Präsentation_Master_RWTH_Verwaltung_16zu9</vt:lpstr>
      <vt:lpstr>亚琛工业大学 4+2联合培养项目 </vt:lpstr>
      <vt:lpstr>PowerPoint 演示文稿</vt:lpstr>
      <vt:lpstr>德国亚琛工业大学 </vt:lpstr>
      <vt:lpstr>PowerPoint 演示文稿</vt:lpstr>
      <vt:lpstr>世界顶尖理工类大学之一，被誉为“欧洲麻省理工”</vt:lpstr>
      <vt:lpstr>德国亚琛工业大学</vt:lpstr>
      <vt:lpstr>科研实力重要指标：第三方科研经费</vt:lpstr>
      <vt:lpstr>亚琛工大校际联合培养合作情况</vt:lpstr>
      <vt:lpstr>PowerPoint 演示文稿</vt:lpstr>
      <vt:lpstr>亚琛工大4+2联合培养项目介绍</vt:lpstr>
      <vt:lpstr>亚琛工业大学英授国际硕士</vt:lpstr>
      <vt:lpstr>工程类硕士</vt:lpstr>
      <vt:lpstr>工程类硕士</vt:lpstr>
      <vt:lpstr>工程类硕士</vt:lpstr>
      <vt:lpstr>工程类硕士</vt:lpstr>
      <vt:lpstr>电池系统工程硕士</vt:lpstr>
      <vt:lpstr>电池系统工程硕士</vt:lpstr>
      <vt:lpstr>工程类硕士</vt:lpstr>
      <vt:lpstr>工程类硕士</vt:lpstr>
      <vt:lpstr>韧性土木工程国内情况</vt:lpstr>
      <vt:lpstr>工程管理类硕士</vt:lpstr>
      <vt:lpstr>工程管理类硕士</vt:lpstr>
      <vt:lpstr>PowerPoint 演示文稿</vt:lpstr>
      <vt:lpstr>PowerPoint 演示文稿</vt:lpstr>
      <vt:lpstr>亚琛工大课程证书</vt:lpstr>
      <vt:lpstr>PowerPoint 演示文稿</vt:lpstr>
      <vt:lpstr>亚琛工大国际硕士学位证书</vt:lpstr>
      <vt:lpstr>毕业前景</vt:lpstr>
      <vt:lpstr>亚琛工大国际硕士—费用清单</vt:lpstr>
      <vt:lpstr>PowerPoint 演示文稿</vt:lpstr>
      <vt:lpstr> 亚琛工大联合培养项目咨询报名</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PowerPoint-Präsentation</dc:title>
  <dc:creator>Laura Carl</dc:creator>
  <cp:lastModifiedBy>xiaolin zhang</cp:lastModifiedBy>
  <cp:revision>1088</cp:revision>
  <cp:lastPrinted>2019-03-26T08:46:46Z</cp:lastPrinted>
  <dcterms:created xsi:type="dcterms:W3CDTF">2018-10-18T12:32:13Z</dcterms:created>
  <dcterms:modified xsi:type="dcterms:W3CDTF">2026-09-10T03:33:26Z</dcterms:modified>
</cp:coreProperties>
</file>